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  <p:sldMasterId id="2147483665" r:id="rId2"/>
    <p:sldMasterId id="2147483698" r:id="rId3"/>
  </p:sldMasterIdLst>
  <p:notesMasterIdLst>
    <p:notesMasterId r:id="rId38"/>
  </p:notesMasterIdLst>
  <p:sldIdLst>
    <p:sldId id="256" r:id="rId4"/>
    <p:sldId id="257" r:id="rId5"/>
    <p:sldId id="296" r:id="rId6"/>
    <p:sldId id="353" r:id="rId7"/>
    <p:sldId id="352" r:id="rId8"/>
    <p:sldId id="360" r:id="rId9"/>
    <p:sldId id="354" r:id="rId10"/>
    <p:sldId id="268" r:id="rId11"/>
    <p:sldId id="322" r:id="rId12"/>
    <p:sldId id="323" r:id="rId13"/>
    <p:sldId id="324" r:id="rId14"/>
    <p:sldId id="325" r:id="rId15"/>
    <p:sldId id="258" r:id="rId16"/>
    <p:sldId id="355" r:id="rId17"/>
    <p:sldId id="336" r:id="rId18"/>
    <p:sldId id="337" r:id="rId19"/>
    <p:sldId id="338" r:id="rId20"/>
    <p:sldId id="339" r:id="rId21"/>
    <p:sldId id="340" r:id="rId22"/>
    <p:sldId id="341" r:id="rId23"/>
    <p:sldId id="342" r:id="rId24"/>
    <p:sldId id="343" r:id="rId25"/>
    <p:sldId id="264" r:id="rId26"/>
    <p:sldId id="260" r:id="rId27"/>
    <p:sldId id="361" r:id="rId28"/>
    <p:sldId id="311" r:id="rId29"/>
    <p:sldId id="356" r:id="rId30"/>
    <p:sldId id="259" r:id="rId31"/>
    <p:sldId id="262" r:id="rId32"/>
    <p:sldId id="263" r:id="rId33"/>
    <p:sldId id="359" r:id="rId34"/>
    <p:sldId id="265" r:id="rId35"/>
    <p:sldId id="266" r:id="rId36"/>
    <p:sldId id="307" r:id="rId37"/>
  </p:sldIdLst>
  <p:sldSz cx="9144000" cy="5143500" type="screen16x9"/>
  <p:notesSz cx="6858000" cy="9144000"/>
  <p:embeddedFontLst>
    <p:embeddedFont>
      <p:font typeface="ADLaM Display" panose="02010000000000000000" pitchFamily="2" charset="0"/>
      <p:regular r:id="rId39"/>
    </p:embeddedFont>
    <p:embeddedFont>
      <p:font typeface="Bebas Neue" panose="020B0606020202050201" pitchFamily="34" charset="0"/>
      <p:regular r:id="rId40"/>
    </p:embeddedFont>
    <p:embeddedFont>
      <p:font typeface="Commissioner" panose="020B0604020202020204" charset="0"/>
      <p:regular r:id="rId41"/>
      <p:bold r:id="rId42"/>
    </p:embeddedFont>
    <p:embeddedFont>
      <p:font typeface="Congenial Black" panose="02000503040000020004" pitchFamily="2" charset="0"/>
      <p:bold r:id="rId43"/>
      <p:boldItalic r:id="rId44"/>
    </p:embeddedFont>
    <p:embeddedFont>
      <p:font typeface="Nunito Light" pitchFamily="2" charset="0"/>
      <p:regular r:id="rId45"/>
      <p:italic r:id="rId46"/>
    </p:embeddedFont>
    <p:embeddedFont>
      <p:font typeface="Paytone One" panose="020B0604020202020204" charset="0"/>
      <p:regular r:id="rId47"/>
    </p:embeddedFont>
    <p:embeddedFont>
      <p:font typeface="Proxima Nova" panose="020B0604020202020204" charset="0"/>
      <p:regular r:id="rId48"/>
      <p:bold r:id="rId49"/>
      <p:italic r:id="rId50"/>
      <p:boldItalic r:id="rId51"/>
    </p:embeddedFont>
    <p:embeddedFont>
      <p:font typeface="PT Sans" panose="020B0503020203020204" pitchFamily="34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9EDE"/>
    <a:srgbClr val="8846EA"/>
    <a:srgbClr val="FFFF66"/>
    <a:srgbClr val="FFFF00"/>
    <a:srgbClr val="34AE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95" autoAdjust="0"/>
    <p:restoredTop sz="92977" autoAdjust="0"/>
  </p:normalViewPr>
  <p:slideViewPr>
    <p:cSldViewPr snapToGrid="0">
      <p:cViewPr varScale="1">
        <p:scale>
          <a:sx n="81" d="100"/>
          <a:sy n="81" d="100"/>
        </p:scale>
        <p:origin x="6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1.fntdata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6.fntdata"/><Relationship Id="rId52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7" name="Google Shape;9817;ge557293972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18" name="Google Shape;9818;ge557293972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5" name="Google Shape;10195;ge76662047f_0_189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96" name="Google Shape;10196;ge76662047f_0_189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5" name="Google Shape;10195;ge76662047f_0_189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96" name="Google Shape;10196;ge76662047f_0_189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5" name="Google Shape;10195;ge76662047f_0_189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96" name="Google Shape;10196;ge76662047f_0_189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7" name="Google Shape;9857;ge76662047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58" name="Google Shape;9858;ge76662047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81">
          <a:extLst>
            <a:ext uri="{FF2B5EF4-FFF2-40B4-BE49-F238E27FC236}">
              <a16:creationId xmlns:a16="http://schemas.microsoft.com/office/drawing/2014/main" id="{EF34203B-4919-BC37-60B2-04C6AC68A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Google Shape;11282;ge484aabe0c_0_362:notes">
            <a:extLst>
              <a:ext uri="{FF2B5EF4-FFF2-40B4-BE49-F238E27FC236}">
                <a16:creationId xmlns:a16="http://schemas.microsoft.com/office/drawing/2014/main" id="{76A1DF37-D115-BEF7-4F81-2C5681A3FD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83" name="Google Shape;11283;ge484aabe0c_0_362:notes">
            <a:extLst>
              <a:ext uri="{FF2B5EF4-FFF2-40B4-BE49-F238E27FC236}">
                <a16:creationId xmlns:a16="http://schemas.microsoft.com/office/drawing/2014/main" id="{4D8852C1-25F9-B886-B4DD-8056984F35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4903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647BC7-3DB0-4B26-BD66-7D293B91BB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647BC7-3DB0-4B26-BD66-7D293B91BB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647BC7-3DB0-4B26-BD66-7D293B91BB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7" name="Google Shape;9907;ge714dcfbe8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08" name="Google Shape;9908;ge714dcfbe8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0" name="Google Shape;9930;ge714dcfbe8_0_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31" name="Google Shape;9931;ge714dcfbe8_0_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2311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7" name="Google Shape;9837;ge7666204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8" name="Google Shape;9838;ge7666204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7" name="Google Shape;9907;ge714dcfbe8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08" name="Google Shape;9908;ge714dcfbe8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81">
          <a:extLst>
            <a:ext uri="{FF2B5EF4-FFF2-40B4-BE49-F238E27FC236}">
              <a16:creationId xmlns:a16="http://schemas.microsoft.com/office/drawing/2014/main" id="{473D0B66-E936-D8C4-12CC-F5B0B07AE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Google Shape;11282;ge484aabe0c_0_362:notes">
            <a:extLst>
              <a:ext uri="{FF2B5EF4-FFF2-40B4-BE49-F238E27FC236}">
                <a16:creationId xmlns:a16="http://schemas.microsoft.com/office/drawing/2014/main" id="{D106D331-3FA9-C510-5F74-39878C1C1F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83" name="Google Shape;11283;ge484aabe0c_0_362:notes">
            <a:extLst>
              <a:ext uri="{FF2B5EF4-FFF2-40B4-BE49-F238E27FC236}">
                <a16:creationId xmlns:a16="http://schemas.microsoft.com/office/drawing/2014/main" id="{4AE941A0-E343-D294-23C0-9436FD0EBB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31393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9" name="Google Shape;9879;ge714dcfbe8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80" name="Google Shape;9880;ge714dcfbe8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3" name="Google Shape;9953;ge484aabe0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4" name="Google Shape;9954;ge484aabe0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2" name="Google Shape;9992;ge76662047f_0_187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93" name="Google Shape;9993;ge76662047f_0_187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3" name="Google Shape;9953;ge484aabe0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4" name="Google Shape;9954;ge484aabe0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08521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3" name="Google Shape;10043;ge76662047f_0_188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4" name="Google Shape;10044;ge76662047f_0_188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6" name="Google Shape;10066;ge791a7b5ff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7" name="Google Shape;10067;ge791a7b5ff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5" name="Google Shape;11525;ge55729397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26" name="Google Shape;11526;ge55729397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6" name="Google Shape;11236;ge76662047f_0_20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37" name="Google Shape;11237;ge76662047f_0_20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Google Shape;11282;ge484aabe0c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83" name="Google Shape;11283;ge484aabe0c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6" name="Google Shape;10516;g10cd7226cbd_0_18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17" name="Google Shape;10517;g10cd7226cbd_0_18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6" name="Google Shape;10516;g10cd7226cbd_0_18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17" name="Google Shape;10517;g10cd7226cbd_0_18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2892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81">
          <a:extLst>
            <a:ext uri="{FF2B5EF4-FFF2-40B4-BE49-F238E27FC236}">
              <a16:creationId xmlns:a16="http://schemas.microsoft.com/office/drawing/2014/main" id="{D442D23A-0636-7D9C-47E8-5DFBCDE7A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2" name="Google Shape;11282;ge484aabe0c_0_362:notes">
            <a:extLst>
              <a:ext uri="{FF2B5EF4-FFF2-40B4-BE49-F238E27FC236}">
                <a16:creationId xmlns:a16="http://schemas.microsoft.com/office/drawing/2014/main" id="{57D04DF0-D573-1061-EA57-C0EAFCF48D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83" name="Google Shape;11283;ge484aabe0c_0_362:notes">
            <a:extLst>
              <a:ext uri="{FF2B5EF4-FFF2-40B4-BE49-F238E27FC236}">
                <a16:creationId xmlns:a16="http://schemas.microsoft.com/office/drawing/2014/main" id="{80D33C27-2C1F-5324-0FF8-2F50693B71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668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5" name="Google Shape;10195;ge76662047f_0_189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96" name="Google Shape;10196;ge76662047f_0_189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5" name="Google Shape;10195;ge76662047f_0_189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96" name="Google Shape;10196;ge76662047f_0_189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10/9/2025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dk2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9" name="Google Shape;49;p1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027442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/>
          <p:nvPr/>
        </p:nvSpPr>
        <p:spPr>
          <a:xfrm>
            <a:off x="321600" y="279000"/>
            <a:ext cx="8500800" cy="4585500"/>
          </a:xfrm>
          <a:prstGeom prst="roundRect">
            <a:avLst>
              <a:gd name="adj" fmla="val 2947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title" hasCustomPrompt="1"/>
          </p:nvPr>
        </p:nvSpPr>
        <p:spPr>
          <a:xfrm>
            <a:off x="713225" y="771325"/>
            <a:ext cx="7717500" cy="130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3" name="Google Shape;53;p11"/>
          <p:cNvSpPr txBox="1">
            <a:spLocks noGrp="1"/>
          </p:cNvSpPr>
          <p:nvPr>
            <p:ph type="subTitle" idx="1"/>
          </p:nvPr>
        </p:nvSpPr>
        <p:spPr>
          <a:xfrm>
            <a:off x="713225" y="2000400"/>
            <a:ext cx="7717500" cy="4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83624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06087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/>
          <p:nvPr/>
        </p:nvSpPr>
        <p:spPr>
          <a:xfrm>
            <a:off x="321600" y="279000"/>
            <a:ext cx="8500800" cy="4585500"/>
          </a:xfrm>
          <a:prstGeom prst="roundRect">
            <a:avLst>
              <a:gd name="adj" fmla="val 2947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>
            <a:off x="1307026" y="2345575"/>
            <a:ext cx="3069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2"/>
          </p:nvPr>
        </p:nvSpPr>
        <p:spPr>
          <a:xfrm>
            <a:off x="4767672" y="2345575"/>
            <a:ext cx="3069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3"/>
          </p:nvPr>
        </p:nvSpPr>
        <p:spPr>
          <a:xfrm>
            <a:off x="4767680" y="4007575"/>
            <a:ext cx="3069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4"/>
          </p:nvPr>
        </p:nvSpPr>
        <p:spPr>
          <a:xfrm>
            <a:off x="1307020" y="4007600"/>
            <a:ext cx="3069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5" hasCustomPrompt="1"/>
          </p:nvPr>
        </p:nvSpPr>
        <p:spPr>
          <a:xfrm>
            <a:off x="2474320" y="1372073"/>
            <a:ext cx="734700" cy="5727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30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6" hasCustomPrompt="1"/>
          </p:nvPr>
        </p:nvSpPr>
        <p:spPr>
          <a:xfrm>
            <a:off x="5934970" y="3034115"/>
            <a:ext cx="734700" cy="5727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30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7" hasCustomPrompt="1"/>
          </p:nvPr>
        </p:nvSpPr>
        <p:spPr>
          <a:xfrm>
            <a:off x="5934970" y="1372086"/>
            <a:ext cx="734700" cy="5727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30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8" hasCustomPrompt="1"/>
          </p:nvPr>
        </p:nvSpPr>
        <p:spPr>
          <a:xfrm>
            <a:off x="2474320" y="3034098"/>
            <a:ext cx="734700" cy="5727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30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9"/>
          </p:nvPr>
        </p:nvSpPr>
        <p:spPr>
          <a:xfrm>
            <a:off x="1307026" y="2132775"/>
            <a:ext cx="30693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3"/>
          </p:nvPr>
        </p:nvSpPr>
        <p:spPr>
          <a:xfrm>
            <a:off x="4767680" y="2132775"/>
            <a:ext cx="30693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4"/>
          </p:nvPr>
        </p:nvSpPr>
        <p:spPr>
          <a:xfrm>
            <a:off x="1307026" y="3794800"/>
            <a:ext cx="30693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15"/>
          </p:nvPr>
        </p:nvSpPr>
        <p:spPr>
          <a:xfrm>
            <a:off x="4767680" y="3794850"/>
            <a:ext cx="30693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744880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/>
          <p:nvPr/>
        </p:nvSpPr>
        <p:spPr>
          <a:xfrm>
            <a:off x="321600" y="279000"/>
            <a:ext cx="8500800" cy="4585500"/>
          </a:xfrm>
          <a:prstGeom prst="roundRect">
            <a:avLst>
              <a:gd name="adj" fmla="val 2947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3837100" y="2205250"/>
            <a:ext cx="4593600" cy="6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1"/>
          </p:nvPr>
        </p:nvSpPr>
        <p:spPr>
          <a:xfrm>
            <a:off x="713225" y="844300"/>
            <a:ext cx="7717500" cy="14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3047182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/>
          <p:nvPr/>
        </p:nvSpPr>
        <p:spPr>
          <a:xfrm>
            <a:off x="321600" y="279000"/>
            <a:ext cx="8500800" cy="4585500"/>
          </a:xfrm>
          <a:prstGeom prst="roundRect">
            <a:avLst>
              <a:gd name="adj" fmla="val 2947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713225" y="1080563"/>
            <a:ext cx="3616200" cy="216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713225" y="3245437"/>
            <a:ext cx="3616200" cy="81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8" name="Google Shape;78;p15"/>
          <p:cNvSpPr>
            <a:spLocks noGrp="1"/>
          </p:cNvSpPr>
          <p:nvPr>
            <p:ph type="pic" idx="2"/>
          </p:nvPr>
        </p:nvSpPr>
        <p:spPr>
          <a:xfrm>
            <a:off x="4893475" y="939300"/>
            <a:ext cx="3176100" cy="3264900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3000000" algn="bl" rotWithShape="0">
              <a:srgbClr val="000000">
                <a:alpha val="22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312043474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/>
          <p:nvPr/>
        </p:nvSpPr>
        <p:spPr>
          <a:xfrm>
            <a:off x="321600" y="279000"/>
            <a:ext cx="8500800" cy="4585500"/>
          </a:xfrm>
          <a:prstGeom prst="roundRect">
            <a:avLst>
              <a:gd name="adj" fmla="val 2947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720000" y="1622813"/>
            <a:ext cx="3432900" cy="116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1"/>
          </p:nvPr>
        </p:nvSpPr>
        <p:spPr>
          <a:xfrm>
            <a:off x="720000" y="2715488"/>
            <a:ext cx="3432900" cy="8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79202967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/>
          <p:nvPr/>
        </p:nvSpPr>
        <p:spPr>
          <a:xfrm>
            <a:off x="321600" y="279000"/>
            <a:ext cx="8500800" cy="4585500"/>
          </a:xfrm>
          <a:prstGeom prst="roundRect">
            <a:avLst>
              <a:gd name="adj" fmla="val 2947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4536651" y="1906200"/>
            <a:ext cx="3876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1"/>
          </p:nvPr>
        </p:nvSpPr>
        <p:spPr>
          <a:xfrm>
            <a:off x="4536823" y="2402700"/>
            <a:ext cx="3876000" cy="83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61802705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/>
          <p:nvPr/>
        </p:nvSpPr>
        <p:spPr>
          <a:xfrm>
            <a:off x="321600" y="279000"/>
            <a:ext cx="8500800" cy="4585500"/>
          </a:xfrm>
          <a:prstGeom prst="roundRect">
            <a:avLst>
              <a:gd name="adj" fmla="val 2947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subTitle" idx="1"/>
          </p:nvPr>
        </p:nvSpPr>
        <p:spPr>
          <a:xfrm>
            <a:off x="5779500" y="3103620"/>
            <a:ext cx="26445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subTitle" idx="2"/>
          </p:nvPr>
        </p:nvSpPr>
        <p:spPr>
          <a:xfrm>
            <a:off x="720000" y="3103620"/>
            <a:ext cx="26445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subTitle" idx="3"/>
          </p:nvPr>
        </p:nvSpPr>
        <p:spPr>
          <a:xfrm>
            <a:off x="720000" y="2824597"/>
            <a:ext cx="2644500" cy="40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ubTitle" idx="4"/>
          </p:nvPr>
        </p:nvSpPr>
        <p:spPr>
          <a:xfrm>
            <a:off x="5779503" y="2824597"/>
            <a:ext cx="2644500" cy="40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76635180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/>
          <p:nvPr/>
        </p:nvSpPr>
        <p:spPr>
          <a:xfrm>
            <a:off x="321600" y="279000"/>
            <a:ext cx="8500800" cy="4585500"/>
          </a:xfrm>
          <a:prstGeom prst="roundRect">
            <a:avLst>
              <a:gd name="adj" fmla="val 2947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subTitle" idx="1"/>
          </p:nvPr>
        </p:nvSpPr>
        <p:spPr>
          <a:xfrm>
            <a:off x="4794694" y="1359825"/>
            <a:ext cx="2947800" cy="2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subTitle" idx="2"/>
          </p:nvPr>
        </p:nvSpPr>
        <p:spPr>
          <a:xfrm>
            <a:off x="1401506" y="1359825"/>
            <a:ext cx="2947800" cy="2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4015896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21600" y="279000"/>
            <a:ext cx="8500800" cy="4585500"/>
          </a:xfrm>
          <a:prstGeom prst="roundRect">
            <a:avLst>
              <a:gd name="adj" fmla="val 2947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3225" y="948775"/>
            <a:ext cx="4491900" cy="288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3278" y="3718925"/>
            <a:ext cx="44919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01144989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/>
          <p:nvPr/>
        </p:nvSpPr>
        <p:spPr>
          <a:xfrm>
            <a:off x="321600" y="279000"/>
            <a:ext cx="8500800" cy="4585500"/>
          </a:xfrm>
          <a:prstGeom prst="roundRect">
            <a:avLst>
              <a:gd name="adj" fmla="val 2947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subTitle" idx="1"/>
          </p:nvPr>
        </p:nvSpPr>
        <p:spPr>
          <a:xfrm>
            <a:off x="937626" y="3292368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subTitle" idx="2"/>
          </p:nvPr>
        </p:nvSpPr>
        <p:spPr>
          <a:xfrm>
            <a:off x="3484347" y="3292368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ubTitle" idx="3"/>
          </p:nvPr>
        </p:nvSpPr>
        <p:spPr>
          <a:xfrm>
            <a:off x="6031074" y="3292368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subTitle" idx="4"/>
          </p:nvPr>
        </p:nvSpPr>
        <p:spPr>
          <a:xfrm>
            <a:off x="937625" y="2594090"/>
            <a:ext cx="2175300" cy="77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subTitle" idx="5"/>
          </p:nvPr>
        </p:nvSpPr>
        <p:spPr>
          <a:xfrm>
            <a:off x="3484350" y="2594090"/>
            <a:ext cx="2175300" cy="77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subTitle" idx="6"/>
          </p:nvPr>
        </p:nvSpPr>
        <p:spPr>
          <a:xfrm>
            <a:off x="6031075" y="2594090"/>
            <a:ext cx="2175300" cy="77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56893069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/>
          <p:nvPr/>
        </p:nvSpPr>
        <p:spPr>
          <a:xfrm>
            <a:off x="321600" y="279000"/>
            <a:ext cx="8500800" cy="4585500"/>
          </a:xfrm>
          <a:prstGeom prst="roundRect">
            <a:avLst>
              <a:gd name="adj" fmla="val 2947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subTitle" idx="1"/>
          </p:nvPr>
        </p:nvSpPr>
        <p:spPr>
          <a:xfrm>
            <a:off x="2424850" y="20523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subTitle" idx="2"/>
          </p:nvPr>
        </p:nvSpPr>
        <p:spPr>
          <a:xfrm>
            <a:off x="4740954" y="20523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subTitle" idx="3"/>
          </p:nvPr>
        </p:nvSpPr>
        <p:spPr>
          <a:xfrm>
            <a:off x="2424850" y="36381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subTitle" idx="4"/>
          </p:nvPr>
        </p:nvSpPr>
        <p:spPr>
          <a:xfrm>
            <a:off x="4740954" y="36381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subTitle" idx="5"/>
          </p:nvPr>
        </p:nvSpPr>
        <p:spPr>
          <a:xfrm>
            <a:off x="2424850" y="1413900"/>
            <a:ext cx="1978200" cy="73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subTitle" idx="6"/>
          </p:nvPr>
        </p:nvSpPr>
        <p:spPr>
          <a:xfrm>
            <a:off x="2424850" y="2999750"/>
            <a:ext cx="1978200" cy="73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subTitle" idx="7"/>
          </p:nvPr>
        </p:nvSpPr>
        <p:spPr>
          <a:xfrm>
            <a:off x="4740950" y="1413900"/>
            <a:ext cx="1978200" cy="73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subTitle" idx="8"/>
          </p:nvPr>
        </p:nvSpPr>
        <p:spPr>
          <a:xfrm>
            <a:off x="4740950" y="2999750"/>
            <a:ext cx="1978200" cy="73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68898662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">
  <p:cSld name="Title and five columns 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/>
          <p:nvPr/>
        </p:nvSpPr>
        <p:spPr>
          <a:xfrm>
            <a:off x="321600" y="279000"/>
            <a:ext cx="8500800" cy="4585500"/>
          </a:xfrm>
          <a:prstGeom prst="roundRect">
            <a:avLst>
              <a:gd name="adj" fmla="val 2947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subTitle" idx="1"/>
          </p:nvPr>
        </p:nvSpPr>
        <p:spPr>
          <a:xfrm>
            <a:off x="713225" y="2156875"/>
            <a:ext cx="2326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subTitle" idx="2"/>
          </p:nvPr>
        </p:nvSpPr>
        <p:spPr>
          <a:xfrm>
            <a:off x="3408902" y="2156875"/>
            <a:ext cx="2326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subTitle" idx="3"/>
          </p:nvPr>
        </p:nvSpPr>
        <p:spPr>
          <a:xfrm>
            <a:off x="2061063" y="3361675"/>
            <a:ext cx="2326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5" name="Google Shape;125;p22"/>
          <p:cNvSpPr txBox="1">
            <a:spLocks noGrp="1"/>
          </p:cNvSpPr>
          <p:nvPr>
            <p:ph type="subTitle" idx="4"/>
          </p:nvPr>
        </p:nvSpPr>
        <p:spPr>
          <a:xfrm>
            <a:off x="4756740" y="3361675"/>
            <a:ext cx="2326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subTitle" idx="5"/>
          </p:nvPr>
        </p:nvSpPr>
        <p:spPr>
          <a:xfrm>
            <a:off x="713225" y="1780275"/>
            <a:ext cx="2326200" cy="47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subTitle" idx="6"/>
          </p:nvPr>
        </p:nvSpPr>
        <p:spPr>
          <a:xfrm>
            <a:off x="2061062" y="2985150"/>
            <a:ext cx="2326200" cy="47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7"/>
          </p:nvPr>
        </p:nvSpPr>
        <p:spPr>
          <a:xfrm>
            <a:off x="3408900" y="1780275"/>
            <a:ext cx="2326200" cy="47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subTitle" idx="8"/>
          </p:nvPr>
        </p:nvSpPr>
        <p:spPr>
          <a:xfrm>
            <a:off x="4756737" y="2985150"/>
            <a:ext cx="2326200" cy="47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subTitle" idx="9"/>
          </p:nvPr>
        </p:nvSpPr>
        <p:spPr>
          <a:xfrm>
            <a:off x="6104579" y="2156875"/>
            <a:ext cx="2326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subTitle" idx="13"/>
          </p:nvPr>
        </p:nvSpPr>
        <p:spPr>
          <a:xfrm>
            <a:off x="6104575" y="1780275"/>
            <a:ext cx="2326200" cy="47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68590939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/>
          <p:nvPr/>
        </p:nvSpPr>
        <p:spPr>
          <a:xfrm>
            <a:off x="321600" y="279000"/>
            <a:ext cx="8500800" cy="4585500"/>
          </a:xfrm>
          <a:prstGeom prst="roundRect">
            <a:avLst>
              <a:gd name="adj" fmla="val 2947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subTitle" idx="1"/>
          </p:nvPr>
        </p:nvSpPr>
        <p:spPr>
          <a:xfrm>
            <a:off x="717774" y="1924846"/>
            <a:ext cx="2196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subTitle" idx="2"/>
          </p:nvPr>
        </p:nvSpPr>
        <p:spPr>
          <a:xfrm>
            <a:off x="3471620" y="1924846"/>
            <a:ext cx="2196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3"/>
          </p:nvPr>
        </p:nvSpPr>
        <p:spPr>
          <a:xfrm>
            <a:off x="717774" y="4003099"/>
            <a:ext cx="2196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subTitle" idx="4"/>
          </p:nvPr>
        </p:nvSpPr>
        <p:spPr>
          <a:xfrm>
            <a:off x="3471620" y="4003099"/>
            <a:ext cx="2196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subTitle" idx="5"/>
          </p:nvPr>
        </p:nvSpPr>
        <p:spPr>
          <a:xfrm>
            <a:off x="6225466" y="1924846"/>
            <a:ext cx="2196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subTitle" idx="6"/>
          </p:nvPr>
        </p:nvSpPr>
        <p:spPr>
          <a:xfrm>
            <a:off x="6225466" y="4003099"/>
            <a:ext cx="2196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subTitle" idx="7"/>
          </p:nvPr>
        </p:nvSpPr>
        <p:spPr>
          <a:xfrm>
            <a:off x="716100" y="1292725"/>
            <a:ext cx="2200200" cy="74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2" name="Google Shape;142;p23"/>
          <p:cNvSpPr txBox="1">
            <a:spLocks noGrp="1"/>
          </p:cNvSpPr>
          <p:nvPr>
            <p:ph type="subTitle" idx="8"/>
          </p:nvPr>
        </p:nvSpPr>
        <p:spPr>
          <a:xfrm>
            <a:off x="3469950" y="1292725"/>
            <a:ext cx="2200200" cy="74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3" name="Google Shape;143;p23"/>
          <p:cNvSpPr txBox="1">
            <a:spLocks noGrp="1"/>
          </p:cNvSpPr>
          <p:nvPr>
            <p:ph type="subTitle" idx="9"/>
          </p:nvPr>
        </p:nvSpPr>
        <p:spPr>
          <a:xfrm>
            <a:off x="6223800" y="1292725"/>
            <a:ext cx="2200200" cy="74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4" name="Google Shape;144;p23"/>
          <p:cNvSpPr txBox="1">
            <a:spLocks noGrp="1"/>
          </p:cNvSpPr>
          <p:nvPr>
            <p:ph type="subTitle" idx="13"/>
          </p:nvPr>
        </p:nvSpPr>
        <p:spPr>
          <a:xfrm>
            <a:off x="716100" y="3369666"/>
            <a:ext cx="2200200" cy="74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subTitle" idx="14"/>
          </p:nvPr>
        </p:nvSpPr>
        <p:spPr>
          <a:xfrm>
            <a:off x="3469950" y="3369666"/>
            <a:ext cx="2200200" cy="74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6" name="Google Shape;146;p23"/>
          <p:cNvSpPr txBox="1">
            <a:spLocks noGrp="1"/>
          </p:cNvSpPr>
          <p:nvPr>
            <p:ph type="subTitle" idx="15"/>
          </p:nvPr>
        </p:nvSpPr>
        <p:spPr>
          <a:xfrm>
            <a:off x="6223800" y="3369666"/>
            <a:ext cx="2200200" cy="74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48790436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4"/>
          <p:cNvSpPr/>
          <p:nvPr/>
        </p:nvSpPr>
        <p:spPr>
          <a:xfrm>
            <a:off x="321600" y="279000"/>
            <a:ext cx="8500800" cy="4585500"/>
          </a:xfrm>
          <a:prstGeom prst="roundRect">
            <a:avLst>
              <a:gd name="adj" fmla="val 2947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title" hasCustomPrompt="1"/>
          </p:nvPr>
        </p:nvSpPr>
        <p:spPr>
          <a:xfrm>
            <a:off x="4408825" y="670225"/>
            <a:ext cx="40221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0" name="Google Shape;150;p24"/>
          <p:cNvSpPr txBox="1">
            <a:spLocks noGrp="1"/>
          </p:cNvSpPr>
          <p:nvPr>
            <p:ph type="subTitle" idx="1"/>
          </p:nvPr>
        </p:nvSpPr>
        <p:spPr>
          <a:xfrm>
            <a:off x="4408825" y="1428224"/>
            <a:ext cx="40221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title" idx="2" hasCustomPrompt="1"/>
          </p:nvPr>
        </p:nvSpPr>
        <p:spPr>
          <a:xfrm>
            <a:off x="4408825" y="1967929"/>
            <a:ext cx="40221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2" name="Google Shape;152;p24"/>
          <p:cNvSpPr txBox="1">
            <a:spLocks noGrp="1"/>
          </p:cNvSpPr>
          <p:nvPr>
            <p:ph type="subTitle" idx="3"/>
          </p:nvPr>
        </p:nvSpPr>
        <p:spPr>
          <a:xfrm>
            <a:off x="4408825" y="2728500"/>
            <a:ext cx="40221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title" idx="4" hasCustomPrompt="1"/>
          </p:nvPr>
        </p:nvSpPr>
        <p:spPr>
          <a:xfrm>
            <a:off x="4408825" y="3265633"/>
            <a:ext cx="40221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4" name="Google Shape;154;p24"/>
          <p:cNvSpPr txBox="1">
            <a:spLocks noGrp="1"/>
          </p:cNvSpPr>
          <p:nvPr>
            <p:ph type="subTitle" idx="5"/>
          </p:nvPr>
        </p:nvSpPr>
        <p:spPr>
          <a:xfrm>
            <a:off x="4408825" y="4028775"/>
            <a:ext cx="40221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42097925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/>
          <p:nvPr/>
        </p:nvSpPr>
        <p:spPr>
          <a:xfrm>
            <a:off x="321600" y="279000"/>
            <a:ext cx="8500800" cy="4585500"/>
          </a:xfrm>
          <a:prstGeom prst="roundRect">
            <a:avLst>
              <a:gd name="adj" fmla="val 2947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5"/>
          <p:cNvSpPr txBox="1">
            <a:spLocks noGrp="1"/>
          </p:cNvSpPr>
          <p:nvPr>
            <p:ph type="title" hasCustomPrompt="1"/>
          </p:nvPr>
        </p:nvSpPr>
        <p:spPr>
          <a:xfrm>
            <a:off x="1107150" y="1962150"/>
            <a:ext cx="13989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8" name="Google Shape;158;p25"/>
          <p:cNvSpPr txBox="1">
            <a:spLocks noGrp="1"/>
          </p:cNvSpPr>
          <p:nvPr>
            <p:ph type="subTitle" idx="1"/>
          </p:nvPr>
        </p:nvSpPr>
        <p:spPr>
          <a:xfrm>
            <a:off x="720000" y="3552975"/>
            <a:ext cx="2173200" cy="7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9" name="Google Shape;159;p25"/>
          <p:cNvSpPr txBox="1">
            <a:spLocks noGrp="1"/>
          </p:cNvSpPr>
          <p:nvPr>
            <p:ph type="subTitle" idx="2"/>
          </p:nvPr>
        </p:nvSpPr>
        <p:spPr>
          <a:xfrm>
            <a:off x="720000" y="3197100"/>
            <a:ext cx="21732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0" name="Google Shape;160;p25"/>
          <p:cNvSpPr txBox="1">
            <a:spLocks noGrp="1"/>
          </p:cNvSpPr>
          <p:nvPr>
            <p:ph type="title" idx="3" hasCustomPrompt="1"/>
          </p:nvPr>
        </p:nvSpPr>
        <p:spPr>
          <a:xfrm>
            <a:off x="3873100" y="1962150"/>
            <a:ext cx="13977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1" name="Google Shape;161;p25"/>
          <p:cNvSpPr txBox="1">
            <a:spLocks noGrp="1"/>
          </p:cNvSpPr>
          <p:nvPr>
            <p:ph type="subTitle" idx="4"/>
          </p:nvPr>
        </p:nvSpPr>
        <p:spPr>
          <a:xfrm>
            <a:off x="3485400" y="3552975"/>
            <a:ext cx="2173200" cy="7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subTitle" idx="5"/>
          </p:nvPr>
        </p:nvSpPr>
        <p:spPr>
          <a:xfrm>
            <a:off x="3485400" y="3197100"/>
            <a:ext cx="21732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title" idx="6" hasCustomPrompt="1"/>
          </p:nvPr>
        </p:nvSpPr>
        <p:spPr>
          <a:xfrm>
            <a:off x="6636175" y="1962150"/>
            <a:ext cx="13977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4" name="Google Shape;164;p25"/>
          <p:cNvSpPr txBox="1">
            <a:spLocks noGrp="1"/>
          </p:cNvSpPr>
          <p:nvPr>
            <p:ph type="subTitle" idx="7"/>
          </p:nvPr>
        </p:nvSpPr>
        <p:spPr>
          <a:xfrm>
            <a:off x="6250800" y="3552975"/>
            <a:ext cx="2173200" cy="7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subTitle" idx="8"/>
          </p:nvPr>
        </p:nvSpPr>
        <p:spPr>
          <a:xfrm>
            <a:off x="6250800" y="3197100"/>
            <a:ext cx="21732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title" idx="9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04575106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7"/>
          <p:cNvSpPr/>
          <p:nvPr/>
        </p:nvSpPr>
        <p:spPr>
          <a:xfrm>
            <a:off x="321600" y="279000"/>
            <a:ext cx="8500800" cy="4585500"/>
          </a:xfrm>
          <a:prstGeom prst="roundRect">
            <a:avLst>
              <a:gd name="adj" fmla="val 2947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4243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8"/>
          <p:cNvSpPr/>
          <p:nvPr/>
        </p:nvSpPr>
        <p:spPr>
          <a:xfrm>
            <a:off x="321600" y="279000"/>
            <a:ext cx="8500800" cy="4585500"/>
          </a:xfrm>
          <a:prstGeom prst="roundRect">
            <a:avLst>
              <a:gd name="adj" fmla="val 2947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73285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3" name="Google Shape;5473;p14"/>
          <p:cNvSpPr txBox="1">
            <a:spLocks noGrp="1"/>
          </p:cNvSpPr>
          <p:nvPr>
            <p:ph type="title"/>
          </p:nvPr>
        </p:nvSpPr>
        <p:spPr>
          <a:xfrm>
            <a:off x="720000" y="4741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42538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1_Title and six columns">
    <p:spTree>
      <p:nvGrpSpPr>
        <p:cNvPr id="1" name="Shape 7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5" name="Google Shape;7685;p21"/>
          <p:cNvSpPr txBox="1">
            <a:spLocks noGrp="1"/>
          </p:cNvSpPr>
          <p:nvPr>
            <p:ph type="title"/>
          </p:nvPr>
        </p:nvSpPr>
        <p:spPr>
          <a:xfrm>
            <a:off x="1043275" y="2072875"/>
            <a:ext cx="21018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686" name="Google Shape;7686;p21"/>
          <p:cNvSpPr txBox="1">
            <a:spLocks noGrp="1"/>
          </p:cNvSpPr>
          <p:nvPr>
            <p:ph type="subTitle" idx="1"/>
          </p:nvPr>
        </p:nvSpPr>
        <p:spPr>
          <a:xfrm>
            <a:off x="1043325" y="2462900"/>
            <a:ext cx="2101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87" name="Google Shape;7687;p21"/>
          <p:cNvSpPr txBox="1">
            <a:spLocks noGrp="1"/>
          </p:cNvSpPr>
          <p:nvPr>
            <p:ph type="title" idx="2"/>
          </p:nvPr>
        </p:nvSpPr>
        <p:spPr>
          <a:xfrm>
            <a:off x="3521050" y="2072875"/>
            <a:ext cx="21018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688" name="Google Shape;7688;p21"/>
          <p:cNvSpPr txBox="1">
            <a:spLocks noGrp="1"/>
          </p:cNvSpPr>
          <p:nvPr>
            <p:ph type="subTitle" idx="3"/>
          </p:nvPr>
        </p:nvSpPr>
        <p:spPr>
          <a:xfrm>
            <a:off x="3521100" y="2462900"/>
            <a:ext cx="2101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89" name="Google Shape;7689;p21"/>
          <p:cNvSpPr txBox="1">
            <a:spLocks noGrp="1"/>
          </p:cNvSpPr>
          <p:nvPr>
            <p:ph type="title" idx="4"/>
          </p:nvPr>
        </p:nvSpPr>
        <p:spPr>
          <a:xfrm>
            <a:off x="1043275" y="3612825"/>
            <a:ext cx="21018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690" name="Google Shape;7690;p21"/>
          <p:cNvSpPr txBox="1">
            <a:spLocks noGrp="1"/>
          </p:cNvSpPr>
          <p:nvPr>
            <p:ph type="subTitle" idx="5"/>
          </p:nvPr>
        </p:nvSpPr>
        <p:spPr>
          <a:xfrm>
            <a:off x="1043275" y="4002850"/>
            <a:ext cx="2101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1" name="Google Shape;7691;p21"/>
          <p:cNvSpPr txBox="1">
            <a:spLocks noGrp="1"/>
          </p:cNvSpPr>
          <p:nvPr>
            <p:ph type="title" idx="6"/>
          </p:nvPr>
        </p:nvSpPr>
        <p:spPr>
          <a:xfrm>
            <a:off x="3521050" y="3612825"/>
            <a:ext cx="21018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692" name="Google Shape;7692;p21"/>
          <p:cNvSpPr txBox="1">
            <a:spLocks noGrp="1"/>
          </p:cNvSpPr>
          <p:nvPr>
            <p:ph type="subTitle" idx="7"/>
          </p:nvPr>
        </p:nvSpPr>
        <p:spPr>
          <a:xfrm>
            <a:off x="3521050" y="4002850"/>
            <a:ext cx="2101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3" name="Google Shape;7693;p21"/>
          <p:cNvSpPr txBox="1">
            <a:spLocks noGrp="1"/>
          </p:cNvSpPr>
          <p:nvPr>
            <p:ph type="title" idx="8"/>
          </p:nvPr>
        </p:nvSpPr>
        <p:spPr>
          <a:xfrm>
            <a:off x="5998825" y="2072875"/>
            <a:ext cx="21018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694" name="Google Shape;7694;p21"/>
          <p:cNvSpPr txBox="1">
            <a:spLocks noGrp="1"/>
          </p:cNvSpPr>
          <p:nvPr>
            <p:ph type="subTitle" idx="9"/>
          </p:nvPr>
        </p:nvSpPr>
        <p:spPr>
          <a:xfrm>
            <a:off x="5998875" y="2462900"/>
            <a:ext cx="2101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5" name="Google Shape;7695;p21"/>
          <p:cNvSpPr txBox="1">
            <a:spLocks noGrp="1"/>
          </p:cNvSpPr>
          <p:nvPr>
            <p:ph type="title" idx="13"/>
          </p:nvPr>
        </p:nvSpPr>
        <p:spPr>
          <a:xfrm>
            <a:off x="5998825" y="3612825"/>
            <a:ext cx="21018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696" name="Google Shape;7696;p21"/>
          <p:cNvSpPr txBox="1">
            <a:spLocks noGrp="1"/>
          </p:cNvSpPr>
          <p:nvPr>
            <p:ph type="subTitle" idx="14"/>
          </p:nvPr>
        </p:nvSpPr>
        <p:spPr>
          <a:xfrm>
            <a:off x="5998825" y="4002850"/>
            <a:ext cx="21018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7" name="Google Shape;7697;p21"/>
          <p:cNvSpPr txBox="1">
            <a:spLocks noGrp="1"/>
          </p:cNvSpPr>
          <p:nvPr>
            <p:ph type="title" idx="15"/>
          </p:nvPr>
        </p:nvSpPr>
        <p:spPr>
          <a:xfrm>
            <a:off x="720000" y="5340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6842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321600" y="279000"/>
            <a:ext cx="8500800" cy="4585500"/>
          </a:xfrm>
          <a:prstGeom prst="roundRect">
            <a:avLst>
              <a:gd name="adj" fmla="val 2947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713225" y="2628375"/>
            <a:ext cx="51144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2590625" y="1387375"/>
            <a:ext cx="1359600" cy="9963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30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713225" y="3381100"/>
            <a:ext cx="51144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59230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" name="Google Shape;5765;p15"/>
          <p:cNvSpPr txBox="1">
            <a:spLocks noGrp="1"/>
          </p:cNvSpPr>
          <p:nvPr>
            <p:ph type="title"/>
          </p:nvPr>
        </p:nvSpPr>
        <p:spPr>
          <a:xfrm>
            <a:off x="720000" y="46615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42601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7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1" name="Google Shape;7391;p20"/>
          <p:cNvSpPr txBox="1">
            <a:spLocks noGrp="1"/>
          </p:cNvSpPr>
          <p:nvPr>
            <p:ph type="title"/>
          </p:nvPr>
        </p:nvSpPr>
        <p:spPr>
          <a:xfrm>
            <a:off x="934575" y="1879225"/>
            <a:ext cx="2319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392" name="Google Shape;7392;p20"/>
          <p:cNvSpPr txBox="1">
            <a:spLocks noGrp="1"/>
          </p:cNvSpPr>
          <p:nvPr>
            <p:ph type="subTitle" idx="1"/>
          </p:nvPr>
        </p:nvSpPr>
        <p:spPr>
          <a:xfrm>
            <a:off x="934575" y="2292125"/>
            <a:ext cx="2319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3" name="Google Shape;7393;p20"/>
          <p:cNvSpPr txBox="1">
            <a:spLocks noGrp="1"/>
          </p:cNvSpPr>
          <p:nvPr>
            <p:ph type="title" idx="2"/>
          </p:nvPr>
        </p:nvSpPr>
        <p:spPr>
          <a:xfrm>
            <a:off x="3412350" y="1879225"/>
            <a:ext cx="2319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394" name="Google Shape;7394;p20"/>
          <p:cNvSpPr txBox="1">
            <a:spLocks noGrp="1"/>
          </p:cNvSpPr>
          <p:nvPr>
            <p:ph type="subTitle" idx="3"/>
          </p:nvPr>
        </p:nvSpPr>
        <p:spPr>
          <a:xfrm>
            <a:off x="3412350" y="2292125"/>
            <a:ext cx="2319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5" name="Google Shape;7395;p20"/>
          <p:cNvSpPr txBox="1">
            <a:spLocks noGrp="1"/>
          </p:cNvSpPr>
          <p:nvPr>
            <p:ph type="title" idx="4"/>
          </p:nvPr>
        </p:nvSpPr>
        <p:spPr>
          <a:xfrm>
            <a:off x="2173462" y="3568625"/>
            <a:ext cx="2319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396" name="Google Shape;7396;p20"/>
          <p:cNvSpPr txBox="1">
            <a:spLocks noGrp="1"/>
          </p:cNvSpPr>
          <p:nvPr>
            <p:ph type="subTitle" idx="5"/>
          </p:nvPr>
        </p:nvSpPr>
        <p:spPr>
          <a:xfrm>
            <a:off x="2173462" y="3981525"/>
            <a:ext cx="2319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7" name="Google Shape;7397;p20"/>
          <p:cNvSpPr txBox="1">
            <a:spLocks noGrp="1"/>
          </p:cNvSpPr>
          <p:nvPr>
            <p:ph type="title" idx="6"/>
          </p:nvPr>
        </p:nvSpPr>
        <p:spPr>
          <a:xfrm>
            <a:off x="4651237" y="3567550"/>
            <a:ext cx="2319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398" name="Google Shape;7398;p20"/>
          <p:cNvSpPr txBox="1">
            <a:spLocks noGrp="1"/>
          </p:cNvSpPr>
          <p:nvPr>
            <p:ph type="subTitle" idx="7"/>
          </p:nvPr>
        </p:nvSpPr>
        <p:spPr>
          <a:xfrm>
            <a:off x="4651237" y="3980450"/>
            <a:ext cx="2319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9" name="Google Shape;7399;p20"/>
          <p:cNvSpPr txBox="1">
            <a:spLocks noGrp="1"/>
          </p:cNvSpPr>
          <p:nvPr>
            <p:ph type="title" idx="8"/>
          </p:nvPr>
        </p:nvSpPr>
        <p:spPr>
          <a:xfrm>
            <a:off x="5890125" y="1879225"/>
            <a:ext cx="23193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400" name="Google Shape;7400;p20"/>
          <p:cNvSpPr txBox="1">
            <a:spLocks noGrp="1"/>
          </p:cNvSpPr>
          <p:nvPr>
            <p:ph type="subTitle" idx="9"/>
          </p:nvPr>
        </p:nvSpPr>
        <p:spPr>
          <a:xfrm>
            <a:off x="5890125" y="2292125"/>
            <a:ext cx="2319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01" name="Google Shape;7401;p20"/>
          <p:cNvSpPr txBox="1">
            <a:spLocks noGrp="1"/>
          </p:cNvSpPr>
          <p:nvPr>
            <p:ph type="title" idx="13"/>
          </p:nvPr>
        </p:nvSpPr>
        <p:spPr>
          <a:xfrm>
            <a:off x="720000" y="46885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97308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/>
          <p:nvPr/>
        </p:nvSpPr>
        <p:spPr>
          <a:xfrm>
            <a:off x="321600" y="279000"/>
            <a:ext cx="8500800" cy="4585500"/>
          </a:xfrm>
          <a:prstGeom prst="roundRect">
            <a:avLst>
              <a:gd name="adj" fmla="val 2947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6"/>
          <p:cNvSpPr txBox="1">
            <a:spLocks noGrp="1"/>
          </p:cNvSpPr>
          <p:nvPr>
            <p:ph type="title"/>
          </p:nvPr>
        </p:nvSpPr>
        <p:spPr>
          <a:xfrm>
            <a:off x="2058000" y="540000"/>
            <a:ext cx="5028000" cy="13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70" name="Google Shape;170;p26"/>
          <p:cNvSpPr txBox="1">
            <a:spLocks noGrp="1"/>
          </p:cNvSpPr>
          <p:nvPr>
            <p:ph type="subTitle" idx="1"/>
          </p:nvPr>
        </p:nvSpPr>
        <p:spPr>
          <a:xfrm>
            <a:off x="2057951" y="1689050"/>
            <a:ext cx="50280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932504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70894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/>
          <p:cNvSpPr txBox="1">
            <a:spLocks noGrp="1"/>
          </p:cNvSpPr>
          <p:nvPr>
            <p:ph type="title"/>
          </p:nvPr>
        </p:nvSpPr>
        <p:spPr>
          <a:xfrm>
            <a:off x="716775" y="510900"/>
            <a:ext cx="77106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2951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>
            <a:off x="321600" y="279000"/>
            <a:ext cx="8500800" cy="4585500"/>
          </a:xfrm>
          <a:prstGeom prst="roundRect">
            <a:avLst>
              <a:gd name="adj" fmla="val 2947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0000" y="1139551"/>
            <a:ext cx="7704000" cy="3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058150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321600" y="279000"/>
            <a:ext cx="8500800" cy="4585500"/>
          </a:xfrm>
          <a:prstGeom prst="roundRect">
            <a:avLst>
              <a:gd name="adj" fmla="val 2947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5918409" y="34563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2066400" y="34563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5918400" y="31483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2066175" y="31483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5"/>
          </p:nvPr>
        </p:nvSpPr>
        <p:spPr>
          <a:xfrm>
            <a:off x="5918409" y="178589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6"/>
          </p:nvPr>
        </p:nvSpPr>
        <p:spPr>
          <a:xfrm>
            <a:off x="2066400" y="178589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7"/>
          </p:nvPr>
        </p:nvSpPr>
        <p:spPr>
          <a:xfrm>
            <a:off x="5918400" y="147787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8"/>
          </p:nvPr>
        </p:nvSpPr>
        <p:spPr>
          <a:xfrm>
            <a:off x="2066175" y="147787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0685176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321600" y="279000"/>
            <a:ext cx="8500800" cy="4585500"/>
          </a:xfrm>
          <a:prstGeom prst="roundRect">
            <a:avLst>
              <a:gd name="adj" fmla="val 2947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00595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/>
          <p:nvPr/>
        </p:nvSpPr>
        <p:spPr>
          <a:xfrm>
            <a:off x="321600" y="279000"/>
            <a:ext cx="8500800" cy="4585500"/>
          </a:xfrm>
          <a:prstGeom prst="roundRect">
            <a:avLst>
              <a:gd name="adj" fmla="val 2947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ubTitle" idx="1"/>
          </p:nvPr>
        </p:nvSpPr>
        <p:spPr>
          <a:xfrm>
            <a:off x="713225" y="1473000"/>
            <a:ext cx="4294800" cy="20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9" name="Google Shape;39;p7"/>
          <p:cNvSpPr>
            <a:spLocks noGrp="1"/>
          </p:cNvSpPr>
          <p:nvPr>
            <p:ph type="pic" idx="2"/>
          </p:nvPr>
        </p:nvSpPr>
        <p:spPr>
          <a:xfrm>
            <a:off x="5533850" y="1473000"/>
            <a:ext cx="2688000" cy="2763300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3000000" algn="bl" rotWithShape="0">
              <a:srgbClr val="000000">
                <a:alpha val="22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428407863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/>
          <p:nvPr/>
        </p:nvSpPr>
        <p:spPr>
          <a:xfrm>
            <a:off x="321600" y="279000"/>
            <a:ext cx="8500800" cy="4585500"/>
          </a:xfrm>
          <a:prstGeom prst="roundRect">
            <a:avLst>
              <a:gd name="adj" fmla="val 2947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1969250" y="1592550"/>
            <a:ext cx="5205300" cy="19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80057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/>
          <p:nvPr/>
        </p:nvSpPr>
        <p:spPr>
          <a:xfrm>
            <a:off x="321600" y="279000"/>
            <a:ext cx="8500800" cy="4585500"/>
          </a:xfrm>
          <a:prstGeom prst="roundRect">
            <a:avLst>
              <a:gd name="adj" fmla="val 2947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2135550" y="1544000"/>
            <a:ext cx="4872900" cy="146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2135550" y="29284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10553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3" Type="http://schemas.openxmlformats.org/officeDocument/2006/relationships/slideLayout" Target="../slideLayouts/slideLayout4.xml"/><Relationship Id="rId21" Type="http://schemas.openxmlformats.org/officeDocument/2006/relationships/slideLayout" Target="../slideLayouts/slideLayout22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31" Type="http://schemas.openxmlformats.org/officeDocument/2006/relationships/slideLayout" Target="../slideLayouts/slideLayout3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aytone One"/>
              <a:buNone/>
              <a:defRPr sz="33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1338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7" r:id="rId30"/>
    <p:sldLayoutId id="2147483701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9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9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90810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13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microsoft.com/office/2007/relationships/media" Target="../media/media1.mp3"/><Relationship Id="rId12" Type="http://schemas.openxmlformats.org/officeDocument/2006/relationships/notesSlide" Target="../notesSlides/notesSlide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2.mp3"/><Relationship Id="rId11" Type="http://schemas.openxmlformats.org/officeDocument/2006/relationships/slideLayout" Target="../slideLayouts/slideLayout9.xml"/><Relationship Id="rId5" Type="http://schemas.microsoft.com/office/2007/relationships/media" Target="../media/media2.mp3"/><Relationship Id="rId10" Type="http://schemas.openxmlformats.org/officeDocument/2006/relationships/audio" Target="../media/media5.mp3"/><Relationship Id="rId4" Type="http://schemas.openxmlformats.org/officeDocument/2006/relationships/audio" Target="../media/media3.mp3"/><Relationship Id="rId9" Type="http://schemas.microsoft.com/office/2007/relationships/media" Target="../media/media5.mp3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slide" Target="slide22.xml"/><Relationship Id="rId3" Type="http://schemas.openxmlformats.org/officeDocument/2006/relationships/audio" Target="../media/audio1.wav"/><Relationship Id="rId7" Type="http://schemas.openxmlformats.org/officeDocument/2006/relationships/image" Target="../media/image21.svg"/><Relationship Id="rId12" Type="http://schemas.openxmlformats.org/officeDocument/2006/relationships/slide" Target="slide21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slide" Target="slide20.xml"/><Relationship Id="rId5" Type="http://schemas.openxmlformats.org/officeDocument/2006/relationships/image" Target="../media/image19.svg"/><Relationship Id="rId15" Type="http://schemas.openxmlformats.org/officeDocument/2006/relationships/slide" Target="slide23.xml"/><Relationship Id="rId10" Type="http://schemas.openxmlformats.org/officeDocument/2006/relationships/slide" Target="slide19.xml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slide" Target="slide1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slide" Target="slide1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slide" Target="slide1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slide" Target="slide1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slide" Target="slide1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7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audio" Target="../media/audio4.wav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0" name="Google Shape;9820;p28"/>
          <p:cNvSpPr txBox="1">
            <a:spLocks noGrp="1"/>
          </p:cNvSpPr>
          <p:nvPr>
            <p:ph type="ctrTitle"/>
          </p:nvPr>
        </p:nvSpPr>
        <p:spPr>
          <a:xfrm>
            <a:off x="417204" y="1150160"/>
            <a:ext cx="5089074" cy="34538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5400" dirty="0">
                <a:latin typeface="Congenial Black" panose="02000503040000020004" pitchFamily="2" charset="0"/>
              </a:rPr>
            </a:br>
            <a:r>
              <a:rPr lang="en-GB" sz="5400" dirty="0">
                <a:latin typeface="Congenial Black" panose="02000503040000020004" pitchFamily="2" charset="0"/>
              </a:rPr>
              <a:t>Healthy living for teens</a:t>
            </a:r>
            <a:endParaRPr sz="5400" dirty="0">
              <a:latin typeface="Congenial Black" panose="02000503040000020004" pitchFamily="2" charset="0"/>
            </a:endParaRPr>
          </a:p>
        </p:txBody>
      </p:sp>
      <p:sp>
        <p:nvSpPr>
          <p:cNvPr id="9991" name="Google Shape;188;p32">
            <a:extLst>
              <a:ext uri="{FF2B5EF4-FFF2-40B4-BE49-F238E27FC236}">
                <a16:creationId xmlns:a16="http://schemas.microsoft.com/office/drawing/2014/main" id="{2C9FB767-C20B-FC06-8DE7-7F0F6A6E093C}"/>
              </a:ext>
            </a:extLst>
          </p:cNvPr>
          <p:cNvSpPr/>
          <p:nvPr/>
        </p:nvSpPr>
        <p:spPr>
          <a:xfrm>
            <a:off x="6786644" y="995679"/>
            <a:ext cx="210797" cy="20762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2" name="Google Shape;189;p32">
            <a:extLst>
              <a:ext uri="{FF2B5EF4-FFF2-40B4-BE49-F238E27FC236}">
                <a16:creationId xmlns:a16="http://schemas.microsoft.com/office/drawing/2014/main" id="{2904F16F-FD6D-DCFD-2838-82E1F4A7F017}"/>
              </a:ext>
            </a:extLst>
          </p:cNvPr>
          <p:cNvSpPr/>
          <p:nvPr/>
        </p:nvSpPr>
        <p:spPr>
          <a:xfrm>
            <a:off x="5905269" y="3463279"/>
            <a:ext cx="210797" cy="20762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3" name="Google Shape;190;p32">
            <a:extLst>
              <a:ext uri="{FF2B5EF4-FFF2-40B4-BE49-F238E27FC236}">
                <a16:creationId xmlns:a16="http://schemas.microsoft.com/office/drawing/2014/main" id="{B2A30656-1D4C-0A54-70F8-4AFADC4F6B59}"/>
              </a:ext>
            </a:extLst>
          </p:cNvPr>
          <p:cNvSpPr/>
          <p:nvPr/>
        </p:nvSpPr>
        <p:spPr>
          <a:xfrm>
            <a:off x="5686424" y="3705151"/>
            <a:ext cx="173578" cy="17097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4" name="Google Shape;191;p32">
            <a:extLst>
              <a:ext uri="{FF2B5EF4-FFF2-40B4-BE49-F238E27FC236}">
                <a16:creationId xmlns:a16="http://schemas.microsoft.com/office/drawing/2014/main" id="{91BC07C8-7399-21B9-CDD8-D71465705243}"/>
              </a:ext>
            </a:extLst>
          </p:cNvPr>
          <p:cNvSpPr/>
          <p:nvPr/>
        </p:nvSpPr>
        <p:spPr>
          <a:xfrm>
            <a:off x="650969" y="4396379"/>
            <a:ext cx="210797" cy="20762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5" name="Google Shape;192;p32">
            <a:extLst>
              <a:ext uri="{FF2B5EF4-FFF2-40B4-BE49-F238E27FC236}">
                <a16:creationId xmlns:a16="http://schemas.microsoft.com/office/drawing/2014/main" id="{828F2CBE-2E1B-D9D7-F210-CB1D195076D3}"/>
              </a:ext>
            </a:extLst>
          </p:cNvPr>
          <p:cNvSpPr/>
          <p:nvPr/>
        </p:nvSpPr>
        <p:spPr>
          <a:xfrm>
            <a:off x="579961" y="697614"/>
            <a:ext cx="173578" cy="17097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6" name="Google Shape;193;p32">
            <a:extLst>
              <a:ext uri="{FF2B5EF4-FFF2-40B4-BE49-F238E27FC236}">
                <a16:creationId xmlns:a16="http://schemas.microsoft.com/office/drawing/2014/main" id="{CCB21413-F864-527C-B5BA-7A55D20E5640}"/>
              </a:ext>
            </a:extLst>
          </p:cNvPr>
          <p:cNvSpPr/>
          <p:nvPr/>
        </p:nvSpPr>
        <p:spPr>
          <a:xfrm>
            <a:off x="1089494" y="490004"/>
            <a:ext cx="210797" cy="20762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97" name="Google Shape;194;p32">
            <a:extLst>
              <a:ext uri="{FF2B5EF4-FFF2-40B4-BE49-F238E27FC236}">
                <a16:creationId xmlns:a16="http://schemas.microsoft.com/office/drawing/2014/main" id="{B078869D-064D-32CF-052B-EEED123FB39F}"/>
              </a:ext>
            </a:extLst>
          </p:cNvPr>
          <p:cNvGrpSpPr/>
          <p:nvPr/>
        </p:nvGrpSpPr>
        <p:grpSpPr>
          <a:xfrm>
            <a:off x="5130400" y="697627"/>
            <a:ext cx="1760565" cy="1873775"/>
            <a:chOff x="4004012" y="169183"/>
            <a:chExt cx="1413087" cy="1503953"/>
          </a:xfrm>
        </p:grpSpPr>
        <p:sp>
          <p:nvSpPr>
            <p:cNvPr id="9998" name="Google Shape;195;p32">
              <a:extLst>
                <a:ext uri="{FF2B5EF4-FFF2-40B4-BE49-F238E27FC236}">
                  <a16:creationId xmlns:a16="http://schemas.microsoft.com/office/drawing/2014/main" id="{69A941CF-63CF-F171-C1CB-9BD60FE92DC2}"/>
                </a:ext>
              </a:extLst>
            </p:cNvPr>
            <p:cNvSpPr/>
            <p:nvPr/>
          </p:nvSpPr>
          <p:spPr>
            <a:xfrm>
              <a:off x="4004012" y="169183"/>
              <a:ext cx="1413087" cy="1503953"/>
            </a:xfrm>
            <a:custGeom>
              <a:avLst/>
              <a:gdLst/>
              <a:ahLst/>
              <a:cxnLst/>
              <a:rect l="l" t="t" r="r" b="b"/>
              <a:pathLst>
                <a:path w="41102" h="43745" extrusionOk="0">
                  <a:moveTo>
                    <a:pt x="18280" y="0"/>
                  </a:moveTo>
                  <a:cubicBezTo>
                    <a:pt x="16672" y="0"/>
                    <a:pt x="15040" y="225"/>
                    <a:pt x="13424" y="695"/>
                  </a:cubicBezTo>
                  <a:cubicBezTo>
                    <a:pt x="13124" y="780"/>
                    <a:pt x="12810" y="881"/>
                    <a:pt x="12491" y="992"/>
                  </a:cubicBezTo>
                  <a:cubicBezTo>
                    <a:pt x="10129" y="1823"/>
                    <a:pt x="8020" y="3114"/>
                    <a:pt x="6223" y="4831"/>
                  </a:cubicBezTo>
                  <a:cubicBezTo>
                    <a:pt x="5540" y="5484"/>
                    <a:pt x="4905" y="6202"/>
                    <a:pt x="4332" y="6963"/>
                  </a:cubicBezTo>
                  <a:cubicBezTo>
                    <a:pt x="1047" y="11345"/>
                    <a:pt x="1" y="17087"/>
                    <a:pt x="1532" y="22319"/>
                  </a:cubicBezTo>
                  <a:cubicBezTo>
                    <a:pt x="1618" y="22617"/>
                    <a:pt x="1716" y="22920"/>
                    <a:pt x="1821" y="23218"/>
                  </a:cubicBezTo>
                  <a:cubicBezTo>
                    <a:pt x="2169" y="24212"/>
                    <a:pt x="2607" y="25171"/>
                    <a:pt x="3115" y="26064"/>
                  </a:cubicBezTo>
                  <a:cubicBezTo>
                    <a:pt x="3135" y="28017"/>
                    <a:pt x="3475" y="29945"/>
                    <a:pt x="4127" y="31800"/>
                  </a:cubicBezTo>
                  <a:cubicBezTo>
                    <a:pt x="6706" y="39141"/>
                    <a:pt x="13624" y="43744"/>
                    <a:pt x="20998" y="43744"/>
                  </a:cubicBezTo>
                  <a:cubicBezTo>
                    <a:pt x="22959" y="43744"/>
                    <a:pt x="24951" y="43419"/>
                    <a:pt x="26904" y="42733"/>
                  </a:cubicBezTo>
                  <a:cubicBezTo>
                    <a:pt x="36197" y="39468"/>
                    <a:pt x="41101" y="29250"/>
                    <a:pt x="37836" y="19956"/>
                  </a:cubicBezTo>
                  <a:cubicBezTo>
                    <a:pt x="37294" y="18415"/>
                    <a:pt x="36546" y="16957"/>
                    <a:pt x="35609" y="15621"/>
                  </a:cubicBezTo>
                  <a:cubicBezTo>
                    <a:pt x="35469" y="14282"/>
                    <a:pt x="35170" y="12952"/>
                    <a:pt x="34716" y="11661"/>
                  </a:cubicBezTo>
                  <a:cubicBezTo>
                    <a:pt x="32208" y="4522"/>
                    <a:pt x="25494" y="0"/>
                    <a:pt x="18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3810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9" name="Google Shape;196;p32">
              <a:extLst>
                <a:ext uri="{FF2B5EF4-FFF2-40B4-BE49-F238E27FC236}">
                  <a16:creationId xmlns:a16="http://schemas.microsoft.com/office/drawing/2014/main" id="{589DA809-F43C-3932-0AB1-CF23BC83EF7B}"/>
                </a:ext>
              </a:extLst>
            </p:cNvPr>
            <p:cNvSpPr/>
            <p:nvPr/>
          </p:nvSpPr>
          <p:spPr>
            <a:xfrm>
              <a:off x="4067168" y="212261"/>
              <a:ext cx="1124157" cy="1116559"/>
            </a:xfrm>
            <a:custGeom>
              <a:avLst/>
              <a:gdLst/>
              <a:ahLst/>
              <a:cxnLst/>
              <a:rect l="l" t="t" r="r" b="b"/>
              <a:pathLst>
                <a:path w="32698" h="32477" extrusionOk="0">
                  <a:moveTo>
                    <a:pt x="16425" y="0"/>
                  </a:moveTo>
                  <a:cubicBezTo>
                    <a:pt x="14927" y="0"/>
                    <a:pt x="13407" y="209"/>
                    <a:pt x="11905" y="646"/>
                  </a:cubicBezTo>
                  <a:cubicBezTo>
                    <a:pt x="11617" y="728"/>
                    <a:pt x="11327" y="821"/>
                    <a:pt x="11041" y="922"/>
                  </a:cubicBezTo>
                  <a:cubicBezTo>
                    <a:pt x="8790" y="1712"/>
                    <a:pt x="6825" y="2948"/>
                    <a:pt x="5204" y="4496"/>
                  </a:cubicBezTo>
                  <a:cubicBezTo>
                    <a:pt x="4560" y="5112"/>
                    <a:pt x="3973" y="5775"/>
                    <a:pt x="3444" y="6480"/>
                  </a:cubicBezTo>
                  <a:cubicBezTo>
                    <a:pt x="2144" y="8213"/>
                    <a:pt x="6034" y="12786"/>
                    <a:pt x="5506" y="14886"/>
                  </a:cubicBezTo>
                  <a:cubicBezTo>
                    <a:pt x="4823" y="17602"/>
                    <a:pt x="0" y="17929"/>
                    <a:pt x="837" y="20784"/>
                  </a:cubicBezTo>
                  <a:cubicBezTo>
                    <a:pt x="917" y="21062"/>
                    <a:pt x="1008" y="21341"/>
                    <a:pt x="1105" y="21619"/>
                  </a:cubicBezTo>
                  <a:cubicBezTo>
                    <a:pt x="1467" y="22653"/>
                    <a:pt x="1924" y="23627"/>
                    <a:pt x="2463" y="24535"/>
                  </a:cubicBezTo>
                  <a:cubicBezTo>
                    <a:pt x="3389" y="26094"/>
                    <a:pt x="4554" y="27459"/>
                    <a:pt x="5895" y="28598"/>
                  </a:cubicBezTo>
                  <a:cubicBezTo>
                    <a:pt x="7209" y="29718"/>
                    <a:pt x="8695" y="30618"/>
                    <a:pt x="10284" y="31267"/>
                  </a:cubicBezTo>
                  <a:cubicBezTo>
                    <a:pt x="10324" y="31282"/>
                    <a:pt x="10364" y="31300"/>
                    <a:pt x="10405" y="31315"/>
                  </a:cubicBezTo>
                  <a:cubicBezTo>
                    <a:pt x="10773" y="31463"/>
                    <a:pt x="11149" y="31596"/>
                    <a:pt x="11527" y="31717"/>
                  </a:cubicBezTo>
                  <a:cubicBezTo>
                    <a:pt x="11597" y="31739"/>
                    <a:pt x="11667" y="31762"/>
                    <a:pt x="11735" y="31780"/>
                  </a:cubicBezTo>
                  <a:cubicBezTo>
                    <a:pt x="11734" y="31782"/>
                    <a:pt x="11737" y="31782"/>
                    <a:pt x="11737" y="31782"/>
                  </a:cubicBezTo>
                  <a:cubicBezTo>
                    <a:pt x="12301" y="31954"/>
                    <a:pt x="12877" y="32093"/>
                    <a:pt x="13459" y="32201"/>
                  </a:cubicBezTo>
                  <a:cubicBezTo>
                    <a:pt x="13491" y="32209"/>
                    <a:pt x="13524" y="32215"/>
                    <a:pt x="13554" y="32219"/>
                  </a:cubicBezTo>
                  <a:cubicBezTo>
                    <a:pt x="13889" y="32279"/>
                    <a:pt x="14225" y="32331"/>
                    <a:pt x="14565" y="32368"/>
                  </a:cubicBezTo>
                  <a:cubicBezTo>
                    <a:pt x="14737" y="32390"/>
                    <a:pt x="14911" y="32407"/>
                    <a:pt x="15084" y="32420"/>
                  </a:cubicBezTo>
                  <a:cubicBezTo>
                    <a:pt x="15482" y="32455"/>
                    <a:pt x="15880" y="32473"/>
                    <a:pt x="16284" y="32476"/>
                  </a:cubicBezTo>
                  <a:cubicBezTo>
                    <a:pt x="16332" y="32477"/>
                    <a:pt x="16381" y="32477"/>
                    <a:pt x="16429" y="32477"/>
                  </a:cubicBezTo>
                  <a:cubicBezTo>
                    <a:pt x="16739" y="32477"/>
                    <a:pt x="17051" y="32467"/>
                    <a:pt x="17363" y="32448"/>
                  </a:cubicBezTo>
                  <a:cubicBezTo>
                    <a:pt x="17365" y="32448"/>
                    <a:pt x="17368" y="32448"/>
                    <a:pt x="17370" y="32448"/>
                  </a:cubicBezTo>
                  <a:cubicBezTo>
                    <a:pt x="17381" y="32448"/>
                    <a:pt x="17392" y="32447"/>
                    <a:pt x="17404" y="32446"/>
                  </a:cubicBezTo>
                  <a:cubicBezTo>
                    <a:pt x="17641" y="32433"/>
                    <a:pt x="17878" y="32414"/>
                    <a:pt x="18115" y="32389"/>
                  </a:cubicBezTo>
                  <a:cubicBezTo>
                    <a:pt x="18129" y="32387"/>
                    <a:pt x="18144" y="32386"/>
                    <a:pt x="18157" y="32383"/>
                  </a:cubicBezTo>
                  <a:cubicBezTo>
                    <a:pt x="18562" y="32340"/>
                    <a:pt x="18967" y="32280"/>
                    <a:pt x="19370" y="32204"/>
                  </a:cubicBezTo>
                  <a:cubicBezTo>
                    <a:pt x="20185" y="32054"/>
                    <a:pt x="20999" y="31838"/>
                    <a:pt x="21804" y="31555"/>
                  </a:cubicBezTo>
                  <a:cubicBezTo>
                    <a:pt x="22090" y="31454"/>
                    <a:pt x="22373" y="31347"/>
                    <a:pt x="22649" y="31231"/>
                  </a:cubicBezTo>
                  <a:cubicBezTo>
                    <a:pt x="22877" y="31138"/>
                    <a:pt x="23100" y="31037"/>
                    <a:pt x="23321" y="30935"/>
                  </a:cubicBezTo>
                  <a:cubicBezTo>
                    <a:pt x="24422" y="30422"/>
                    <a:pt x="25440" y="29794"/>
                    <a:pt x="26369" y="29075"/>
                  </a:cubicBezTo>
                  <a:cubicBezTo>
                    <a:pt x="27763" y="27996"/>
                    <a:pt x="28955" y="26706"/>
                    <a:pt x="29915" y="25271"/>
                  </a:cubicBezTo>
                  <a:cubicBezTo>
                    <a:pt x="30071" y="25035"/>
                    <a:pt x="30221" y="24798"/>
                    <a:pt x="30363" y="24557"/>
                  </a:cubicBezTo>
                  <a:cubicBezTo>
                    <a:pt x="30537" y="24266"/>
                    <a:pt x="30703" y="23966"/>
                    <a:pt x="30859" y="23663"/>
                  </a:cubicBezTo>
                  <a:cubicBezTo>
                    <a:pt x="31106" y="23182"/>
                    <a:pt x="31330" y="22686"/>
                    <a:pt x="31528" y="22183"/>
                  </a:cubicBezTo>
                  <a:cubicBezTo>
                    <a:pt x="31692" y="21765"/>
                    <a:pt x="31841" y="21338"/>
                    <a:pt x="31970" y="20904"/>
                  </a:cubicBezTo>
                  <a:cubicBezTo>
                    <a:pt x="32046" y="20656"/>
                    <a:pt x="32116" y="20402"/>
                    <a:pt x="32179" y="20150"/>
                  </a:cubicBezTo>
                  <a:cubicBezTo>
                    <a:pt x="32225" y="19967"/>
                    <a:pt x="32266" y="19784"/>
                    <a:pt x="32306" y="19599"/>
                  </a:cubicBezTo>
                  <a:cubicBezTo>
                    <a:pt x="32406" y="19131"/>
                    <a:pt x="32484" y="18661"/>
                    <a:pt x="32541" y="18184"/>
                  </a:cubicBezTo>
                  <a:cubicBezTo>
                    <a:pt x="32676" y="17088"/>
                    <a:pt x="32698" y="15973"/>
                    <a:pt x="32598" y="14851"/>
                  </a:cubicBezTo>
                  <a:cubicBezTo>
                    <a:pt x="32486" y="13517"/>
                    <a:pt x="32202" y="12179"/>
                    <a:pt x="31738" y="10856"/>
                  </a:cubicBezTo>
                  <a:cubicBezTo>
                    <a:pt x="29391" y="4178"/>
                    <a:pt x="23123" y="0"/>
                    <a:pt x="164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0" name="Google Shape;197;p32">
              <a:extLst>
                <a:ext uri="{FF2B5EF4-FFF2-40B4-BE49-F238E27FC236}">
                  <a16:creationId xmlns:a16="http://schemas.microsoft.com/office/drawing/2014/main" id="{FE8C5ED4-8108-17DC-7190-DD1C5CA535F1}"/>
                </a:ext>
              </a:extLst>
            </p:cNvPr>
            <p:cNvSpPr/>
            <p:nvPr/>
          </p:nvSpPr>
          <p:spPr>
            <a:xfrm>
              <a:off x="4151983" y="487678"/>
              <a:ext cx="1145920" cy="1145954"/>
            </a:xfrm>
            <a:custGeom>
              <a:avLst/>
              <a:gdLst/>
              <a:ahLst/>
              <a:cxnLst/>
              <a:rect l="l" t="t" r="r" b="b"/>
              <a:pathLst>
                <a:path w="33331" h="33332" extrusionOk="0">
                  <a:moveTo>
                    <a:pt x="16665" y="0"/>
                  </a:moveTo>
                  <a:cubicBezTo>
                    <a:pt x="12245" y="0"/>
                    <a:pt x="8006" y="1756"/>
                    <a:pt x="4881" y="4882"/>
                  </a:cubicBezTo>
                  <a:cubicBezTo>
                    <a:pt x="1755" y="8007"/>
                    <a:pt x="0" y="12246"/>
                    <a:pt x="0" y="16666"/>
                  </a:cubicBezTo>
                  <a:cubicBezTo>
                    <a:pt x="0" y="21086"/>
                    <a:pt x="1755" y="25325"/>
                    <a:pt x="4881" y="28450"/>
                  </a:cubicBezTo>
                  <a:cubicBezTo>
                    <a:pt x="8006" y="31576"/>
                    <a:pt x="12245" y="33332"/>
                    <a:pt x="16665" y="33332"/>
                  </a:cubicBezTo>
                  <a:cubicBezTo>
                    <a:pt x="21086" y="33332"/>
                    <a:pt x="25325" y="31576"/>
                    <a:pt x="28450" y="28450"/>
                  </a:cubicBezTo>
                  <a:cubicBezTo>
                    <a:pt x="31576" y="25325"/>
                    <a:pt x="33331" y="21086"/>
                    <a:pt x="33331" y="16666"/>
                  </a:cubicBezTo>
                  <a:cubicBezTo>
                    <a:pt x="33331" y="12246"/>
                    <a:pt x="31576" y="8007"/>
                    <a:pt x="28450" y="4882"/>
                  </a:cubicBezTo>
                  <a:cubicBezTo>
                    <a:pt x="25325" y="1756"/>
                    <a:pt x="21086" y="0"/>
                    <a:pt x="16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1" name="Google Shape;198;p32">
              <a:extLst>
                <a:ext uri="{FF2B5EF4-FFF2-40B4-BE49-F238E27FC236}">
                  <a16:creationId xmlns:a16="http://schemas.microsoft.com/office/drawing/2014/main" id="{B7ECF48D-A850-9ABA-B3F9-5F1D56707973}"/>
                </a:ext>
              </a:extLst>
            </p:cNvPr>
            <p:cNvSpPr/>
            <p:nvPr/>
          </p:nvSpPr>
          <p:spPr>
            <a:xfrm>
              <a:off x="4151983" y="487678"/>
              <a:ext cx="1145920" cy="1145954"/>
            </a:xfrm>
            <a:custGeom>
              <a:avLst/>
              <a:gdLst/>
              <a:ahLst/>
              <a:cxnLst/>
              <a:rect l="l" t="t" r="r" b="b"/>
              <a:pathLst>
                <a:path w="33331" h="33332" extrusionOk="0">
                  <a:moveTo>
                    <a:pt x="16665" y="0"/>
                  </a:moveTo>
                  <a:cubicBezTo>
                    <a:pt x="12245" y="0"/>
                    <a:pt x="8006" y="1756"/>
                    <a:pt x="4881" y="4882"/>
                  </a:cubicBezTo>
                  <a:cubicBezTo>
                    <a:pt x="1755" y="8007"/>
                    <a:pt x="0" y="12246"/>
                    <a:pt x="0" y="16666"/>
                  </a:cubicBezTo>
                  <a:cubicBezTo>
                    <a:pt x="0" y="21086"/>
                    <a:pt x="1755" y="25325"/>
                    <a:pt x="4881" y="28450"/>
                  </a:cubicBezTo>
                  <a:cubicBezTo>
                    <a:pt x="8006" y="31576"/>
                    <a:pt x="12245" y="33332"/>
                    <a:pt x="16665" y="33332"/>
                  </a:cubicBezTo>
                  <a:cubicBezTo>
                    <a:pt x="21086" y="33332"/>
                    <a:pt x="25325" y="31576"/>
                    <a:pt x="28450" y="28450"/>
                  </a:cubicBezTo>
                  <a:cubicBezTo>
                    <a:pt x="31576" y="25325"/>
                    <a:pt x="33331" y="21086"/>
                    <a:pt x="33331" y="16666"/>
                  </a:cubicBezTo>
                  <a:cubicBezTo>
                    <a:pt x="33331" y="12246"/>
                    <a:pt x="31576" y="8007"/>
                    <a:pt x="28450" y="4882"/>
                  </a:cubicBezTo>
                  <a:cubicBezTo>
                    <a:pt x="25325" y="1756"/>
                    <a:pt x="21086" y="0"/>
                    <a:pt x="16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2" name="Google Shape;199;p32">
              <a:extLst>
                <a:ext uri="{FF2B5EF4-FFF2-40B4-BE49-F238E27FC236}">
                  <a16:creationId xmlns:a16="http://schemas.microsoft.com/office/drawing/2014/main" id="{11378FDF-8102-49E2-FD95-EFE5109A4B4E}"/>
                </a:ext>
              </a:extLst>
            </p:cNvPr>
            <p:cNvSpPr/>
            <p:nvPr/>
          </p:nvSpPr>
          <p:spPr>
            <a:xfrm>
              <a:off x="4250172" y="585901"/>
              <a:ext cx="949541" cy="949507"/>
            </a:xfrm>
            <a:custGeom>
              <a:avLst/>
              <a:gdLst/>
              <a:ahLst/>
              <a:cxnLst/>
              <a:rect l="l" t="t" r="r" b="b"/>
              <a:pathLst>
                <a:path w="27619" h="27618" extrusionOk="0">
                  <a:moveTo>
                    <a:pt x="13809" y="1"/>
                  </a:moveTo>
                  <a:cubicBezTo>
                    <a:pt x="10147" y="1"/>
                    <a:pt x="6635" y="1455"/>
                    <a:pt x="4045" y="4045"/>
                  </a:cubicBezTo>
                  <a:cubicBezTo>
                    <a:pt x="1456" y="6635"/>
                    <a:pt x="1" y="10147"/>
                    <a:pt x="1" y="13809"/>
                  </a:cubicBezTo>
                  <a:cubicBezTo>
                    <a:pt x="1" y="17471"/>
                    <a:pt x="1456" y="20983"/>
                    <a:pt x="4045" y="23573"/>
                  </a:cubicBezTo>
                  <a:cubicBezTo>
                    <a:pt x="6635" y="26163"/>
                    <a:pt x="10147" y="27618"/>
                    <a:pt x="13809" y="27618"/>
                  </a:cubicBezTo>
                  <a:cubicBezTo>
                    <a:pt x="17472" y="27618"/>
                    <a:pt x="20984" y="26163"/>
                    <a:pt x="23573" y="23573"/>
                  </a:cubicBezTo>
                  <a:cubicBezTo>
                    <a:pt x="26163" y="20983"/>
                    <a:pt x="27619" y="17471"/>
                    <a:pt x="27619" y="13809"/>
                  </a:cubicBezTo>
                  <a:cubicBezTo>
                    <a:pt x="27619" y="10147"/>
                    <a:pt x="26163" y="6635"/>
                    <a:pt x="23573" y="4045"/>
                  </a:cubicBezTo>
                  <a:cubicBezTo>
                    <a:pt x="20984" y="1455"/>
                    <a:pt x="17472" y="1"/>
                    <a:pt x="13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3" name="Google Shape;200;p32">
              <a:extLst>
                <a:ext uri="{FF2B5EF4-FFF2-40B4-BE49-F238E27FC236}">
                  <a16:creationId xmlns:a16="http://schemas.microsoft.com/office/drawing/2014/main" id="{99523EAE-6B7F-C47E-F46C-C357414CB0CD}"/>
                </a:ext>
              </a:extLst>
            </p:cNvPr>
            <p:cNvSpPr/>
            <p:nvPr/>
          </p:nvSpPr>
          <p:spPr>
            <a:xfrm>
              <a:off x="4311987" y="509234"/>
              <a:ext cx="538322" cy="528214"/>
            </a:xfrm>
            <a:custGeom>
              <a:avLst/>
              <a:gdLst/>
              <a:ahLst/>
              <a:cxnLst/>
              <a:rect l="l" t="t" r="r" b="b"/>
              <a:pathLst>
                <a:path w="15658" h="15364" extrusionOk="0">
                  <a:moveTo>
                    <a:pt x="12025" y="0"/>
                  </a:moveTo>
                  <a:cubicBezTo>
                    <a:pt x="11981" y="0"/>
                    <a:pt x="11938" y="1"/>
                    <a:pt x="11894" y="3"/>
                  </a:cubicBezTo>
                  <a:cubicBezTo>
                    <a:pt x="11828" y="3"/>
                    <a:pt x="11758" y="8"/>
                    <a:pt x="11690" y="15"/>
                  </a:cubicBezTo>
                  <a:cubicBezTo>
                    <a:pt x="11430" y="35"/>
                    <a:pt x="11163" y="83"/>
                    <a:pt x="10897" y="150"/>
                  </a:cubicBezTo>
                  <a:cubicBezTo>
                    <a:pt x="10852" y="160"/>
                    <a:pt x="10807" y="173"/>
                    <a:pt x="10761" y="186"/>
                  </a:cubicBezTo>
                  <a:cubicBezTo>
                    <a:pt x="10089" y="367"/>
                    <a:pt x="9430" y="657"/>
                    <a:pt x="8897" y="928"/>
                  </a:cubicBezTo>
                  <a:cubicBezTo>
                    <a:pt x="8863" y="945"/>
                    <a:pt x="8831" y="963"/>
                    <a:pt x="8798" y="980"/>
                  </a:cubicBezTo>
                  <a:cubicBezTo>
                    <a:pt x="8769" y="993"/>
                    <a:pt x="8740" y="1008"/>
                    <a:pt x="8713" y="1023"/>
                  </a:cubicBezTo>
                  <a:cubicBezTo>
                    <a:pt x="8167" y="1312"/>
                    <a:pt x="7647" y="1649"/>
                    <a:pt x="7150" y="2017"/>
                  </a:cubicBezTo>
                  <a:cubicBezTo>
                    <a:pt x="7124" y="2038"/>
                    <a:pt x="7098" y="2058"/>
                    <a:pt x="7070" y="2080"/>
                  </a:cubicBezTo>
                  <a:cubicBezTo>
                    <a:pt x="6555" y="2467"/>
                    <a:pt x="6065" y="2889"/>
                    <a:pt x="5592" y="3330"/>
                  </a:cubicBezTo>
                  <a:cubicBezTo>
                    <a:pt x="5569" y="3352"/>
                    <a:pt x="5544" y="3374"/>
                    <a:pt x="5521" y="3399"/>
                  </a:cubicBezTo>
                  <a:cubicBezTo>
                    <a:pt x="5458" y="3455"/>
                    <a:pt x="5395" y="3514"/>
                    <a:pt x="5332" y="3574"/>
                  </a:cubicBezTo>
                  <a:cubicBezTo>
                    <a:pt x="4835" y="4048"/>
                    <a:pt x="4354" y="4540"/>
                    <a:pt x="3891" y="5046"/>
                  </a:cubicBezTo>
                  <a:cubicBezTo>
                    <a:pt x="3868" y="5071"/>
                    <a:pt x="3844" y="5098"/>
                    <a:pt x="3821" y="5122"/>
                  </a:cubicBezTo>
                  <a:cubicBezTo>
                    <a:pt x="3328" y="5666"/>
                    <a:pt x="2856" y="6225"/>
                    <a:pt x="2404" y="6802"/>
                  </a:cubicBezTo>
                  <a:cubicBezTo>
                    <a:pt x="2381" y="6829"/>
                    <a:pt x="2360" y="6857"/>
                    <a:pt x="2341" y="6885"/>
                  </a:cubicBezTo>
                  <a:cubicBezTo>
                    <a:pt x="2057" y="7247"/>
                    <a:pt x="1784" y="7615"/>
                    <a:pt x="1519" y="7990"/>
                  </a:cubicBezTo>
                  <a:cubicBezTo>
                    <a:pt x="1463" y="8067"/>
                    <a:pt x="1408" y="8147"/>
                    <a:pt x="1353" y="8229"/>
                  </a:cubicBezTo>
                  <a:cubicBezTo>
                    <a:pt x="1334" y="8257"/>
                    <a:pt x="1315" y="8285"/>
                    <a:pt x="1293" y="8314"/>
                  </a:cubicBezTo>
                  <a:cubicBezTo>
                    <a:pt x="932" y="8855"/>
                    <a:pt x="596" y="9433"/>
                    <a:pt x="366" y="10033"/>
                  </a:cubicBezTo>
                  <a:cubicBezTo>
                    <a:pt x="359" y="10052"/>
                    <a:pt x="351" y="10070"/>
                    <a:pt x="345" y="10089"/>
                  </a:cubicBezTo>
                  <a:cubicBezTo>
                    <a:pt x="329" y="10131"/>
                    <a:pt x="315" y="10173"/>
                    <a:pt x="302" y="10214"/>
                  </a:cubicBezTo>
                  <a:lnTo>
                    <a:pt x="302" y="10216"/>
                  </a:lnTo>
                  <a:cubicBezTo>
                    <a:pt x="283" y="10267"/>
                    <a:pt x="265" y="10314"/>
                    <a:pt x="250" y="10366"/>
                  </a:cubicBezTo>
                  <a:cubicBezTo>
                    <a:pt x="69" y="10948"/>
                    <a:pt x="0" y="11550"/>
                    <a:pt x="112" y="12158"/>
                  </a:cubicBezTo>
                  <a:cubicBezTo>
                    <a:pt x="126" y="12241"/>
                    <a:pt x="146" y="12324"/>
                    <a:pt x="169" y="12405"/>
                  </a:cubicBezTo>
                  <a:cubicBezTo>
                    <a:pt x="179" y="12446"/>
                    <a:pt x="191" y="12484"/>
                    <a:pt x="203" y="12523"/>
                  </a:cubicBezTo>
                  <a:cubicBezTo>
                    <a:pt x="364" y="13041"/>
                    <a:pt x="655" y="13512"/>
                    <a:pt x="1025" y="13916"/>
                  </a:cubicBezTo>
                  <a:cubicBezTo>
                    <a:pt x="1049" y="13942"/>
                    <a:pt x="1071" y="13968"/>
                    <a:pt x="1095" y="13991"/>
                  </a:cubicBezTo>
                  <a:cubicBezTo>
                    <a:pt x="1354" y="14263"/>
                    <a:pt x="1652" y="14503"/>
                    <a:pt x="1967" y="14704"/>
                  </a:cubicBezTo>
                  <a:cubicBezTo>
                    <a:pt x="1998" y="14723"/>
                    <a:pt x="2028" y="14742"/>
                    <a:pt x="2059" y="14759"/>
                  </a:cubicBezTo>
                  <a:cubicBezTo>
                    <a:pt x="2077" y="14771"/>
                    <a:pt x="2094" y="14781"/>
                    <a:pt x="2110" y="14792"/>
                  </a:cubicBezTo>
                  <a:cubicBezTo>
                    <a:pt x="2412" y="14970"/>
                    <a:pt x="2734" y="15118"/>
                    <a:pt x="3068" y="15219"/>
                  </a:cubicBezTo>
                  <a:cubicBezTo>
                    <a:pt x="3114" y="15232"/>
                    <a:pt x="3158" y="15246"/>
                    <a:pt x="3203" y="15255"/>
                  </a:cubicBezTo>
                  <a:cubicBezTo>
                    <a:pt x="3366" y="15299"/>
                    <a:pt x="3529" y="15330"/>
                    <a:pt x="3698" y="15347"/>
                  </a:cubicBezTo>
                  <a:cubicBezTo>
                    <a:pt x="3807" y="15358"/>
                    <a:pt x="3916" y="15364"/>
                    <a:pt x="4024" y="15364"/>
                  </a:cubicBezTo>
                  <a:cubicBezTo>
                    <a:pt x="4308" y="15364"/>
                    <a:pt x="4590" y="15327"/>
                    <a:pt x="4868" y="15262"/>
                  </a:cubicBezTo>
                  <a:cubicBezTo>
                    <a:pt x="4913" y="15252"/>
                    <a:pt x="4956" y="15242"/>
                    <a:pt x="5000" y="15231"/>
                  </a:cubicBezTo>
                  <a:cubicBezTo>
                    <a:pt x="5587" y="15079"/>
                    <a:pt x="6156" y="14814"/>
                    <a:pt x="6694" y="14531"/>
                  </a:cubicBezTo>
                  <a:cubicBezTo>
                    <a:pt x="6776" y="14489"/>
                    <a:pt x="6858" y="14444"/>
                    <a:pt x="6937" y="14397"/>
                  </a:cubicBezTo>
                  <a:cubicBezTo>
                    <a:pt x="6970" y="14382"/>
                    <a:pt x="7002" y="14365"/>
                    <a:pt x="7034" y="14346"/>
                  </a:cubicBezTo>
                  <a:cubicBezTo>
                    <a:pt x="7641" y="14012"/>
                    <a:pt x="8233" y="13647"/>
                    <a:pt x="8803" y="13253"/>
                  </a:cubicBezTo>
                  <a:cubicBezTo>
                    <a:pt x="8833" y="13234"/>
                    <a:pt x="8862" y="13215"/>
                    <a:pt x="8890" y="13193"/>
                  </a:cubicBezTo>
                  <a:lnTo>
                    <a:pt x="8891" y="13192"/>
                  </a:lnTo>
                  <a:cubicBezTo>
                    <a:pt x="9460" y="12801"/>
                    <a:pt x="10006" y="12380"/>
                    <a:pt x="10533" y="11933"/>
                  </a:cubicBezTo>
                  <a:lnTo>
                    <a:pt x="10534" y="11932"/>
                  </a:lnTo>
                  <a:cubicBezTo>
                    <a:pt x="10559" y="11912"/>
                    <a:pt x="10585" y="11890"/>
                    <a:pt x="10610" y="11868"/>
                  </a:cubicBezTo>
                  <a:cubicBezTo>
                    <a:pt x="11224" y="11344"/>
                    <a:pt x="11809" y="10786"/>
                    <a:pt x="12356" y="10196"/>
                  </a:cubicBezTo>
                  <a:cubicBezTo>
                    <a:pt x="12380" y="10172"/>
                    <a:pt x="12405" y="10148"/>
                    <a:pt x="12426" y="10123"/>
                  </a:cubicBezTo>
                  <a:cubicBezTo>
                    <a:pt x="12677" y="9853"/>
                    <a:pt x="12922" y="9575"/>
                    <a:pt x="13158" y="9290"/>
                  </a:cubicBezTo>
                  <a:cubicBezTo>
                    <a:pt x="13318" y="9098"/>
                    <a:pt x="13472" y="8904"/>
                    <a:pt x="13625" y="8706"/>
                  </a:cubicBezTo>
                  <a:cubicBezTo>
                    <a:pt x="13644" y="8679"/>
                    <a:pt x="13667" y="8654"/>
                    <a:pt x="13686" y="8626"/>
                  </a:cubicBezTo>
                  <a:cubicBezTo>
                    <a:pt x="14110" y="8064"/>
                    <a:pt x="14498" y="7474"/>
                    <a:pt x="14817" y="6852"/>
                  </a:cubicBezTo>
                  <a:cubicBezTo>
                    <a:pt x="14834" y="6819"/>
                    <a:pt x="14848" y="6786"/>
                    <a:pt x="14865" y="6754"/>
                  </a:cubicBezTo>
                  <a:cubicBezTo>
                    <a:pt x="15048" y="6385"/>
                    <a:pt x="15207" y="6007"/>
                    <a:pt x="15335" y="5615"/>
                  </a:cubicBezTo>
                  <a:cubicBezTo>
                    <a:pt x="15415" y="5370"/>
                    <a:pt x="15482" y="5117"/>
                    <a:pt x="15532" y="4861"/>
                  </a:cubicBezTo>
                  <a:cubicBezTo>
                    <a:pt x="15537" y="4832"/>
                    <a:pt x="15542" y="4803"/>
                    <a:pt x="15547" y="4772"/>
                  </a:cubicBezTo>
                  <a:cubicBezTo>
                    <a:pt x="15553" y="4738"/>
                    <a:pt x="15560" y="4703"/>
                    <a:pt x="15565" y="4668"/>
                  </a:cubicBezTo>
                  <a:cubicBezTo>
                    <a:pt x="15567" y="4654"/>
                    <a:pt x="15569" y="4637"/>
                    <a:pt x="15571" y="4624"/>
                  </a:cubicBezTo>
                  <a:cubicBezTo>
                    <a:pt x="15657" y="4046"/>
                    <a:pt x="15644" y="3459"/>
                    <a:pt x="15472" y="2908"/>
                  </a:cubicBezTo>
                  <a:cubicBezTo>
                    <a:pt x="15462" y="2871"/>
                    <a:pt x="15449" y="2834"/>
                    <a:pt x="15436" y="2797"/>
                  </a:cubicBezTo>
                  <a:cubicBezTo>
                    <a:pt x="15436" y="2795"/>
                    <a:pt x="15434" y="2792"/>
                    <a:pt x="15434" y="2789"/>
                  </a:cubicBezTo>
                  <a:cubicBezTo>
                    <a:pt x="15299" y="2412"/>
                    <a:pt x="15056" y="1997"/>
                    <a:pt x="14746" y="1606"/>
                  </a:cubicBezTo>
                  <a:cubicBezTo>
                    <a:pt x="14726" y="1580"/>
                    <a:pt x="14705" y="1556"/>
                    <a:pt x="14685" y="1530"/>
                  </a:cubicBezTo>
                  <a:cubicBezTo>
                    <a:pt x="14345" y="1113"/>
                    <a:pt x="13933" y="727"/>
                    <a:pt x="13507" y="451"/>
                  </a:cubicBezTo>
                  <a:cubicBezTo>
                    <a:pt x="13474" y="430"/>
                    <a:pt x="13444" y="411"/>
                    <a:pt x="13412" y="392"/>
                  </a:cubicBezTo>
                  <a:cubicBezTo>
                    <a:pt x="13232" y="284"/>
                    <a:pt x="13053" y="196"/>
                    <a:pt x="12875" y="133"/>
                  </a:cubicBezTo>
                  <a:cubicBezTo>
                    <a:pt x="12610" y="41"/>
                    <a:pt x="12323" y="0"/>
                    <a:pt x="12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4" name="Google Shape;201;p32">
              <a:extLst>
                <a:ext uri="{FF2B5EF4-FFF2-40B4-BE49-F238E27FC236}">
                  <a16:creationId xmlns:a16="http://schemas.microsoft.com/office/drawing/2014/main" id="{C2384B42-6A61-232A-5E48-591D1854FCCD}"/>
                </a:ext>
              </a:extLst>
            </p:cNvPr>
            <p:cNvSpPr/>
            <p:nvPr/>
          </p:nvSpPr>
          <p:spPr>
            <a:xfrm>
              <a:off x="4317763" y="522677"/>
              <a:ext cx="458595" cy="417133"/>
            </a:xfrm>
            <a:custGeom>
              <a:avLst/>
              <a:gdLst/>
              <a:ahLst/>
              <a:cxnLst/>
              <a:rect l="l" t="t" r="r" b="b"/>
              <a:pathLst>
                <a:path w="13339" h="12133" extrusionOk="0">
                  <a:moveTo>
                    <a:pt x="13244" y="1"/>
                  </a:moveTo>
                  <a:cubicBezTo>
                    <a:pt x="12870" y="232"/>
                    <a:pt x="12498" y="469"/>
                    <a:pt x="12129" y="709"/>
                  </a:cubicBezTo>
                  <a:cubicBezTo>
                    <a:pt x="12101" y="728"/>
                    <a:pt x="12072" y="747"/>
                    <a:pt x="12044" y="766"/>
                  </a:cubicBezTo>
                  <a:cubicBezTo>
                    <a:pt x="11505" y="1120"/>
                    <a:pt x="10972" y="1485"/>
                    <a:pt x="10449" y="1862"/>
                  </a:cubicBezTo>
                  <a:cubicBezTo>
                    <a:pt x="10420" y="1881"/>
                    <a:pt x="10394" y="1902"/>
                    <a:pt x="10366" y="1921"/>
                  </a:cubicBezTo>
                  <a:cubicBezTo>
                    <a:pt x="9758" y="2358"/>
                    <a:pt x="9159" y="2811"/>
                    <a:pt x="8572" y="3278"/>
                  </a:cubicBezTo>
                  <a:cubicBezTo>
                    <a:pt x="8547" y="3299"/>
                    <a:pt x="8519" y="3320"/>
                    <a:pt x="8492" y="3341"/>
                  </a:cubicBezTo>
                  <a:cubicBezTo>
                    <a:pt x="7959" y="3764"/>
                    <a:pt x="7437" y="4199"/>
                    <a:pt x="6921" y="4645"/>
                  </a:cubicBezTo>
                  <a:cubicBezTo>
                    <a:pt x="6896" y="4667"/>
                    <a:pt x="6872" y="4689"/>
                    <a:pt x="6846" y="4709"/>
                  </a:cubicBezTo>
                  <a:cubicBezTo>
                    <a:pt x="6265" y="5216"/>
                    <a:pt x="5695" y="5736"/>
                    <a:pt x="5138" y="6268"/>
                  </a:cubicBezTo>
                  <a:cubicBezTo>
                    <a:pt x="5115" y="6292"/>
                    <a:pt x="5091" y="6314"/>
                    <a:pt x="5067" y="6337"/>
                  </a:cubicBezTo>
                  <a:cubicBezTo>
                    <a:pt x="4529" y="6853"/>
                    <a:pt x="4003" y="7381"/>
                    <a:pt x="3490" y="7920"/>
                  </a:cubicBezTo>
                  <a:lnTo>
                    <a:pt x="3418" y="7994"/>
                  </a:lnTo>
                  <a:cubicBezTo>
                    <a:pt x="3019" y="8415"/>
                    <a:pt x="2627" y="8844"/>
                    <a:pt x="2243" y="9281"/>
                  </a:cubicBezTo>
                  <a:cubicBezTo>
                    <a:pt x="2220" y="9305"/>
                    <a:pt x="2198" y="9330"/>
                    <a:pt x="2177" y="9356"/>
                  </a:cubicBezTo>
                  <a:cubicBezTo>
                    <a:pt x="1738" y="9854"/>
                    <a:pt x="1308" y="10362"/>
                    <a:pt x="889" y="10881"/>
                  </a:cubicBezTo>
                  <a:cubicBezTo>
                    <a:pt x="868" y="10907"/>
                    <a:pt x="845" y="10933"/>
                    <a:pt x="824" y="10962"/>
                  </a:cubicBezTo>
                  <a:cubicBezTo>
                    <a:pt x="544" y="11308"/>
                    <a:pt x="270" y="11659"/>
                    <a:pt x="1" y="12014"/>
                  </a:cubicBezTo>
                  <a:cubicBezTo>
                    <a:pt x="11" y="12055"/>
                    <a:pt x="23" y="12093"/>
                    <a:pt x="35" y="12132"/>
                  </a:cubicBezTo>
                  <a:cubicBezTo>
                    <a:pt x="312" y="11767"/>
                    <a:pt x="593" y="11405"/>
                    <a:pt x="883" y="11048"/>
                  </a:cubicBezTo>
                  <a:cubicBezTo>
                    <a:pt x="904" y="11020"/>
                    <a:pt x="927" y="10991"/>
                    <a:pt x="949" y="10968"/>
                  </a:cubicBezTo>
                  <a:cubicBezTo>
                    <a:pt x="1368" y="10447"/>
                    <a:pt x="1798" y="9937"/>
                    <a:pt x="2239" y="9436"/>
                  </a:cubicBezTo>
                  <a:cubicBezTo>
                    <a:pt x="2261" y="9409"/>
                    <a:pt x="2282" y="9384"/>
                    <a:pt x="2306" y="9361"/>
                  </a:cubicBezTo>
                  <a:cubicBezTo>
                    <a:pt x="2689" y="8922"/>
                    <a:pt x="3084" y="8493"/>
                    <a:pt x="3484" y="8070"/>
                  </a:cubicBezTo>
                  <a:cubicBezTo>
                    <a:pt x="3506" y="8046"/>
                    <a:pt x="3530" y="8021"/>
                    <a:pt x="3553" y="7997"/>
                  </a:cubicBezTo>
                  <a:cubicBezTo>
                    <a:pt x="4066" y="7457"/>
                    <a:pt x="4593" y="6929"/>
                    <a:pt x="5133" y="6413"/>
                  </a:cubicBezTo>
                  <a:cubicBezTo>
                    <a:pt x="5156" y="6388"/>
                    <a:pt x="5181" y="6364"/>
                    <a:pt x="5207" y="6342"/>
                  </a:cubicBezTo>
                  <a:cubicBezTo>
                    <a:pt x="5763" y="5810"/>
                    <a:pt x="6332" y="5290"/>
                    <a:pt x="6913" y="4783"/>
                  </a:cubicBezTo>
                  <a:cubicBezTo>
                    <a:pt x="6939" y="4762"/>
                    <a:pt x="6964" y="4739"/>
                    <a:pt x="6989" y="4719"/>
                  </a:cubicBezTo>
                  <a:cubicBezTo>
                    <a:pt x="7505" y="4273"/>
                    <a:pt x="8029" y="3838"/>
                    <a:pt x="8562" y="3416"/>
                  </a:cubicBezTo>
                  <a:cubicBezTo>
                    <a:pt x="8588" y="3393"/>
                    <a:pt x="8614" y="3372"/>
                    <a:pt x="8640" y="3352"/>
                  </a:cubicBezTo>
                  <a:cubicBezTo>
                    <a:pt x="9231" y="2884"/>
                    <a:pt x="9832" y="2429"/>
                    <a:pt x="10444" y="1989"/>
                  </a:cubicBezTo>
                  <a:cubicBezTo>
                    <a:pt x="10471" y="1968"/>
                    <a:pt x="10499" y="1949"/>
                    <a:pt x="10527" y="1929"/>
                  </a:cubicBezTo>
                  <a:cubicBezTo>
                    <a:pt x="11054" y="1551"/>
                    <a:pt x="11587" y="1186"/>
                    <a:pt x="12127" y="830"/>
                  </a:cubicBezTo>
                  <a:cubicBezTo>
                    <a:pt x="12155" y="811"/>
                    <a:pt x="12185" y="792"/>
                    <a:pt x="12214" y="773"/>
                  </a:cubicBezTo>
                  <a:cubicBezTo>
                    <a:pt x="12585" y="531"/>
                    <a:pt x="12960" y="291"/>
                    <a:pt x="13339" y="60"/>
                  </a:cubicBezTo>
                  <a:cubicBezTo>
                    <a:pt x="13306" y="39"/>
                    <a:pt x="13276" y="20"/>
                    <a:pt x="132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5" name="Google Shape;202;p32">
              <a:extLst>
                <a:ext uri="{FF2B5EF4-FFF2-40B4-BE49-F238E27FC236}">
                  <a16:creationId xmlns:a16="http://schemas.microsoft.com/office/drawing/2014/main" id="{3B573972-0097-DED7-DF3E-5877ADDDD741}"/>
                </a:ext>
              </a:extLst>
            </p:cNvPr>
            <p:cNvSpPr/>
            <p:nvPr/>
          </p:nvSpPr>
          <p:spPr>
            <a:xfrm>
              <a:off x="4347227" y="561801"/>
              <a:ext cx="471762" cy="428478"/>
            </a:xfrm>
            <a:custGeom>
              <a:avLst/>
              <a:gdLst/>
              <a:ahLst/>
              <a:cxnLst/>
              <a:rect l="l" t="t" r="r" b="b"/>
              <a:pathLst>
                <a:path w="13722" h="12463" extrusionOk="0">
                  <a:moveTo>
                    <a:pt x="13660" y="1"/>
                  </a:moveTo>
                  <a:cubicBezTo>
                    <a:pt x="13336" y="273"/>
                    <a:pt x="13014" y="547"/>
                    <a:pt x="12693" y="820"/>
                  </a:cubicBezTo>
                  <a:cubicBezTo>
                    <a:pt x="12667" y="843"/>
                    <a:pt x="12640" y="864"/>
                    <a:pt x="12617" y="885"/>
                  </a:cubicBezTo>
                  <a:cubicBezTo>
                    <a:pt x="12120" y="1311"/>
                    <a:pt x="11625" y="1737"/>
                    <a:pt x="11132" y="2165"/>
                  </a:cubicBezTo>
                  <a:cubicBezTo>
                    <a:pt x="11106" y="2185"/>
                    <a:pt x="11082" y="2205"/>
                    <a:pt x="11059" y="2230"/>
                  </a:cubicBezTo>
                  <a:cubicBezTo>
                    <a:pt x="10462" y="2745"/>
                    <a:pt x="9868" y="3265"/>
                    <a:pt x="9277" y="3789"/>
                  </a:cubicBezTo>
                  <a:cubicBezTo>
                    <a:pt x="9251" y="3810"/>
                    <a:pt x="9227" y="3830"/>
                    <a:pt x="9203" y="3855"/>
                  </a:cubicBezTo>
                  <a:cubicBezTo>
                    <a:pt x="8696" y="4300"/>
                    <a:pt x="8189" y="4751"/>
                    <a:pt x="7687" y="5204"/>
                  </a:cubicBezTo>
                  <a:cubicBezTo>
                    <a:pt x="7662" y="5225"/>
                    <a:pt x="7638" y="5248"/>
                    <a:pt x="7611" y="5270"/>
                  </a:cubicBezTo>
                  <a:cubicBezTo>
                    <a:pt x="7035" y="5791"/>
                    <a:pt x="6459" y="6312"/>
                    <a:pt x="5885" y="6836"/>
                  </a:cubicBezTo>
                  <a:cubicBezTo>
                    <a:pt x="5861" y="6859"/>
                    <a:pt x="5835" y="6881"/>
                    <a:pt x="5812" y="6903"/>
                  </a:cubicBezTo>
                  <a:cubicBezTo>
                    <a:pt x="5255" y="7414"/>
                    <a:pt x="4701" y="7926"/>
                    <a:pt x="4148" y="8440"/>
                  </a:cubicBezTo>
                  <a:cubicBezTo>
                    <a:pt x="4125" y="8463"/>
                    <a:pt x="4099" y="8486"/>
                    <a:pt x="4075" y="8508"/>
                  </a:cubicBezTo>
                  <a:cubicBezTo>
                    <a:pt x="3625" y="8928"/>
                    <a:pt x="3178" y="9347"/>
                    <a:pt x="2733" y="9769"/>
                  </a:cubicBezTo>
                  <a:cubicBezTo>
                    <a:pt x="2709" y="9789"/>
                    <a:pt x="2685" y="9814"/>
                    <a:pt x="2662" y="9836"/>
                  </a:cubicBezTo>
                  <a:cubicBezTo>
                    <a:pt x="2166" y="10303"/>
                    <a:pt x="1676" y="10771"/>
                    <a:pt x="1187" y="11243"/>
                  </a:cubicBezTo>
                  <a:cubicBezTo>
                    <a:pt x="1164" y="11265"/>
                    <a:pt x="1140" y="11287"/>
                    <a:pt x="1117" y="11312"/>
                  </a:cubicBezTo>
                  <a:cubicBezTo>
                    <a:pt x="743" y="11669"/>
                    <a:pt x="372" y="12028"/>
                    <a:pt x="0" y="12387"/>
                  </a:cubicBezTo>
                  <a:cubicBezTo>
                    <a:pt x="24" y="12413"/>
                    <a:pt x="46" y="12439"/>
                    <a:pt x="70" y="12462"/>
                  </a:cubicBezTo>
                  <a:cubicBezTo>
                    <a:pt x="439" y="12101"/>
                    <a:pt x="808" y="11742"/>
                    <a:pt x="1180" y="11386"/>
                  </a:cubicBezTo>
                  <a:cubicBezTo>
                    <a:pt x="1206" y="11363"/>
                    <a:pt x="1230" y="11339"/>
                    <a:pt x="1253" y="11316"/>
                  </a:cubicBezTo>
                  <a:cubicBezTo>
                    <a:pt x="1744" y="10846"/>
                    <a:pt x="2235" y="10379"/>
                    <a:pt x="2728" y="9912"/>
                  </a:cubicBezTo>
                  <a:cubicBezTo>
                    <a:pt x="2751" y="9888"/>
                    <a:pt x="2774" y="9865"/>
                    <a:pt x="2799" y="9845"/>
                  </a:cubicBezTo>
                  <a:cubicBezTo>
                    <a:pt x="3246" y="9419"/>
                    <a:pt x="3694" y="8999"/>
                    <a:pt x="4145" y="8579"/>
                  </a:cubicBezTo>
                  <a:cubicBezTo>
                    <a:pt x="4171" y="8556"/>
                    <a:pt x="4194" y="8534"/>
                    <a:pt x="4218" y="8512"/>
                  </a:cubicBezTo>
                  <a:cubicBezTo>
                    <a:pt x="4770" y="7998"/>
                    <a:pt x="5324" y="7486"/>
                    <a:pt x="5883" y="6975"/>
                  </a:cubicBezTo>
                  <a:cubicBezTo>
                    <a:pt x="5907" y="6952"/>
                    <a:pt x="5931" y="6929"/>
                    <a:pt x="5957" y="6909"/>
                  </a:cubicBezTo>
                  <a:cubicBezTo>
                    <a:pt x="6528" y="6382"/>
                    <a:pt x="7104" y="5863"/>
                    <a:pt x="7682" y="5344"/>
                  </a:cubicBezTo>
                  <a:lnTo>
                    <a:pt x="7684" y="5343"/>
                  </a:lnTo>
                  <a:cubicBezTo>
                    <a:pt x="7710" y="5320"/>
                    <a:pt x="7731" y="5298"/>
                    <a:pt x="7757" y="5276"/>
                  </a:cubicBezTo>
                  <a:cubicBezTo>
                    <a:pt x="8260" y="4823"/>
                    <a:pt x="8764" y="4374"/>
                    <a:pt x="9270" y="3924"/>
                  </a:cubicBezTo>
                  <a:lnTo>
                    <a:pt x="9272" y="3924"/>
                  </a:lnTo>
                  <a:cubicBezTo>
                    <a:pt x="9297" y="3904"/>
                    <a:pt x="9320" y="3881"/>
                    <a:pt x="9346" y="3858"/>
                  </a:cubicBezTo>
                  <a:cubicBezTo>
                    <a:pt x="9938" y="3336"/>
                    <a:pt x="10531" y="2816"/>
                    <a:pt x="11126" y="2300"/>
                  </a:cubicBezTo>
                  <a:cubicBezTo>
                    <a:pt x="11151" y="2277"/>
                    <a:pt x="11177" y="2256"/>
                    <a:pt x="11202" y="2234"/>
                  </a:cubicBezTo>
                  <a:cubicBezTo>
                    <a:pt x="11696" y="1806"/>
                    <a:pt x="12191" y="1380"/>
                    <a:pt x="12688" y="955"/>
                  </a:cubicBezTo>
                  <a:cubicBezTo>
                    <a:pt x="12712" y="933"/>
                    <a:pt x="12738" y="913"/>
                    <a:pt x="12762" y="892"/>
                  </a:cubicBezTo>
                  <a:cubicBezTo>
                    <a:pt x="13082" y="618"/>
                    <a:pt x="13402" y="347"/>
                    <a:pt x="13721" y="77"/>
                  </a:cubicBezTo>
                  <a:cubicBezTo>
                    <a:pt x="13701" y="51"/>
                    <a:pt x="13680" y="27"/>
                    <a:pt x="13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6" name="Google Shape;203;p32">
              <a:extLst>
                <a:ext uri="{FF2B5EF4-FFF2-40B4-BE49-F238E27FC236}">
                  <a16:creationId xmlns:a16="http://schemas.microsoft.com/office/drawing/2014/main" id="{FE60F094-730C-775D-1E1A-8D6A005CB1D1}"/>
                </a:ext>
              </a:extLst>
            </p:cNvPr>
            <p:cNvSpPr/>
            <p:nvPr/>
          </p:nvSpPr>
          <p:spPr>
            <a:xfrm>
              <a:off x="4379612" y="605394"/>
              <a:ext cx="464302" cy="411288"/>
            </a:xfrm>
            <a:custGeom>
              <a:avLst/>
              <a:gdLst/>
              <a:ahLst/>
              <a:cxnLst/>
              <a:rect l="l" t="t" r="r" b="b"/>
              <a:pathLst>
                <a:path w="13505" h="11963" extrusionOk="0">
                  <a:moveTo>
                    <a:pt x="13469" y="0"/>
                  </a:moveTo>
                  <a:cubicBezTo>
                    <a:pt x="13247" y="242"/>
                    <a:pt x="13024" y="481"/>
                    <a:pt x="12797" y="721"/>
                  </a:cubicBezTo>
                  <a:cubicBezTo>
                    <a:pt x="12776" y="746"/>
                    <a:pt x="12753" y="770"/>
                    <a:pt x="12728" y="793"/>
                  </a:cubicBezTo>
                  <a:cubicBezTo>
                    <a:pt x="12288" y="1261"/>
                    <a:pt x="11843" y="1723"/>
                    <a:pt x="11391" y="2180"/>
                  </a:cubicBezTo>
                  <a:cubicBezTo>
                    <a:pt x="11368" y="2202"/>
                    <a:pt x="11344" y="2227"/>
                    <a:pt x="11319" y="2249"/>
                  </a:cubicBezTo>
                  <a:cubicBezTo>
                    <a:pt x="10780" y="2798"/>
                    <a:pt x="10232" y="3336"/>
                    <a:pt x="9677" y="3869"/>
                  </a:cubicBezTo>
                  <a:cubicBezTo>
                    <a:pt x="9653" y="3891"/>
                    <a:pt x="9629" y="3916"/>
                    <a:pt x="9604" y="3938"/>
                  </a:cubicBezTo>
                  <a:cubicBezTo>
                    <a:pt x="9124" y="4397"/>
                    <a:pt x="8640" y="4852"/>
                    <a:pt x="8152" y="5298"/>
                  </a:cubicBezTo>
                  <a:cubicBezTo>
                    <a:pt x="8127" y="5320"/>
                    <a:pt x="8103" y="5342"/>
                    <a:pt x="8080" y="5365"/>
                  </a:cubicBezTo>
                  <a:cubicBezTo>
                    <a:pt x="7499" y="5895"/>
                    <a:pt x="6912" y="6418"/>
                    <a:pt x="6315" y="6932"/>
                  </a:cubicBezTo>
                  <a:cubicBezTo>
                    <a:pt x="6289" y="6955"/>
                    <a:pt x="6266" y="6975"/>
                    <a:pt x="6240" y="6998"/>
                  </a:cubicBezTo>
                  <a:cubicBezTo>
                    <a:pt x="5672" y="7487"/>
                    <a:pt x="5099" y="7970"/>
                    <a:pt x="4519" y="8444"/>
                  </a:cubicBezTo>
                  <a:cubicBezTo>
                    <a:pt x="4493" y="8466"/>
                    <a:pt x="4467" y="8486"/>
                    <a:pt x="4443" y="8507"/>
                  </a:cubicBezTo>
                  <a:cubicBezTo>
                    <a:pt x="3944" y="8915"/>
                    <a:pt x="3442" y="9315"/>
                    <a:pt x="2936" y="9711"/>
                  </a:cubicBezTo>
                  <a:cubicBezTo>
                    <a:pt x="2910" y="9731"/>
                    <a:pt x="2882" y="9752"/>
                    <a:pt x="2856" y="9772"/>
                  </a:cubicBezTo>
                  <a:cubicBezTo>
                    <a:pt x="2322" y="10188"/>
                    <a:pt x="1786" y="10598"/>
                    <a:pt x="1242" y="11002"/>
                  </a:cubicBezTo>
                  <a:cubicBezTo>
                    <a:pt x="1214" y="11022"/>
                    <a:pt x="1188" y="11043"/>
                    <a:pt x="1160" y="11062"/>
                  </a:cubicBezTo>
                  <a:cubicBezTo>
                    <a:pt x="777" y="11348"/>
                    <a:pt x="389" y="11629"/>
                    <a:pt x="0" y="11907"/>
                  </a:cubicBezTo>
                  <a:cubicBezTo>
                    <a:pt x="31" y="11926"/>
                    <a:pt x="61" y="11945"/>
                    <a:pt x="92" y="11962"/>
                  </a:cubicBezTo>
                  <a:cubicBezTo>
                    <a:pt x="477" y="11690"/>
                    <a:pt x="856" y="11412"/>
                    <a:pt x="1233" y="11130"/>
                  </a:cubicBezTo>
                  <a:cubicBezTo>
                    <a:pt x="1261" y="11113"/>
                    <a:pt x="1287" y="11091"/>
                    <a:pt x="1315" y="11070"/>
                  </a:cubicBezTo>
                  <a:cubicBezTo>
                    <a:pt x="1857" y="10668"/>
                    <a:pt x="2396" y="10260"/>
                    <a:pt x="2928" y="9844"/>
                  </a:cubicBezTo>
                  <a:cubicBezTo>
                    <a:pt x="2954" y="9823"/>
                    <a:pt x="2979" y="9802"/>
                    <a:pt x="3007" y="9781"/>
                  </a:cubicBezTo>
                  <a:cubicBezTo>
                    <a:pt x="3516" y="9384"/>
                    <a:pt x="4019" y="8982"/>
                    <a:pt x="4518" y="8575"/>
                  </a:cubicBezTo>
                  <a:cubicBezTo>
                    <a:pt x="4544" y="8555"/>
                    <a:pt x="4570" y="8532"/>
                    <a:pt x="4594" y="8511"/>
                  </a:cubicBezTo>
                  <a:cubicBezTo>
                    <a:pt x="5173" y="8039"/>
                    <a:pt x="5744" y="7559"/>
                    <a:pt x="6310" y="7067"/>
                  </a:cubicBezTo>
                  <a:cubicBezTo>
                    <a:pt x="6337" y="7047"/>
                    <a:pt x="6363" y="7024"/>
                    <a:pt x="6389" y="7001"/>
                  </a:cubicBezTo>
                  <a:cubicBezTo>
                    <a:pt x="6983" y="6487"/>
                    <a:pt x="7573" y="5965"/>
                    <a:pt x="8153" y="5434"/>
                  </a:cubicBezTo>
                  <a:cubicBezTo>
                    <a:pt x="8180" y="5412"/>
                    <a:pt x="8203" y="5388"/>
                    <a:pt x="8226" y="5366"/>
                  </a:cubicBezTo>
                  <a:cubicBezTo>
                    <a:pt x="8716" y="4921"/>
                    <a:pt x="9198" y="4468"/>
                    <a:pt x="9675" y="4010"/>
                  </a:cubicBezTo>
                  <a:cubicBezTo>
                    <a:pt x="9701" y="3986"/>
                    <a:pt x="9725" y="3964"/>
                    <a:pt x="9749" y="3939"/>
                  </a:cubicBezTo>
                  <a:cubicBezTo>
                    <a:pt x="10303" y="3410"/>
                    <a:pt x="10849" y="2872"/>
                    <a:pt x="11388" y="2325"/>
                  </a:cubicBezTo>
                  <a:cubicBezTo>
                    <a:pt x="11412" y="2303"/>
                    <a:pt x="11436" y="2278"/>
                    <a:pt x="11459" y="2255"/>
                  </a:cubicBezTo>
                  <a:cubicBezTo>
                    <a:pt x="11909" y="1800"/>
                    <a:pt x="12352" y="1339"/>
                    <a:pt x="12791" y="873"/>
                  </a:cubicBezTo>
                  <a:cubicBezTo>
                    <a:pt x="12815" y="850"/>
                    <a:pt x="12839" y="825"/>
                    <a:pt x="12860" y="802"/>
                  </a:cubicBezTo>
                  <a:cubicBezTo>
                    <a:pt x="13078" y="573"/>
                    <a:pt x="13291" y="343"/>
                    <a:pt x="13505" y="111"/>
                  </a:cubicBezTo>
                  <a:cubicBezTo>
                    <a:pt x="13495" y="74"/>
                    <a:pt x="13484" y="37"/>
                    <a:pt x="134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7" name="Google Shape;204;p32">
              <a:extLst>
                <a:ext uri="{FF2B5EF4-FFF2-40B4-BE49-F238E27FC236}">
                  <a16:creationId xmlns:a16="http://schemas.microsoft.com/office/drawing/2014/main" id="{57A9169E-FA16-7DB7-16C6-A3A682BA5C99}"/>
                </a:ext>
              </a:extLst>
            </p:cNvPr>
            <p:cNvSpPr/>
            <p:nvPr/>
          </p:nvSpPr>
          <p:spPr>
            <a:xfrm>
              <a:off x="4417465" y="668860"/>
              <a:ext cx="432260" cy="364875"/>
            </a:xfrm>
            <a:custGeom>
              <a:avLst/>
              <a:gdLst/>
              <a:ahLst/>
              <a:cxnLst/>
              <a:rect l="l" t="t" r="r" b="b"/>
              <a:pathLst>
                <a:path w="12573" h="10613" extrusionOk="0">
                  <a:moveTo>
                    <a:pt x="12518" y="1"/>
                  </a:moveTo>
                  <a:cubicBezTo>
                    <a:pt x="12511" y="12"/>
                    <a:pt x="12503" y="19"/>
                    <a:pt x="12497" y="25"/>
                  </a:cubicBezTo>
                  <a:cubicBezTo>
                    <a:pt x="12482" y="45"/>
                    <a:pt x="12466" y="65"/>
                    <a:pt x="12450" y="83"/>
                  </a:cubicBezTo>
                  <a:cubicBezTo>
                    <a:pt x="12057" y="542"/>
                    <a:pt x="11655" y="995"/>
                    <a:pt x="11242" y="1438"/>
                  </a:cubicBezTo>
                  <a:cubicBezTo>
                    <a:pt x="11221" y="1464"/>
                    <a:pt x="11199" y="1489"/>
                    <a:pt x="11175" y="1511"/>
                  </a:cubicBezTo>
                  <a:cubicBezTo>
                    <a:pt x="10683" y="2045"/>
                    <a:pt x="10178" y="2566"/>
                    <a:pt x="9662" y="3079"/>
                  </a:cubicBezTo>
                  <a:cubicBezTo>
                    <a:pt x="9638" y="3104"/>
                    <a:pt x="9613" y="3126"/>
                    <a:pt x="9589" y="3151"/>
                  </a:cubicBezTo>
                  <a:cubicBezTo>
                    <a:pt x="9131" y="3604"/>
                    <a:pt x="8664" y="4046"/>
                    <a:pt x="8187" y="4481"/>
                  </a:cubicBezTo>
                  <a:cubicBezTo>
                    <a:pt x="8164" y="4504"/>
                    <a:pt x="8139" y="4526"/>
                    <a:pt x="8114" y="4548"/>
                  </a:cubicBezTo>
                  <a:cubicBezTo>
                    <a:pt x="7525" y="5086"/>
                    <a:pt x="6922" y="5609"/>
                    <a:pt x="6307" y="6117"/>
                  </a:cubicBezTo>
                  <a:cubicBezTo>
                    <a:pt x="6284" y="6139"/>
                    <a:pt x="6257" y="6159"/>
                    <a:pt x="6231" y="6180"/>
                  </a:cubicBezTo>
                  <a:cubicBezTo>
                    <a:pt x="5667" y="6648"/>
                    <a:pt x="5092" y="7101"/>
                    <a:pt x="4505" y="7541"/>
                  </a:cubicBezTo>
                  <a:cubicBezTo>
                    <a:pt x="4480" y="7561"/>
                    <a:pt x="4454" y="7582"/>
                    <a:pt x="4426" y="7601"/>
                  </a:cubicBezTo>
                  <a:cubicBezTo>
                    <a:pt x="3894" y="8002"/>
                    <a:pt x="3355" y="8390"/>
                    <a:pt x="2808" y="8768"/>
                  </a:cubicBezTo>
                  <a:cubicBezTo>
                    <a:pt x="2780" y="8788"/>
                    <a:pt x="2751" y="8809"/>
                    <a:pt x="2722" y="8826"/>
                  </a:cubicBezTo>
                  <a:cubicBezTo>
                    <a:pt x="2171" y="9211"/>
                    <a:pt x="1610" y="9578"/>
                    <a:pt x="1043" y="9935"/>
                  </a:cubicBezTo>
                  <a:cubicBezTo>
                    <a:pt x="1013" y="9954"/>
                    <a:pt x="985" y="9973"/>
                    <a:pt x="955" y="9993"/>
                  </a:cubicBezTo>
                  <a:cubicBezTo>
                    <a:pt x="638" y="10192"/>
                    <a:pt x="320" y="10387"/>
                    <a:pt x="0" y="10576"/>
                  </a:cubicBezTo>
                  <a:cubicBezTo>
                    <a:pt x="46" y="10589"/>
                    <a:pt x="90" y="10603"/>
                    <a:pt x="135" y="10612"/>
                  </a:cubicBezTo>
                  <a:cubicBezTo>
                    <a:pt x="438" y="10431"/>
                    <a:pt x="740" y="10248"/>
                    <a:pt x="1038" y="10058"/>
                  </a:cubicBezTo>
                  <a:cubicBezTo>
                    <a:pt x="1068" y="10039"/>
                    <a:pt x="1098" y="10020"/>
                    <a:pt x="1127" y="10001"/>
                  </a:cubicBezTo>
                  <a:cubicBezTo>
                    <a:pt x="1693" y="9644"/>
                    <a:pt x="2251" y="9277"/>
                    <a:pt x="2802" y="8895"/>
                  </a:cubicBezTo>
                  <a:cubicBezTo>
                    <a:pt x="2832" y="8875"/>
                    <a:pt x="2860" y="8856"/>
                    <a:pt x="2888" y="8836"/>
                  </a:cubicBezTo>
                  <a:cubicBezTo>
                    <a:pt x="3437" y="8457"/>
                    <a:pt x="3975" y="8068"/>
                    <a:pt x="4506" y="7667"/>
                  </a:cubicBezTo>
                  <a:cubicBezTo>
                    <a:pt x="4533" y="7648"/>
                    <a:pt x="4561" y="7628"/>
                    <a:pt x="4587" y="7607"/>
                  </a:cubicBezTo>
                  <a:cubicBezTo>
                    <a:pt x="5169" y="7167"/>
                    <a:pt x="5742" y="6713"/>
                    <a:pt x="6305" y="6248"/>
                  </a:cubicBezTo>
                  <a:cubicBezTo>
                    <a:pt x="6331" y="6228"/>
                    <a:pt x="6356" y="6207"/>
                    <a:pt x="6382" y="6185"/>
                  </a:cubicBezTo>
                  <a:cubicBezTo>
                    <a:pt x="6998" y="5676"/>
                    <a:pt x="7601" y="5151"/>
                    <a:pt x="8191" y="4615"/>
                  </a:cubicBezTo>
                  <a:cubicBezTo>
                    <a:pt x="8215" y="4592"/>
                    <a:pt x="8241" y="4569"/>
                    <a:pt x="8265" y="4547"/>
                  </a:cubicBezTo>
                  <a:cubicBezTo>
                    <a:pt x="8738" y="4113"/>
                    <a:pt x="9203" y="3671"/>
                    <a:pt x="9662" y="3220"/>
                  </a:cubicBezTo>
                  <a:cubicBezTo>
                    <a:pt x="9685" y="3196"/>
                    <a:pt x="9710" y="3173"/>
                    <a:pt x="9733" y="3149"/>
                  </a:cubicBezTo>
                  <a:cubicBezTo>
                    <a:pt x="10245" y="2640"/>
                    <a:pt x="10749" y="2121"/>
                    <a:pt x="11239" y="1589"/>
                  </a:cubicBezTo>
                  <a:cubicBezTo>
                    <a:pt x="11261" y="1567"/>
                    <a:pt x="11285" y="1542"/>
                    <a:pt x="11306" y="1516"/>
                  </a:cubicBezTo>
                  <a:cubicBezTo>
                    <a:pt x="11701" y="1092"/>
                    <a:pt x="12086" y="659"/>
                    <a:pt x="12464" y="218"/>
                  </a:cubicBezTo>
                  <a:cubicBezTo>
                    <a:pt x="12479" y="204"/>
                    <a:pt x="12491" y="189"/>
                    <a:pt x="12504" y="169"/>
                  </a:cubicBezTo>
                  <a:cubicBezTo>
                    <a:pt x="12529" y="144"/>
                    <a:pt x="12550" y="118"/>
                    <a:pt x="12573" y="89"/>
                  </a:cubicBezTo>
                  <a:cubicBezTo>
                    <a:pt x="12556" y="59"/>
                    <a:pt x="12537" y="31"/>
                    <a:pt x="12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8" name="Google Shape;205;p32">
              <a:extLst>
                <a:ext uri="{FF2B5EF4-FFF2-40B4-BE49-F238E27FC236}">
                  <a16:creationId xmlns:a16="http://schemas.microsoft.com/office/drawing/2014/main" id="{9CB893EA-9EF3-DFD2-FA29-174DCE946212}"/>
                </a:ext>
              </a:extLst>
            </p:cNvPr>
            <p:cNvSpPr/>
            <p:nvPr/>
          </p:nvSpPr>
          <p:spPr>
            <a:xfrm>
              <a:off x="4320582" y="509303"/>
              <a:ext cx="400321" cy="356349"/>
            </a:xfrm>
            <a:custGeom>
              <a:avLst/>
              <a:gdLst/>
              <a:ahLst/>
              <a:cxnLst/>
              <a:rect l="l" t="t" r="r" b="b"/>
              <a:pathLst>
                <a:path w="11644" h="10365" extrusionOk="0">
                  <a:moveTo>
                    <a:pt x="11644" y="1"/>
                  </a:moveTo>
                  <a:cubicBezTo>
                    <a:pt x="11578" y="1"/>
                    <a:pt x="11508" y="6"/>
                    <a:pt x="11440" y="13"/>
                  </a:cubicBezTo>
                  <a:cubicBezTo>
                    <a:pt x="11273" y="118"/>
                    <a:pt x="11106" y="224"/>
                    <a:pt x="10944" y="328"/>
                  </a:cubicBezTo>
                  <a:cubicBezTo>
                    <a:pt x="10914" y="347"/>
                    <a:pt x="10885" y="368"/>
                    <a:pt x="10854" y="387"/>
                  </a:cubicBezTo>
                  <a:cubicBezTo>
                    <a:pt x="10320" y="732"/>
                    <a:pt x="9810" y="1073"/>
                    <a:pt x="9321" y="1409"/>
                  </a:cubicBezTo>
                  <a:cubicBezTo>
                    <a:pt x="9293" y="1430"/>
                    <a:pt x="9263" y="1449"/>
                    <a:pt x="9235" y="1471"/>
                  </a:cubicBezTo>
                  <a:cubicBezTo>
                    <a:pt x="8651" y="1873"/>
                    <a:pt x="8096" y="2273"/>
                    <a:pt x="7564" y="2671"/>
                  </a:cubicBezTo>
                  <a:cubicBezTo>
                    <a:pt x="7537" y="2691"/>
                    <a:pt x="7511" y="2713"/>
                    <a:pt x="7485" y="2732"/>
                  </a:cubicBezTo>
                  <a:cubicBezTo>
                    <a:pt x="6935" y="3146"/>
                    <a:pt x="6409" y="3562"/>
                    <a:pt x="5903" y="3981"/>
                  </a:cubicBezTo>
                  <a:cubicBezTo>
                    <a:pt x="5877" y="4001"/>
                    <a:pt x="5851" y="4024"/>
                    <a:pt x="5825" y="4045"/>
                  </a:cubicBezTo>
                  <a:cubicBezTo>
                    <a:pt x="5681" y="4165"/>
                    <a:pt x="5538" y="4285"/>
                    <a:pt x="5396" y="4406"/>
                  </a:cubicBezTo>
                  <a:cubicBezTo>
                    <a:pt x="4947" y="4789"/>
                    <a:pt x="4512" y="5178"/>
                    <a:pt x="4094" y="5571"/>
                  </a:cubicBezTo>
                  <a:cubicBezTo>
                    <a:pt x="4068" y="5593"/>
                    <a:pt x="4045" y="5618"/>
                    <a:pt x="4019" y="5640"/>
                  </a:cubicBezTo>
                  <a:cubicBezTo>
                    <a:pt x="3477" y="6152"/>
                    <a:pt x="2960" y="6669"/>
                    <a:pt x="2470" y="7194"/>
                  </a:cubicBezTo>
                  <a:cubicBezTo>
                    <a:pt x="2446" y="7218"/>
                    <a:pt x="2425" y="7243"/>
                    <a:pt x="2401" y="7268"/>
                  </a:cubicBezTo>
                  <a:cubicBezTo>
                    <a:pt x="2019" y="7678"/>
                    <a:pt x="1654" y="8093"/>
                    <a:pt x="1305" y="8512"/>
                  </a:cubicBezTo>
                  <a:cubicBezTo>
                    <a:pt x="1283" y="8536"/>
                    <a:pt x="1261" y="8562"/>
                    <a:pt x="1240" y="8589"/>
                  </a:cubicBezTo>
                  <a:cubicBezTo>
                    <a:pt x="844" y="9063"/>
                    <a:pt x="470" y="9545"/>
                    <a:pt x="116" y="10031"/>
                  </a:cubicBezTo>
                  <a:cubicBezTo>
                    <a:pt x="107" y="10043"/>
                    <a:pt x="95" y="10057"/>
                    <a:pt x="88" y="10071"/>
                  </a:cubicBezTo>
                  <a:cubicBezTo>
                    <a:pt x="64" y="10102"/>
                    <a:pt x="43" y="10133"/>
                    <a:pt x="23" y="10163"/>
                  </a:cubicBezTo>
                  <a:cubicBezTo>
                    <a:pt x="32" y="10180"/>
                    <a:pt x="40" y="10198"/>
                    <a:pt x="52" y="10212"/>
                  </a:cubicBezTo>
                  <a:lnTo>
                    <a:pt x="52" y="10214"/>
                  </a:lnTo>
                  <a:cubicBezTo>
                    <a:pt x="33" y="10265"/>
                    <a:pt x="15" y="10312"/>
                    <a:pt x="0" y="10364"/>
                  </a:cubicBezTo>
                  <a:cubicBezTo>
                    <a:pt x="25" y="10329"/>
                    <a:pt x="52" y="10293"/>
                    <a:pt x="76" y="10258"/>
                  </a:cubicBezTo>
                  <a:cubicBezTo>
                    <a:pt x="98" y="10228"/>
                    <a:pt x="120" y="10196"/>
                    <a:pt x="141" y="10166"/>
                  </a:cubicBezTo>
                  <a:cubicBezTo>
                    <a:pt x="506" y="9663"/>
                    <a:pt x="892" y="9165"/>
                    <a:pt x="1300" y="8673"/>
                  </a:cubicBezTo>
                  <a:cubicBezTo>
                    <a:pt x="1323" y="8647"/>
                    <a:pt x="1344" y="8620"/>
                    <a:pt x="1365" y="8596"/>
                  </a:cubicBezTo>
                  <a:cubicBezTo>
                    <a:pt x="1716" y="8174"/>
                    <a:pt x="2082" y="7758"/>
                    <a:pt x="2463" y="7346"/>
                  </a:cubicBezTo>
                  <a:cubicBezTo>
                    <a:pt x="2485" y="7321"/>
                    <a:pt x="2509" y="7297"/>
                    <a:pt x="2532" y="7272"/>
                  </a:cubicBezTo>
                  <a:cubicBezTo>
                    <a:pt x="3023" y="6747"/>
                    <a:pt x="3541" y="6228"/>
                    <a:pt x="4083" y="5715"/>
                  </a:cubicBezTo>
                  <a:lnTo>
                    <a:pt x="4085" y="5714"/>
                  </a:lnTo>
                  <a:cubicBezTo>
                    <a:pt x="4108" y="5692"/>
                    <a:pt x="4133" y="5669"/>
                    <a:pt x="4159" y="5647"/>
                  </a:cubicBezTo>
                  <a:cubicBezTo>
                    <a:pt x="4578" y="5252"/>
                    <a:pt x="5013" y="4864"/>
                    <a:pt x="5462" y="4482"/>
                  </a:cubicBezTo>
                  <a:cubicBezTo>
                    <a:pt x="5604" y="4360"/>
                    <a:pt x="5746" y="4239"/>
                    <a:pt x="5891" y="4121"/>
                  </a:cubicBezTo>
                  <a:cubicBezTo>
                    <a:pt x="5917" y="4100"/>
                    <a:pt x="5941" y="4077"/>
                    <a:pt x="5967" y="4056"/>
                  </a:cubicBezTo>
                  <a:cubicBezTo>
                    <a:pt x="6477" y="3637"/>
                    <a:pt x="7002" y="3220"/>
                    <a:pt x="7555" y="2804"/>
                  </a:cubicBezTo>
                  <a:cubicBezTo>
                    <a:pt x="7580" y="2784"/>
                    <a:pt x="7607" y="2765"/>
                    <a:pt x="7633" y="2744"/>
                  </a:cubicBezTo>
                  <a:cubicBezTo>
                    <a:pt x="8171" y="2343"/>
                    <a:pt x="8731" y="1940"/>
                    <a:pt x="9320" y="1532"/>
                  </a:cubicBezTo>
                  <a:cubicBezTo>
                    <a:pt x="9348" y="1513"/>
                    <a:pt x="9376" y="1492"/>
                    <a:pt x="9406" y="1473"/>
                  </a:cubicBezTo>
                  <a:cubicBezTo>
                    <a:pt x="9898" y="1134"/>
                    <a:pt x="10411" y="792"/>
                    <a:pt x="10946" y="444"/>
                  </a:cubicBezTo>
                  <a:cubicBezTo>
                    <a:pt x="10976" y="425"/>
                    <a:pt x="11007" y="406"/>
                    <a:pt x="11037" y="387"/>
                  </a:cubicBezTo>
                  <a:cubicBezTo>
                    <a:pt x="11237" y="259"/>
                    <a:pt x="11438" y="129"/>
                    <a:pt x="116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9" name="Google Shape;206;p32">
              <a:extLst>
                <a:ext uri="{FF2B5EF4-FFF2-40B4-BE49-F238E27FC236}">
                  <a16:creationId xmlns:a16="http://schemas.microsoft.com/office/drawing/2014/main" id="{1790497E-02A8-998A-7BA8-4B2222AF1A34}"/>
                </a:ext>
              </a:extLst>
            </p:cNvPr>
            <p:cNvSpPr/>
            <p:nvPr/>
          </p:nvSpPr>
          <p:spPr>
            <a:xfrm>
              <a:off x="4681983" y="514391"/>
              <a:ext cx="167740" cy="160280"/>
            </a:xfrm>
            <a:custGeom>
              <a:avLst/>
              <a:gdLst/>
              <a:ahLst/>
              <a:cxnLst/>
              <a:rect l="l" t="t" r="r" b="b"/>
              <a:pathLst>
                <a:path w="4879" h="4662" extrusionOk="0">
                  <a:moveTo>
                    <a:pt x="135" y="0"/>
                  </a:moveTo>
                  <a:cubicBezTo>
                    <a:pt x="90" y="10"/>
                    <a:pt x="45" y="23"/>
                    <a:pt x="0" y="36"/>
                  </a:cubicBezTo>
                  <a:cubicBezTo>
                    <a:pt x="114" y="101"/>
                    <a:pt x="228" y="169"/>
                    <a:pt x="342" y="239"/>
                  </a:cubicBezTo>
                  <a:cubicBezTo>
                    <a:pt x="374" y="258"/>
                    <a:pt x="404" y="277"/>
                    <a:pt x="434" y="296"/>
                  </a:cubicBezTo>
                  <a:cubicBezTo>
                    <a:pt x="784" y="518"/>
                    <a:pt x="1122" y="755"/>
                    <a:pt x="1450" y="1007"/>
                  </a:cubicBezTo>
                  <a:cubicBezTo>
                    <a:pt x="1478" y="1029"/>
                    <a:pt x="1507" y="1050"/>
                    <a:pt x="1533" y="1071"/>
                  </a:cubicBezTo>
                  <a:cubicBezTo>
                    <a:pt x="2007" y="1439"/>
                    <a:pt x="2456" y="1837"/>
                    <a:pt x="2880" y="2264"/>
                  </a:cubicBezTo>
                  <a:cubicBezTo>
                    <a:pt x="2905" y="2287"/>
                    <a:pt x="2927" y="2311"/>
                    <a:pt x="2951" y="2334"/>
                  </a:cubicBezTo>
                  <a:cubicBezTo>
                    <a:pt x="3296" y="2685"/>
                    <a:pt x="3624" y="3053"/>
                    <a:pt x="3933" y="3440"/>
                  </a:cubicBezTo>
                  <a:cubicBezTo>
                    <a:pt x="3954" y="3466"/>
                    <a:pt x="3975" y="3493"/>
                    <a:pt x="3996" y="3520"/>
                  </a:cubicBezTo>
                  <a:cubicBezTo>
                    <a:pt x="4265" y="3860"/>
                    <a:pt x="4520" y="4211"/>
                    <a:pt x="4756" y="4576"/>
                  </a:cubicBezTo>
                  <a:cubicBezTo>
                    <a:pt x="4768" y="4590"/>
                    <a:pt x="4777" y="4607"/>
                    <a:pt x="4785" y="4622"/>
                  </a:cubicBezTo>
                  <a:cubicBezTo>
                    <a:pt x="4796" y="4636"/>
                    <a:pt x="4804" y="4648"/>
                    <a:pt x="4810" y="4662"/>
                  </a:cubicBezTo>
                  <a:cubicBezTo>
                    <a:pt x="4835" y="4637"/>
                    <a:pt x="4856" y="4611"/>
                    <a:pt x="4879" y="4582"/>
                  </a:cubicBezTo>
                  <a:cubicBezTo>
                    <a:pt x="4862" y="4552"/>
                    <a:pt x="4843" y="4524"/>
                    <a:pt x="4824" y="4494"/>
                  </a:cubicBezTo>
                  <a:cubicBezTo>
                    <a:pt x="4819" y="4486"/>
                    <a:pt x="4815" y="4480"/>
                    <a:pt x="4809" y="4474"/>
                  </a:cubicBezTo>
                  <a:cubicBezTo>
                    <a:pt x="4577" y="4122"/>
                    <a:pt x="4330" y="3778"/>
                    <a:pt x="4065" y="3449"/>
                  </a:cubicBezTo>
                  <a:cubicBezTo>
                    <a:pt x="4046" y="3420"/>
                    <a:pt x="4026" y="3394"/>
                    <a:pt x="4002" y="3368"/>
                  </a:cubicBezTo>
                  <a:cubicBezTo>
                    <a:pt x="3696" y="2986"/>
                    <a:pt x="3372" y="2619"/>
                    <a:pt x="3025" y="2271"/>
                  </a:cubicBezTo>
                  <a:cubicBezTo>
                    <a:pt x="3005" y="2247"/>
                    <a:pt x="2981" y="2224"/>
                    <a:pt x="2956" y="2199"/>
                  </a:cubicBezTo>
                  <a:cubicBezTo>
                    <a:pt x="2537" y="1776"/>
                    <a:pt x="2089" y="1380"/>
                    <a:pt x="1620" y="1014"/>
                  </a:cubicBezTo>
                  <a:cubicBezTo>
                    <a:pt x="1591" y="991"/>
                    <a:pt x="1563" y="969"/>
                    <a:pt x="1535" y="950"/>
                  </a:cubicBezTo>
                  <a:cubicBezTo>
                    <a:pt x="1210" y="696"/>
                    <a:pt x="872" y="460"/>
                    <a:pt x="525" y="239"/>
                  </a:cubicBezTo>
                  <a:cubicBezTo>
                    <a:pt x="495" y="218"/>
                    <a:pt x="464" y="199"/>
                    <a:pt x="432" y="180"/>
                  </a:cubicBezTo>
                  <a:cubicBezTo>
                    <a:pt x="334" y="119"/>
                    <a:pt x="235" y="58"/>
                    <a:pt x="1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0" name="Google Shape;207;p32">
              <a:extLst>
                <a:ext uri="{FF2B5EF4-FFF2-40B4-BE49-F238E27FC236}">
                  <a16:creationId xmlns:a16="http://schemas.microsoft.com/office/drawing/2014/main" id="{3BBD3349-8638-EF68-4F5D-841FEF205C3E}"/>
                </a:ext>
              </a:extLst>
            </p:cNvPr>
            <p:cNvSpPr/>
            <p:nvPr/>
          </p:nvSpPr>
          <p:spPr>
            <a:xfrm>
              <a:off x="4614461" y="541139"/>
              <a:ext cx="208583" cy="203667"/>
            </a:xfrm>
            <a:custGeom>
              <a:avLst/>
              <a:gdLst/>
              <a:ahLst/>
              <a:cxnLst/>
              <a:rect l="l" t="t" r="r" b="b"/>
              <a:pathLst>
                <a:path w="6067" h="5924" extrusionOk="0">
                  <a:moveTo>
                    <a:pt x="99" y="0"/>
                  </a:moveTo>
                  <a:cubicBezTo>
                    <a:pt x="65" y="17"/>
                    <a:pt x="33" y="35"/>
                    <a:pt x="0" y="52"/>
                  </a:cubicBezTo>
                  <a:cubicBezTo>
                    <a:pt x="233" y="212"/>
                    <a:pt x="463" y="375"/>
                    <a:pt x="687" y="545"/>
                  </a:cubicBezTo>
                  <a:cubicBezTo>
                    <a:pt x="715" y="564"/>
                    <a:pt x="743" y="585"/>
                    <a:pt x="772" y="606"/>
                  </a:cubicBezTo>
                  <a:cubicBezTo>
                    <a:pt x="1100" y="857"/>
                    <a:pt x="1421" y="1115"/>
                    <a:pt x="1736" y="1384"/>
                  </a:cubicBezTo>
                  <a:cubicBezTo>
                    <a:pt x="1762" y="1405"/>
                    <a:pt x="1789" y="1429"/>
                    <a:pt x="1814" y="1452"/>
                  </a:cubicBezTo>
                  <a:cubicBezTo>
                    <a:pt x="2322" y="1888"/>
                    <a:pt x="2811" y="2351"/>
                    <a:pt x="3286" y="2831"/>
                  </a:cubicBezTo>
                  <a:cubicBezTo>
                    <a:pt x="3308" y="2855"/>
                    <a:pt x="3330" y="2876"/>
                    <a:pt x="3353" y="2901"/>
                  </a:cubicBezTo>
                  <a:cubicBezTo>
                    <a:pt x="3741" y="3294"/>
                    <a:pt x="4120" y="3702"/>
                    <a:pt x="4488" y="4118"/>
                  </a:cubicBezTo>
                  <a:cubicBezTo>
                    <a:pt x="4514" y="4144"/>
                    <a:pt x="4537" y="4168"/>
                    <a:pt x="4557" y="4194"/>
                  </a:cubicBezTo>
                  <a:cubicBezTo>
                    <a:pt x="4858" y="4533"/>
                    <a:pt x="5152" y="4876"/>
                    <a:pt x="5445" y="5226"/>
                  </a:cubicBezTo>
                  <a:cubicBezTo>
                    <a:pt x="5468" y="5252"/>
                    <a:pt x="5489" y="5279"/>
                    <a:pt x="5509" y="5304"/>
                  </a:cubicBezTo>
                  <a:cubicBezTo>
                    <a:pt x="5681" y="5510"/>
                    <a:pt x="5851" y="5716"/>
                    <a:pt x="6019" y="5924"/>
                  </a:cubicBezTo>
                  <a:cubicBezTo>
                    <a:pt x="6036" y="5891"/>
                    <a:pt x="6050" y="5858"/>
                    <a:pt x="6067" y="5826"/>
                  </a:cubicBezTo>
                  <a:cubicBezTo>
                    <a:pt x="5904" y="5625"/>
                    <a:pt x="5740" y="5427"/>
                    <a:pt x="5576" y="5231"/>
                  </a:cubicBezTo>
                  <a:cubicBezTo>
                    <a:pt x="5556" y="5205"/>
                    <a:pt x="5535" y="5179"/>
                    <a:pt x="5512" y="5153"/>
                  </a:cubicBezTo>
                  <a:cubicBezTo>
                    <a:pt x="5222" y="4805"/>
                    <a:pt x="4928" y="4461"/>
                    <a:pt x="4628" y="4124"/>
                  </a:cubicBezTo>
                  <a:cubicBezTo>
                    <a:pt x="4607" y="4098"/>
                    <a:pt x="4585" y="4075"/>
                    <a:pt x="4560" y="4049"/>
                  </a:cubicBezTo>
                  <a:cubicBezTo>
                    <a:pt x="4192" y="3632"/>
                    <a:pt x="3813" y="3227"/>
                    <a:pt x="3429" y="2835"/>
                  </a:cubicBezTo>
                  <a:cubicBezTo>
                    <a:pt x="3406" y="2810"/>
                    <a:pt x="3384" y="2789"/>
                    <a:pt x="3359" y="2766"/>
                  </a:cubicBezTo>
                  <a:cubicBezTo>
                    <a:pt x="2889" y="2287"/>
                    <a:pt x="2403" y="1828"/>
                    <a:pt x="1897" y="1392"/>
                  </a:cubicBezTo>
                  <a:cubicBezTo>
                    <a:pt x="1872" y="1370"/>
                    <a:pt x="1845" y="1346"/>
                    <a:pt x="1819" y="1325"/>
                  </a:cubicBezTo>
                  <a:cubicBezTo>
                    <a:pt x="1506" y="1055"/>
                    <a:pt x="1186" y="797"/>
                    <a:pt x="858" y="547"/>
                  </a:cubicBezTo>
                  <a:cubicBezTo>
                    <a:pt x="830" y="526"/>
                    <a:pt x="801" y="504"/>
                    <a:pt x="773" y="483"/>
                  </a:cubicBezTo>
                  <a:cubicBezTo>
                    <a:pt x="554" y="318"/>
                    <a:pt x="328" y="157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1" name="Google Shape;208;p32">
              <a:extLst>
                <a:ext uri="{FF2B5EF4-FFF2-40B4-BE49-F238E27FC236}">
                  <a16:creationId xmlns:a16="http://schemas.microsoft.com/office/drawing/2014/main" id="{82DA4998-9E4C-48F8-19A5-4D9A63382107}"/>
                </a:ext>
              </a:extLst>
            </p:cNvPr>
            <p:cNvSpPr/>
            <p:nvPr/>
          </p:nvSpPr>
          <p:spPr>
            <a:xfrm>
              <a:off x="4555053" y="578578"/>
              <a:ext cx="227458" cy="230002"/>
            </a:xfrm>
            <a:custGeom>
              <a:avLst/>
              <a:gdLst/>
              <a:ahLst/>
              <a:cxnLst/>
              <a:rect l="l" t="t" r="r" b="b"/>
              <a:pathLst>
                <a:path w="6616" h="6690" extrusionOk="0">
                  <a:moveTo>
                    <a:pt x="80" y="0"/>
                  </a:moveTo>
                  <a:cubicBezTo>
                    <a:pt x="54" y="21"/>
                    <a:pt x="28" y="41"/>
                    <a:pt x="0" y="63"/>
                  </a:cubicBezTo>
                  <a:cubicBezTo>
                    <a:pt x="231" y="273"/>
                    <a:pt x="452" y="491"/>
                    <a:pt x="665" y="717"/>
                  </a:cubicBezTo>
                  <a:cubicBezTo>
                    <a:pt x="688" y="740"/>
                    <a:pt x="710" y="763"/>
                    <a:pt x="735" y="789"/>
                  </a:cubicBezTo>
                  <a:cubicBezTo>
                    <a:pt x="897" y="961"/>
                    <a:pt x="1058" y="1136"/>
                    <a:pt x="1215" y="1309"/>
                  </a:cubicBezTo>
                  <a:lnTo>
                    <a:pt x="1330" y="1435"/>
                  </a:lnTo>
                  <a:cubicBezTo>
                    <a:pt x="1417" y="1529"/>
                    <a:pt x="1503" y="1623"/>
                    <a:pt x="1590" y="1715"/>
                  </a:cubicBezTo>
                  <a:cubicBezTo>
                    <a:pt x="1613" y="1740"/>
                    <a:pt x="1636" y="1766"/>
                    <a:pt x="1660" y="1790"/>
                  </a:cubicBezTo>
                  <a:cubicBezTo>
                    <a:pt x="2152" y="2321"/>
                    <a:pt x="2652" y="2846"/>
                    <a:pt x="3158" y="3367"/>
                  </a:cubicBezTo>
                  <a:cubicBezTo>
                    <a:pt x="3178" y="3390"/>
                    <a:pt x="3203" y="3415"/>
                    <a:pt x="3225" y="3436"/>
                  </a:cubicBezTo>
                  <a:lnTo>
                    <a:pt x="3227" y="3436"/>
                  </a:lnTo>
                  <a:cubicBezTo>
                    <a:pt x="3645" y="3868"/>
                    <a:pt x="4070" y="4297"/>
                    <a:pt x="4501" y="4718"/>
                  </a:cubicBezTo>
                  <a:cubicBezTo>
                    <a:pt x="4523" y="4742"/>
                    <a:pt x="4548" y="4766"/>
                    <a:pt x="4572" y="4790"/>
                  </a:cubicBezTo>
                  <a:cubicBezTo>
                    <a:pt x="4907" y="5121"/>
                    <a:pt x="5246" y="5451"/>
                    <a:pt x="5587" y="5777"/>
                  </a:cubicBezTo>
                  <a:cubicBezTo>
                    <a:pt x="5611" y="5800"/>
                    <a:pt x="5635" y="5823"/>
                    <a:pt x="5660" y="5846"/>
                  </a:cubicBezTo>
                  <a:cubicBezTo>
                    <a:pt x="5956" y="6129"/>
                    <a:pt x="6256" y="6410"/>
                    <a:pt x="6555" y="6689"/>
                  </a:cubicBezTo>
                  <a:cubicBezTo>
                    <a:pt x="6574" y="6662"/>
                    <a:pt x="6597" y="6637"/>
                    <a:pt x="6616" y="6609"/>
                  </a:cubicBezTo>
                  <a:cubicBezTo>
                    <a:pt x="6320" y="6334"/>
                    <a:pt x="6024" y="6054"/>
                    <a:pt x="5731" y="5775"/>
                  </a:cubicBezTo>
                  <a:cubicBezTo>
                    <a:pt x="5707" y="5752"/>
                    <a:pt x="5682" y="5729"/>
                    <a:pt x="5660" y="5705"/>
                  </a:cubicBezTo>
                  <a:cubicBezTo>
                    <a:pt x="5318" y="5381"/>
                    <a:pt x="4979" y="5051"/>
                    <a:pt x="4646" y="4719"/>
                  </a:cubicBezTo>
                  <a:cubicBezTo>
                    <a:pt x="4619" y="4696"/>
                    <a:pt x="4595" y="4673"/>
                    <a:pt x="4574" y="4649"/>
                  </a:cubicBezTo>
                  <a:cubicBezTo>
                    <a:pt x="4144" y="4227"/>
                    <a:pt x="3720" y="3800"/>
                    <a:pt x="3301" y="3370"/>
                  </a:cubicBezTo>
                  <a:cubicBezTo>
                    <a:pt x="3277" y="3347"/>
                    <a:pt x="3254" y="3324"/>
                    <a:pt x="3232" y="3301"/>
                  </a:cubicBezTo>
                  <a:cubicBezTo>
                    <a:pt x="2727" y="2780"/>
                    <a:pt x="2228" y="2257"/>
                    <a:pt x="1738" y="1726"/>
                  </a:cubicBezTo>
                  <a:cubicBezTo>
                    <a:pt x="1714" y="1702"/>
                    <a:pt x="1692" y="1678"/>
                    <a:pt x="1670" y="1652"/>
                  </a:cubicBezTo>
                  <a:cubicBezTo>
                    <a:pt x="1581" y="1559"/>
                    <a:pt x="1493" y="1463"/>
                    <a:pt x="1404" y="1368"/>
                  </a:cubicBezTo>
                  <a:lnTo>
                    <a:pt x="1289" y="1241"/>
                  </a:lnTo>
                  <a:cubicBezTo>
                    <a:pt x="1133" y="1070"/>
                    <a:pt x="975" y="900"/>
                    <a:pt x="813" y="729"/>
                  </a:cubicBezTo>
                  <a:cubicBezTo>
                    <a:pt x="791" y="703"/>
                    <a:pt x="768" y="680"/>
                    <a:pt x="744" y="656"/>
                  </a:cubicBezTo>
                  <a:cubicBezTo>
                    <a:pt x="530" y="430"/>
                    <a:pt x="310" y="21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2" name="Google Shape;209;p32">
              <a:extLst>
                <a:ext uri="{FF2B5EF4-FFF2-40B4-BE49-F238E27FC236}">
                  <a16:creationId xmlns:a16="http://schemas.microsoft.com/office/drawing/2014/main" id="{FAB7D300-F29F-1BCF-0222-F488B557DD44}"/>
                </a:ext>
              </a:extLst>
            </p:cNvPr>
            <p:cNvSpPr/>
            <p:nvPr/>
          </p:nvSpPr>
          <p:spPr>
            <a:xfrm>
              <a:off x="4501764" y="623719"/>
              <a:ext cx="237428" cy="236087"/>
            </a:xfrm>
            <a:custGeom>
              <a:avLst/>
              <a:gdLst/>
              <a:ahLst/>
              <a:cxnLst/>
              <a:rect l="l" t="t" r="r" b="b"/>
              <a:pathLst>
                <a:path w="6906" h="6867" extrusionOk="0">
                  <a:moveTo>
                    <a:pt x="72" y="0"/>
                  </a:moveTo>
                  <a:cubicBezTo>
                    <a:pt x="49" y="22"/>
                    <a:pt x="24" y="44"/>
                    <a:pt x="1" y="69"/>
                  </a:cubicBezTo>
                  <a:cubicBezTo>
                    <a:pt x="182" y="287"/>
                    <a:pt x="366" y="503"/>
                    <a:pt x="555" y="717"/>
                  </a:cubicBezTo>
                  <a:cubicBezTo>
                    <a:pt x="574" y="743"/>
                    <a:pt x="597" y="767"/>
                    <a:pt x="621" y="793"/>
                  </a:cubicBezTo>
                  <a:cubicBezTo>
                    <a:pt x="905" y="1123"/>
                    <a:pt x="1196" y="1449"/>
                    <a:pt x="1494" y="1770"/>
                  </a:cubicBezTo>
                  <a:cubicBezTo>
                    <a:pt x="1514" y="1795"/>
                    <a:pt x="1537" y="1820"/>
                    <a:pt x="1561" y="1844"/>
                  </a:cubicBezTo>
                  <a:cubicBezTo>
                    <a:pt x="2066" y="2397"/>
                    <a:pt x="2585" y="2939"/>
                    <a:pt x="3116" y="3469"/>
                  </a:cubicBezTo>
                  <a:cubicBezTo>
                    <a:pt x="3140" y="3495"/>
                    <a:pt x="3164" y="3518"/>
                    <a:pt x="3187" y="3543"/>
                  </a:cubicBezTo>
                  <a:lnTo>
                    <a:pt x="3189" y="3542"/>
                  </a:lnTo>
                  <a:cubicBezTo>
                    <a:pt x="3627" y="3980"/>
                    <a:pt x="4072" y="4410"/>
                    <a:pt x="4527" y="4832"/>
                  </a:cubicBezTo>
                  <a:cubicBezTo>
                    <a:pt x="4549" y="4856"/>
                    <a:pt x="4574" y="4878"/>
                    <a:pt x="4600" y="4901"/>
                  </a:cubicBezTo>
                  <a:cubicBezTo>
                    <a:pt x="4948" y="5227"/>
                    <a:pt x="5305" y="5546"/>
                    <a:pt x="5662" y="5861"/>
                  </a:cubicBezTo>
                  <a:cubicBezTo>
                    <a:pt x="5688" y="5885"/>
                    <a:pt x="5713" y="5906"/>
                    <a:pt x="5739" y="5928"/>
                  </a:cubicBezTo>
                  <a:cubicBezTo>
                    <a:pt x="6101" y="6247"/>
                    <a:pt x="6468" y="6559"/>
                    <a:pt x="6836" y="6866"/>
                  </a:cubicBezTo>
                  <a:cubicBezTo>
                    <a:pt x="6860" y="6843"/>
                    <a:pt x="6885" y="6818"/>
                    <a:pt x="6906" y="6793"/>
                  </a:cubicBezTo>
                  <a:cubicBezTo>
                    <a:pt x="6537" y="6487"/>
                    <a:pt x="6172" y="6178"/>
                    <a:pt x="5813" y="5860"/>
                  </a:cubicBezTo>
                  <a:cubicBezTo>
                    <a:pt x="5786" y="5839"/>
                    <a:pt x="5760" y="5818"/>
                    <a:pt x="5735" y="5794"/>
                  </a:cubicBezTo>
                  <a:cubicBezTo>
                    <a:pt x="5377" y="5479"/>
                    <a:pt x="5022" y="5159"/>
                    <a:pt x="4673" y="4833"/>
                  </a:cubicBezTo>
                  <a:cubicBezTo>
                    <a:pt x="4648" y="4812"/>
                    <a:pt x="4623" y="4788"/>
                    <a:pt x="4599" y="4765"/>
                  </a:cubicBezTo>
                  <a:cubicBezTo>
                    <a:pt x="4146" y="4342"/>
                    <a:pt x="3700" y="3912"/>
                    <a:pt x="3262" y="3475"/>
                  </a:cubicBezTo>
                  <a:cubicBezTo>
                    <a:pt x="3237" y="3451"/>
                    <a:pt x="3212" y="3427"/>
                    <a:pt x="3192" y="3403"/>
                  </a:cubicBezTo>
                  <a:cubicBezTo>
                    <a:pt x="2660" y="2873"/>
                    <a:pt x="2142" y="2333"/>
                    <a:pt x="1637" y="1780"/>
                  </a:cubicBezTo>
                  <a:cubicBezTo>
                    <a:pt x="1613" y="1757"/>
                    <a:pt x="1590" y="1732"/>
                    <a:pt x="1569" y="1706"/>
                  </a:cubicBezTo>
                  <a:cubicBezTo>
                    <a:pt x="1274" y="1385"/>
                    <a:pt x="981" y="1059"/>
                    <a:pt x="697" y="728"/>
                  </a:cubicBezTo>
                  <a:cubicBezTo>
                    <a:pt x="673" y="702"/>
                    <a:pt x="652" y="679"/>
                    <a:pt x="633" y="653"/>
                  </a:cubicBezTo>
                  <a:cubicBezTo>
                    <a:pt x="442" y="438"/>
                    <a:pt x="257" y="218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3" name="Google Shape;210;p32">
              <a:extLst>
                <a:ext uri="{FF2B5EF4-FFF2-40B4-BE49-F238E27FC236}">
                  <a16:creationId xmlns:a16="http://schemas.microsoft.com/office/drawing/2014/main" id="{40D3DECB-9653-8E81-0E39-6D8E8B547F60}"/>
                </a:ext>
              </a:extLst>
            </p:cNvPr>
            <p:cNvSpPr/>
            <p:nvPr/>
          </p:nvSpPr>
          <p:spPr>
            <a:xfrm>
              <a:off x="4443318" y="682715"/>
              <a:ext cx="233475" cy="236809"/>
            </a:xfrm>
            <a:custGeom>
              <a:avLst/>
              <a:gdLst/>
              <a:ahLst/>
              <a:cxnLst/>
              <a:rect l="l" t="t" r="r" b="b"/>
              <a:pathLst>
                <a:path w="6791" h="6888" extrusionOk="0">
                  <a:moveTo>
                    <a:pt x="71" y="0"/>
                  </a:moveTo>
                  <a:cubicBezTo>
                    <a:pt x="48" y="25"/>
                    <a:pt x="24" y="52"/>
                    <a:pt x="1" y="76"/>
                  </a:cubicBezTo>
                  <a:cubicBezTo>
                    <a:pt x="151" y="252"/>
                    <a:pt x="299" y="425"/>
                    <a:pt x="449" y="596"/>
                  </a:cubicBezTo>
                  <a:cubicBezTo>
                    <a:pt x="470" y="623"/>
                    <a:pt x="493" y="646"/>
                    <a:pt x="513" y="671"/>
                  </a:cubicBezTo>
                  <a:lnTo>
                    <a:pt x="515" y="670"/>
                  </a:lnTo>
                  <a:cubicBezTo>
                    <a:pt x="809" y="1012"/>
                    <a:pt x="1108" y="1347"/>
                    <a:pt x="1415" y="1682"/>
                  </a:cubicBezTo>
                  <a:cubicBezTo>
                    <a:pt x="1434" y="1707"/>
                    <a:pt x="1458" y="1733"/>
                    <a:pt x="1481" y="1758"/>
                  </a:cubicBezTo>
                  <a:cubicBezTo>
                    <a:pt x="1984" y="2311"/>
                    <a:pt x="2497" y="2853"/>
                    <a:pt x="3017" y="3386"/>
                  </a:cubicBezTo>
                  <a:cubicBezTo>
                    <a:pt x="3039" y="3410"/>
                    <a:pt x="3064" y="3434"/>
                    <a:pt x="3088" y="3458"/>
                  </a:cubicBezTo>
                  <a:cubicBezTo>
                    <a:pt x="3514" y="3894"/>
                    <a:pt x="3948" y="4326"/>
                    <a:pt x="4387" y="4749"/>
                  </a:cubicBezTo>
                  <a:cubicBezTo>
                    <a:pt x="4411" y="4773"/>
                    <a:pt x="4433" y="4795"/>
                    <a:pt x="4457" y="4818"/>
                  </a:cubicBezTo>
                  <a:cubicBezTo>
                    <a:pt x="4794" y="5141"/>
                    <a:pt x="5134" y="5463"/>
                    <a:pt x="5479" y="5777"/>
                  </a:cubicBezTo>
                  <a:cubicBezTo>
                    <a:pt x="5502" y="5801"/>
                    <a:pt x="5526" y="5824"/>
                    <a:pt x="5553" y="5845"/>
                  </a:cubicBezTo>
                  <a:cubicBezTo>
                    <a:pt x="5934" y="6199"/>
                    <a:pt x="6321" y="6545"/>
                    <a:pt x="6713" y="6887"/>
                  </a:cubicBezTo>
                  <a:lnTo>
                    <a:pt x="6714" y="6886"/>
                  </a:lnTo>
                  <a:cubicBezTo>
                    <a:pt x="6739" y="6866"/>
                    <a:pt x="6765" y="6844"/>
                    <a:pt x="6790" y="6822"/>
                  </a:cubicBezTo>
                  <a:cubicBezTo>
                    <a:pt x="6400" y="6480"/>
                    <a:pt x="6014" y="6134"/>
                    <a:pt x="5630" y="5782"/>
                  </a:cubicBezTo>
                  <a:cubicBezTo>
                    <a:pt x="5604" y="5760"/>
                    <a:pt x="5580" y="5737"/>
                    <a:pt x="5555" y="5714"/>
                  </a:cubicBezTo>
                  <a:cubicBezTo>
                    <a:pt x="5210" y="5397"/>
                    <a:pt x="4870" y="5077"/>
                    <a:pt x="4536" y="4752"/>
                  </a:cubicBezTo>
                  <a:cubicBezTo>
                    <a:pt x="4509" y="4731"/>
                    <a:pt x="4487" y="4707"/>
                    <a:pt x="4462" y="4683"/>
                  </a:cubicBezTo>
                  <a:cubicBezTo>
                    <a:pt x="4024" y="4260"/>
                    <a:pt x="3590" y="3828"/>
                    <a:pt x="3162" y="3392"/>
                  </a:cubicBezTo>
                  <a:cubicBezTo>
                    <a:pt x="3137" y="3368"/>
                    <a:pt x="3113" y="3343"/>
                    <a:pt x="3090" y="3319"/>
                  </a:cubicBezTo>
                  <a:cubicBezTo>
                    <a:pt x="2567" y="2784"/>
                    <a:pt x="2056" y="2240"/>
                    <a:pt x="1555" y="1687"/>
                  </a:cubicBezTo>
                  <a:cubicBezTo>
                    <a:pt x="1532" y="1664"/>
                    <a:pt x="1510" y="1640"/>
                    <a:pt x="1486" y="1613"/>
                  </a:cubicBezTo>
                  <a:cubicBezTo>
                    <a:pt x="1183" y="1281"/>
                    <a:pt x="884" y="944"/>
                    <a:pt x="589" y="603"/>
                  </a:cubicBezTo>
                  <a:cubicBezTo>
                    <a:pt x="566" y="578"/>
                    <a:pt x="545" y="553"/>
                    <a:pt x="525" y="527"/>
                  </a:cubicBezTo>
                  <a:cubicBezTo>
                    <a:pt x="371" y="354"/>
                    <a:pt x="220" y="178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4" name="Google Shape;211;p32">
              <a:extLst>
                <a:ext uri="{FF2B5EF4-FFF2-40B4-BE49-F238E27FC236}">
                  <a16:creationId xmlns:a16="http://schemas.microsoft.com/office/drawing/2014/main" id="{DC8F2F22-432D-B2E1-3669-4AE97F152BE9}"/>
                </a:ext>
              </a:extLst>
            </p:cNvPr>
            <p:cNvSpPr/>
            <p:nvPr/>
          </p:nvSpPr>
          <p:spPr>
            <a:xfrm>
              <a:off x="4392436" y="743086"/>
              <a:ext cx="225223" cy="221820"/>
            </a:xfrm>
            <a:custGeom>
              <a:avLst/>
              <a:gdLst/>
              <a:ahLst/>
              <a:cxnLst/>
              <a:rect l="l" t="t" r="r" b="b"/>
              <a:pathLst>
                <a:path w="6551" h="6452" extrusionOk="0">
                  <a:moveTo>
                    <a:pt x="64" y="0"/>
                  </a:moveTo>
                  <a:cubicBezTo>
                    <a:pt x="41" y="27"/>
                    <a:pt x="20" y="55"/>
                    <a:pt x="1" y="83"/>
                  </a:cubicBezTo>
                  <a:cubicBezTo>
                    <a:pt x="102" y="209"/>
                    <a:pt x="205" y="339"/>
                    <a:pt x="311" y="468"/>
                  </a:cubicBezTo>
                  <a:cubicBezTo>
                    <a:pt x="332" y="493"/>
                    <a:pt x="353" y="519"/>
                    <a:pt x="373" y="546"/>
                  </a:cubicBezTo>
                  <a:cubicBezTo>
                    <a:pt x="656" y="888"/>
                    <a:pt x="945" y="1235"/>
                    <a:pt x="1246" y="1583"/>
                  </a:cubicBezTo>
                  <a:cubicBezTo>
                    <a:pt x="1266" y="1608"/>
                    <a:pt x="1290" y="1634"/>
                    <a:pt x="1312" y="1659"/>
                  </a:cubicBezTo>
                  <a:cubicBezTo>
                    <a:pt x="1769" y="2185"/>
                    <a:pt x="2253" y="2712"/>
                    <a:pt x="2760" y="3235"/>
                  </a:cubicBezTo>
                  <a:cubicBezTo>
                    <a:pt x="2784" y="3259"/>
                    <a:pt x="2806" y="3282"/>
                    <a:pt x="2830" y="3306"/>
                  </a:cubicBezTo>
                  <a:cubicBezTo>
                    <a:pt x="3228" y="3712"/>
                    <a:pt x="3640" y="4112"/>
                    <a:pt x="4070" y="4502"/>
                  </a:cubicBezTo>
                  <a:cubicBezTo>
                    <a:pt x="4094" y="4525"/>
                    <a:pt x="4119" y="4549"/>
                    <a:pt x="4145" y="4570"/>
                  </a:cubicBezTo>
                  <a:cubicBezTo>
                    <a:pt x="4472" y="4866"/>
                    <a:pt x="4807" y="5158"/>
                    <a:pt x="5154" y="5442"/>
                  </a:cubicBezTo>
                  <a:cubicBezTo>
                    <a:pt x="5180" y="5465"/>
                    <a:pt x="5206" y="5489"/>
                    <a:pt x="5234" y="5508"/>
                  </a:cubicBezTo>
                  <a:cubicBezTo>
                    <a:pt x="5631" y="5835"/>
                    <a:pt x="6041" y="6148"/>
                    <a:pt x="6463" y="6451"/>
                  </a:cubicBezTo>
                  <a:cubicBezTo>
                    <a:pt x="6494" y="6432"/>
                    <a:pt x="6522" y="6413"/>
                    <a:pt x="6550" y="6391"/>
                  </a:cubicBezTo>
                  <a:cubicBezTo>
                    <a:pt x="6125" y="6086"/>
                    <a:pt x="5714" y="5773"/>
                    <a:pt x="5315" y="5448"/>
                  </a:cubicBezTo>
                  <a:lnTo>
                    <a:pt x="5233" y="5382"/>
                  </a:lnTo>
                  <a:cubicBezTo>
                    <a:pt x="4888" y="5095"/>
                    <a:pt x="4548" y="4805"/>
                    <a:pt x="4221" y="4506"/>
                  </a:cubicBezTo>
                  <a:cubicBezTo>
                    <a:pt x="4197" y="4485"/>
                    <a:pt x="4172" y="4462"/>
                    <a:pt x="4146" y="4439"/>
                  </a:cubicBezTo>
                  <a:cubicBezTo>
                    <a:pt x="3716" y="4048"/>
                    <a:pt x="3302" y="3646"/>
                    <a:pt x="2903" y="3239"/>
                  </a:cubicBezTo>
                  <a:cubicBezTo>
                    <a:pt x="2880" y="3215"/>
                    <a:pt x="2858" y="3191"/>
                    <a:pt x="2833" y="3167"/>
                  </a:cubicBezTo>
                  <a:cubicBezTo>
                    <a:pt x="2325" y="2645"/>
                    <a:pt x="1841" y="2113"/>
                    <a:pt x="1381" y="1586"/>
                  </a:cubicBezTo>
                  <a:cubicBezTo>
                    <a:pt x="1358" y="1560"/>
                    <a:pt x="1335" y="1536"/>
                    <a:pt x="1318" y="1509"/>
                  </a:cubicBezTo>
                  <a:cubicBezTo>
                    <a:pt x="1012" y="1162"/>
                    <a:pt x="722" y="815"/>
                    <a:pt x="442" y="472"/>
                  </a:cubicBezTo>
                  <a:cubicBezTo>
                    <a:pt x="421" y="446"/>
                    <a:pt x="401" y="420"/>
                    <a:pt x="380" y="394"/>
                  </a:cubicBezTo>
                  <a:cubicBezTo>
                    <a:pt x="272" y="262"/>
                    <a:pt x="166" y="131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5" name="Google Shape;212;p32">
              <a:extLst>
                <a:ext uri="{FF2B5EF4-FFF2-40B4-BE49-F238E27FC236}">
                  <a16:creationId xmlns:a16="http://schemas.microsoft.com/office/drawing/2014/main" id="{65061910-7AC6-6377-C184-2336579B8FBC}"/>
                </a:ext>
              </a:extLst>
            </p:cNvPr>
            <p:cNvSpPr/>
            <p:nvPr/>
          </p:nvSpPr>
          <p:spPr>
            <a:xfrm>
              <a:off x="4356440" y="792111"/>
              <a:ext cx="197410" cy="212090"/>
            </a:xfrm>
            <a:custGeom>
              <a:avLst/>
              <a:gdLst/>
              <a:ahLst/>
              <a:cxnLst/>
              <a:rect l="l" t="t" r="r" b="b"/>
              <a:pathLst>
                <a:path w="5742" h="6169" extrusionOk="0">
                  <a:moveTo>
                    <a:pt x="60" y="1"/>
                  </a:moveTo>
                  <a:cubicBezTo>
                    <a:pt x="41" y="29"/>
                    <a:pt x="22" y="57"/>
                    <a:pt x="0" y="86"/>
                  </a:cubicBezTo>
                  <a:cubicBezTo>
                    <a:pt x="64" y="180"/>
                    <a:pt x="130" y="271"/>
                    <a:pt x="197" y="363"/>
                  </a:cubicBezTo>
                  <a:cubicBezTo>
                    <a:pt x="216" y="391"/>
                    <a:pt x="235" y="419"/>
                    <a:pt x="257" y="447"/>
                  </a:cubicBezTo>
                  <a:cubicBezTo>
                    <a:pt x="520" y="818"/>
                    <a:pt x="786" y="1174"/>
                    <a:pt x="1052" y="1519"/>
                  </a:cubicBezTo>
                  <a:cubicBezTo>
                    <a:pt x="1072" y="1544"/>
                    <a:pt x="1094" y="1574"/>
                    <a:pt x="1114" y="1599"/>
                  </a:cubicBezTo>
                  <a:cubicBezTo>
                    <a:pt x="1537" y="2145"/>
                    <a:pt x="1963" y="2658"/>
                    <a:pt x="2394" y="3137"/>
                  </a:cubicBezTo>
                  <a:cubicBezTo>
                    <a:pt x="2413" y="3164"/>
                    <a:pt x="2435" y="3188"/>
                    <a:pt x="2460" y="3213"/>
                  </a:cubicBezTo>
                  <a:cubicBezTo>
                    <a:pt x="2813" y="3611"/>
                    <a:pt x="3170" y="3987"/>
                    <a:pt x="3530" y="4342"/>
                  </a:cubicBezTo>
                  <a:cubicBezTo>
                    <a:pt x="3553" y="4366"/>
                    <a:pt x="3577" y="4389"/>
                    <a:pt x="3602" y="4413"/>
                  </a:cubicBezTo>
                  <a:cubicBezTo>
                    <a:pt x="3898" y="4702"/>
                    <a:pt x="4198" y="4978"/>
                    <a:pt x="4497" y="5241"/>
                  </a:cubicBezTo>
                  <a:cubicBezTo>
                    <a:pt x="4524" y="5265"/>
                    <a:pt x="4551" y="5288"/>
                    <a:pt x="4577" y="5310"/>
                  </a:cubicBezTo>
                  <a:cubicBezTo>
                    <a:pt x="4929" y="5616"/>
                    <a:pt x="5285" y="5903"/>
                    <a:pt x="5644" y="6169"/>
                  </a:cubicBezTo>
                  <a:cubicBezTo>
                    <a:pt x="5677" y="6154"/>
                    <a:pt x="5709" y="6137"/>
                    <a:pt x="5741" y="6118"/>
                  </a:cubicBezTo>
                  <a:cubicBezTo>
                    <a:pt x="5378" y="5847"/>
                    <a:pt x="5018" y="5559"/>
                    <a:pt x="4663" y="5251"/>
                  </a:cubicBezTo>
                  <a:cubicBezTo>
                    <a:pt x="4635" y="5230"/>
                    <a:pt x="4608" y="5206"/>
                    <a:pt x="4583" y="5183"/>
                  </a:cubicBezTo>
                  <a:cubicBezTo>
                    <a:pt x="4280" y="4920"/>
                    <a:pt x="3981" y="4643"/>
                    <a:pt x="3681" y="4350"/>
                  </a:cubicBezTo>
                  <a:cubicBezTo>
                    <a:pt x="3658" y="4327"/>
                    <a:pt x="3633" y="4303"/>
                    <a:pt x="3610" y="4280"/>
                  </a:cubicBezTo>
                  <a:cubicBezTo>
                    <a:pt x="3249" y="3924"/>
                    <a:pt x="2889" y="3545"/>
                    <a:pt x="2531" y="3146"/>
                  </a:cubicBezTo>
                  <a:cubicBezTo>
                    <a:pt x="2509" y="3121"/>
                    <a:pt x="2485" y="3096"/>
                    <a:pt x="2465" y="3070"/>
                  </a:cubicBezTo>
                  <a:cubicBezTo>
                    <a:pt x="2035" y="2587"/>
                    <a:pt x="1608" y="2073"/>
                    <a:pt x="1181" y="1524"/>
                  </a:cubicBezTo>
                  <a:cubicBezTo>
                    <a:pt x="1161" y="1498"/>
                    <a:pt x="1142" y="1472"/>
                    <a:pt x="1118" y="1444"/>
                  </a:cubicBezTo>
                  <a:cubicBezTo>
                    <a:pt x="854" y="1100"/>
                    <a:pt x="587" y="741"/>
                    <a:pt x="322" y="370"/>
                  </a:cubicBezTo>
                  <a:cubicBezTo>
                    <a:pt x="301" y="342"/>
                    <a:pt x="282" y="314"/>
                    <a:pt x="262" y="286"/>
                  </a:cubicBezTo>
                  <a:cubicBezTo>
                    <a:pt x="194" y="192"/>
                    <a:pt x="128" y="97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6" name="Google Shape;213;p32">
              <a:extLst>
                <a:ext uri="{FF2B5EF4-FFF2-40B4-BE49-F238E27FC236}">
                  <a16:creationId xmlns:a16="http://schemas.microsoft.com/office/drawing/2014/main" id="{F306D180-4493-3952-F844-8C90734A8536}"/>
                </a:ext>
              </a:extLst>
            </p:cNvPr>
            <p:cNvSpPr/>
            <p:nvPr/>
          </p:nvSpPr>
          <p:spPr>
            <a:xfrm>
              <a:off x="4321339" y="855542"/>
              <a:ext cx="162583" cy="178432"/>
            </a:xfrm>
            <a:custGeom>
              <a:avLst/>
              <a:gdLst/>
              <a:ahLst/>
              <a:cxnLst/>
              <a:rect l="l" t="t" r="r" b="b"/>
              <a:pathLst>
                <a:path w="4729" h="5190" extrusionOk="0">
                  <a:moveTo>
                    <a:pt x="66" y="0"/>
                  </a:moveTo>
                  <a:cubicBezTo>
                    <a:pt x="42" y="31"/>
                    <a:pt x="21" y="62"/>
                    <a:pt x="1" y="92"/>
                  </a:cubicBezTo>
                  <a:cubicBezTo>
                    <a:pt x="10" y="109"/>
                    <a:pt x="18" y="127"/>
                    <a:pt x="30" y="141"/>
                  </a:cubicBezTo>
                  <a:lnTo>
                    <a:pt x="30" y="143"/>
                  </a:lnTo>
                  <a:cubicBezTo>
                    <a:pt x="38" y="158"/>
                    <a:pt x="44" y="173"/>
                    <a:pt x="54" y="187"/>
                  </a:cubicBezTo>
                  <a:cubicBezTo>
                    <a:pt x="259" y="561"/>
                    <a:pt x="481" y="927"/>
                    <a:pt x="720" y="1280"/>
                  </a:cubicBezTo>
                  <a:cubicBezTo>
                    <a:pt x="739" y="1308"/>
                    <a:pt x="758" y="1338"/>
                    <a:pt x="779" y="1366"/>
                  </a:cubicBezTo>
                  <a:cubicBezTo>
                    <a:pt x="1112" y="1855"/>
                    <a:pt x="1476" y="2323"/>
                    <a:pt x="1870" y="2768"/>
                  </a:cubicBezTo>
                  <a:cubicBezTo>
                    <a:pt x="1890" y="2791"/>
                    <a:pt x="1911" y="2818"/>
                    <a:pt x="1933" y="2842"/>
                  </a:cubicBezTo>
                  <a:cubicBezTo>
                    <a:pt x="2225" y="3169"/>
                    <a:pt x="2533" y="3486"/>
                    <a:pt x="2855" y="3786"/>
                  </a:cubicBezTo>
                  <a:cubicBezTo>
                    <a:pt x="2877" y="3810"/>
                    <a:pt x="2902" y="3832"/>
                    <a:pt x="2928" y="3856"/>
                  </a:cubicBezTo>
                  <a:cubicBezTo>
                    <a:pt x="3192" y="4101"/>
                    <a:pt x="3467" y="4338"/>
                    <a:pt x="3751" y="4563"/>
                  </a:cubicBezTo>
                  <a:cubicBezTo>
                    <a:pt x="3780" y="4586"/>
                    <a:pt x="3806" y="4609"/>
                    <a:pt x="3834" y="4628"/>
                  </a:cubicBezTo>
                  <a:cubicBezTo>
                    <a:pt x="4083" y="4826"/>
                    <a:pt x="4337" y="5011"/>
                    <a:pt x="4596" y="5189"/>
                  </a:cubicBezTo>
                  <a:cubicBezTo>
                    <a:pt x="4641" y="5179"/>
                    <a:pt x="4684" y="5169"/>
                    <a:pt x="4728" y="5158"/>
                  </a:cubicBezTo>
                  <a:cubicBezTo>
                    <a:pt x="4452" y="4973"/>
                    <a:pt x="4183" y="4776"/>
                    <a:pt x="3923" y="4571"/>
                  </a:cubicBezTo>
                  <a:cubicBezTo>
                    <a:pt x="3894" y="4550"/>
                    <a:pt x="3866" y="4529"/>
                    <a:pt x="3839" y="4505"/>
                  </a:cubicBezTo>
                  <a:cubicBezTo>
                    <a:pt x="3553" y="4279"/>
                    <a:pt x="3276" y="4042"/>
                    <a:pt x="3010" y="3794"/>
                  </a:cubicBezTo>
                  <a:cubicBezTo>
                    <a:pt x="2984" y="3771"/>
                    <a:pt x="2960" y="3749"/>
                    <a:pt x="2937" y="3726"/>
                  </a:cubicBezTo>
                  <a:cubicBezTo>
                    <a:pt x="2611" y="3423"/>
                    <a:pt x="2301" y="3103"/>
                    <a:pt x="2006" y="2771"/>
                  </a:cubicBezTo>
                  <a:cubicBezTo>
                    <a:pt x="1984" y="2748"/>
                    <a:pt x="1961" y="2722"/>
                    <a:pt x="1940" y="2699"/>
                  </a:cubicBezTo>
                  <a:cubicBezTo>
                    <a:pt x="1548" y="2250"/>
                    <a:pt x="1180" y="1780"/>
                    <a:pt x="845" y="1286"/>
                  </a:cubicBezTo>
                  <a:cubicBezTo>
                    <a:pt x="826" y="1256"/>
                    <a:pt x="804" y="1226"/>
                    <a:pt x="785" y="1199"/>
                  </a:cubicBezTo>
                  <a:cubicBezTo>
                    <a:pt x="546" y="842"/>
                    <a:pt x="325" y="474"/>
                    <a:pt x="119" y="95"/>
                  </a:cubicBezTo>
                  <a:cubicBezTo>
                    <a:pt x="102" y="69"/>
                    <a:pt x="88" y="43"/>
                    <a:pt x="73" y="16"/>
                  </a:cubicBezTo>
                  <a:cubicBezTo>
                    <a:pt x="72" y="12"/>
                    <a:pt x="68" y="7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7" name="Google Shape;214;p32">
              <a:extLst>
                <a:ext uri="{FF2B5EF4-FFF2-40B4-BE49-F238E27FC236}">
                  <a16:creationId xmlns:a16="http://schemas.microsoft.com/office/drawing/2014/main" id="{509CEEF9-EA68-F48F-3547-B0BB5B3D0AE5}"/>
                </a:ext>
              </a:extLst>
            </p:cNvPr>
            <p:cNvSpPr/>
            <p:nvPr/>
          </p:nvSpPr>
          <p:spPr>
            <a:xfrm>
              <a:off x="4393089" y="1043875"/>
              <a:ext cx="236913" cy="295118"/>
            </a:xfrm>
            <a:custGeom>
              <a:avLst/>
              <a:gdLst/>
              <a:ahLst/>
              <a:cxnLst/>
              <a:rect l="l" t="t" r="r" b="b"/>
              <a:pathLst>
                <a:path w="6891" h="8584" extrusionOk="0">
                  <a:moveTo>
                    <a:pt x="2919" y="1"/>
                  </a:moveTo>
                  <a:cubicBezTo>
                    <a:pt x="2677" y="1"/>
                    <a:pt x="2438" y="40"/>
                    <a:pt x="2206" y="121"/>
                  </a:cubicBezTo>
                  <a:cubicBezTo>
                    <a:pt x="627" y="676"/>
                    <a:pt x="1" y="2993"/>
                    <a:pt x="811" y="5298"/>
                  </a:cubicBezTo>
                  <a:cubicBezTo>
                    <a:pt x="1502" y="7264"/>
                    <a:pt x="3014" y="8584"/>
                    <a:pt x="4424" y="8584"/>
                  </a:cubicBezTo>
                  <a:cubicBezTo>
                    <a:pt x="4666" y="8584"/>
                    <a:pt x="4906" y="8545"/>
                    <a:pt x="5137" y="8464"/>
                  </a:cubicBezTo>
                  <a:cubicBezTo>
                    <a:pt x="5697" y="8267"/>
                    <a:pt x="6138" y="7849"/>
                    <a:pt x="6436" y="7287"/>
                  </a:cubicBezTo>
                  <a:cubicBezTo>
                    <a:pt x="6549" y="7078"/>
                    <a:pt x="6643" y="6846"/>
                    <a:pt x="6712" y="6599"/>
                  </a:cubicBezTo>
                  <a:cubicBezTo>
                    <a:pt x="6821" y="6226"/>
                    <a:pt x="6881" y="5818"/>
                    <a:pt x="6887" y="5387"/>
                  </a:cubicBezTo>
                  <a:cubicBezTo>
                    <a:pt x="6891" y="5213"/>
                    <a:pt x="6884" y="5032"/>
                    <a:pt x="6870" y="4851"/>
                  </a:cubicBezTo>
                  <a:cubicBezTo>
                    <a:pt x="6830" y="4345"/>
                    <a:pt x="6720" y="3816"/>
                    <a:pt x="6534" y="3288"/>
                  </a:cubicBezTo>
                  <a:cubicBezTo>
                    <a:pt x="6517" y="3239"/>
                    <a:pt x="6500" y="3190"/>
                    <a:pt x="6481" y="3143"/>
                  </a:cubicBezTo>
                  <a:cubicBezTo>
                    <a:pt x="6441" y="3032"/>
                    <a:pt x="6396" y="2925"/>
                    <a:pt x="6349" y="2821"/>
                  </a:cubicBezTo>
                  <a:cubicBezTo>
                    <a:pt x="6209" y="2501"/>
                    <a:pt x="6048" y="2205"/>
                    <a:pt x="5867" y="1931"/>
                  </a:cubicBezTo>
                  <a:cubicBezTo>
                    <a:pt x="5728" y="1718"/>
                    <a:pt x="5578" y="1519"/>
                    <a:pt x="5417" y="1335"/>
                  </a:cubicBezTo>
                  <a:cubicBezTo>
                    <a:pt x="5039" y="899"/>
                    <a:pt x="4613" y="555"/>
                    <a:pt x="4169" y="325"/>
                  </a:cubicBezTo>
                  <a:cubicBezTo>
                    <a:pt x="4015" y="247"/>
                    <a:pt x="3858" y="181"/>
                    <a:pt x="3701" y="130"/>
                  </a:cubicBezTo>
                  <a:cubicBezTo>
                    <a:pt x="3441" y="45"/>
                    <a:pt x="3178" y="1"/>
                    <a:pt x="29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8" name="Google Shape;215;p32">
              <a:extLst>
                <a:ext uri="{FF2B5EF4-FFF2-40B4-BE49-F238E27FC236}">
                  <a16:creationId xmlns:a16="http://schemas.microsoft.com/office/drawing/2014/main" id="{CFE6A003-C97A-8059-6EFB-35984264FBCE}"/>
                </a:ext>
              </a:extLst>
            </p:cNvPr>
            <p:cNvSpPr/>
            <p:nvPr/>
          </p:nvSpPr>
          <p:spPr>
            <a:xfrm>
              <a:off x="4456348" y="1048344"/>
              <a:ext cx="80105" cy="61850"/>
            </a:xfrm>
            <a:custGeom>
              <a:avLst/>
              <a:gdLst/>
              <a:ahLst/>
              <a:cxnLst/>
              <a:rect l="l" t="t" r="r" b="b"/>
              <a:pathLst>
                <a:path w="2330" h="1799" extrusionOk="0">
                  <a:moveTo>
                    <a:pt x="1861" y="0"/>
                  </a:moveTo>
                  <a:cubicBezTo>
                    <a:pt x="1582" y="240"/>
                    <a:pt x="1297" y="471"/>
                    <a:pt x="1008" y="693"/>
                  </a:cubicBezTo>
                  <a:cubicBezTo>
                    <a:pt x="790" y="859"/>
                    <a:pt x="1" y="1301"/>
                    <a:pt x="145" y="1711"/>
                  </a:cubicBezTo>
                  <a:cubicBezTo>
                    <a:pt x="167" y="1774"/>
                    <a:pt x="193" y="1799"/>
                    <a:pt x="223" y="1799"/>
                  </a:cubicBezTo>
                  <a:cubicBezTo>
                    <a:pt x="281" y="1799"/>
                    <a:pt x="354" y="1705"/>
                    <a:pt x="443" y="1633"/>
                  </a:cubicBezTo>
                  <a:cubicBezTo>
                    <a:pt x="704" y="1421"/>
                    <a:pt x="964" y="1209"/>
                    <a:pt x="1228" y="1003"/>
                  </a:cubicBezTo>
                  <a:cubicBezTo>
                    <a:pt x="1589" y="727"/>
                    <a:pt x="1956" y="456"/>
                    <a:pt x="2329" y="195"/>
                  </a:cubicBezTo>
                  <a:cubicBezTo>
                    <a:pt x="2175" y="117"/>
                    <a:pt x="2018" y="51"/>
                    <a:pt x="18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9" name="Google Shape;216;p32">
              <a:extLst>
                <a:ext uri="{FF2B5EF4-FFF2-40B4-BE49-F238E27FC236}">
                  <a16:creationId xmlns:a16="http://schemas.microsoft.com/office/drawing/2014/main" id="{038D0DF0-3AA7-D9D5-B37A-04526BC92B7A}"/>
                </a:ext>
              </a:extLst>
            </p:cNvPr>
            <p:cNvSpPr/>
            <p:nvPr/>
          </p:nvSpPr>
          <p:spPr>
            <a:xfrm>
              <a:off x="4525177" y="1089772"/>
              <a:ext cx="69654" cy="42047"/>
            </a:xfrm>
            <a:custGeom>
              <a:avLst/>
              <a:gdLst/>
              <a:ahLst/>
              <a:cxnLst/>
              <a:rect l="l" t="t" r="r" b="b"/>
              <a:pathLst>
                <a:path w="2026" h="1223" extrusionOk="0">
                  <a:moveTo>
                    <a:pt x="1575" y="0"/>
                  </a:moveTo>
                  <a:cubicBezTo>
                    <a:pt x="1306" y="160"/>
                    <a:pt x="1048" y="340"/>
                    <a:pt x="789" y="515"/>
                  </a:cubicBezTo>
                  <a:cubicBezTo>
                    <a:pt x="592" y="646"/>
                    <a:pt x="1" y="977"/>
                    <a:pt x="507" y="1195"/>
                  </a:cubicBezTo>
                  <a:cubicBezTo>
                    <a:pt x="552" y="1214"/>
                    <a:pt x="602" y="1223"/>
                    <a:pt x="657" y="1223"/>
                  </a:cubicBezTo>
                  <a:cubicBezTo>
                    <a:pt x="1020" y="1223"/>
                    <a:pt x="1561" y="844"/>
                    <a:pt x="1821" y="707"/>
                  </a:cubicBezTo>
                  <a:cubicBezTo>
                    <a:pt x="1888" y="670"/>
                    <a:pt x="1957" y="633"/>
                    <a:pt x="2025" y="596"/>
                  </a:cubicBezTo>
                  <a:cubicBezTo>
                    <a:pt x="1886" y="383"/>
                    <a:pt x="1736" y="184"/>
                    <a:pt x="15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0" name="Google Shape;217;p32">
              <a:extLst>
                <a:ext uri="{FF2B5EF4-FFF2-40B4-BE49-F238E27FC236}">
                  <a16:creationId xmlns:a16="http://schemas.microsoft.com/office/drawing/2014/main" id="{21B0AC8C-7511-FB2C-0488-128DA9AF68F5}"/>
                </a:ext>
              </a:extLst>
            </p:cNvPr>
            <p:cNvSpPr/>
            <p:nvPr/>
          </p:nvSpPr>
          <p:spPr>
            <a:xfrm>
              <a:off x="4550893" y="1140826"/>
              <a:ext cx="65013" cy="33830"/>
            </a:xfrm>
            <a:custGeom>
              <a:avLst/>
              <a:gdLst/>
              <a:ahLst/>
              <a:cxnLst/>
              <a:rect l="l" t="t" r="r" b="b"/>
              <a:pathLst>
                <a:path w="1891" h="984" extrusionOk="0">
                  <a:moveTo>
                    <a:pt x="1759" y="1"/>
                  </a:moveTo>
                  <a:cubicBezTo>
                    <a:pt x="1722" y="12"/>
                    <a:pt x="1688" y="23"/>
                    <a:pt x="1653" y="37"/>
                  </a:cubicBezTo>
                  <a:cubicBezTo>
                    <a:pt x="1375" y="132"/>
                    <a:pt x="1099" y="233"/>
                    <a:pt x="825" y="342"/>
                  </a:cubicBezTo>
                  <a:cubicBezTo>
                    <a:pt x="667" y="406"/>
                    <a:pt x="230" y="506"/>
                    <a:pt x="139" y="665"/>
                  </a:cubicBezTo>
                  <a:cubicBezTo>
                    <a:pt x="1" y="910"/>
                    <a:pt x="113" y="984"/>
                    <a:pt x="292" y="984"/>
                  </a:cubicBezTo>
                  <a:cubicBezTo>
                    <a:pt x="504" y="984"/>
                    <a:pt x="809" y="881"/>
                    <a:pt x="897" y="839"/>
                  </a:cubicBezTo>
                  <a:cubicBezTo>
                    <a:pt x="1236" y="683"/>
                    <a:pt x="1551" y="475"/>
                    <a:pt x="1891" y="323"/>
                  </a:cubicBezTo>
                  <a:cubicBezTo>
                    <a:pt x="1851" y="212"/>
                    <a:pt x="1806" y="105"/>
                    <a:pt x="17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1" name="Google Shape;218;p32">
              <a:extLst>
                <a:ext uri="{FF2B5EF4-FFF2-40B4-BE49-F238E27FC236}">
                  <a16:creationId xmlns:a16="http://schemas.microsoft.com/office/drawing/2014/main" id="{915698ED-EE3B-7C0E-AD68-F39FFECEA74A}"/>
                </a:ext>
              </a:extLst>
            </p:cNvPr>
            <p:cNvSpPr/>
            <p:nvPr/>
          </p:nvSpPr>
          <p:spPr>
            <a:xfrm>
              <a:off x="4559075" y="1210617"/>
              <a:ext cx="70926" cy="36168"/>
            </a:xfrm>
            <a:custGeom>
              <a:avLst/>
              <a:gdLst/>
              <a:ahLst/>
              <a:cxnLst/>
              <a:rect l="l" t="t" r="r" b="b"/>
              <a:pathLst>
                <a:path w="2063" h="1052" extrusionOk="0">
                  <a:moveTo>
                    <a:pt x="2042" y="1"/>
                  </a:moveTo>
                  <a:cubicBezTo>
                    <a:pt x="1552" y="127"/>
                    <a:pt x="1" y="486"/>
                    <a:pt x="168" y="988"/>
                  </a:cubicBezTo>
                  <a:cubicBezTo>
                    <a:pt x="183" y="1033"/>
                    <a:pt x="231" y="1051"/>
                    <a:pt x="298" y="1051"/>
                  </a:cubicBezTo>
                  <a:cubicBezTo>
                    <a:pt x="535" y="1051"/>
                    <a:pt x="1010" y="829"/>
                    <a:pt x="1141" y="788"/>
                  </a:cubicBezTo>
                  <a:cubicBezTo>
                    <a:pt x="1444" y="694"/>
                    <a:pt x="1748" y="605"/>
                    <a:pt x="2059" y="537"/>
                  </a:cubicBezTo>
                  <a:cubicBezTo>
                    <a:pt x="2063" y="363"/>
                    <a:pt x="2056" y="182"/>
                    <a:pt x="20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2" name="Google Shape;219;p32">
              <a:extLst>
                <a:ext uri="{FF2B5EF4-FFF2-40B4-BE49-F238E27FC236}">
                  <a16:creationId xmlns:a16="http://schemas.microsoft.com/office/drawing/2014/main" id="{A08D74EE-4254-D083-AE31-997E7677A0F5}"/>
                </a:ext>
              </a:extLst>
            </p:cNvPr>
            <p:cNvSpPr/>
            <p:nvPr/>
          </p:nvSpPr>
          <p:spPr>
            <a:xfrm>
              <a:off x="4564301" y="1281577"/>
              <a:ext cx="4435" cy="2682"/>
            </a:xfrm>
            <a:custGeom>
              <a:avLst/>
              <a:gdLst/>
              <a:ahLst/>
              <a:cxnLst/>
              <a:rect l="l" t="t" r="r" b="b"/>
              <a:pathLst>
                <a:path w="129" h="78" extrusionOk="0">
                  <a:moveTo>
                    <a:pt x="128" y="0"/>
                  </a:moveTo>
                  <a:lnTo>
                    <a:pt x="128" y="0"/>
                  </a:lnTo>
                  <a:cubicBezTo>
                    <a:pt x="84" y="27"/>
                    <a:pt x="42" y="52"/>
                    <a:pt x="1" y="78"/>
                  </a:cubicBezTo>
                  <a:cubicBezTo>
                    <a:pt x="11" y="76"/>
                    <a:pt x="20" y="73"/>
                    <a:pt x="30" y="71"/>
                  </a:cubicBezTo>
                  <a:lnTo>
                    <a:pt x="1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3" name="Google Shape;220;p32">
              <a:extLst>
                <a:ext uri="{FF2B5EF4-FFF2-40B4-BE49-F238E27FC236}">
                  <a16:creationId xmlns:a16="http://schemas.microsoft.com/office/drawing/2014/main" id="{A464934F-2638-EAEC-BA11-3E91E15A37D7}"/>
                </a:ext>
              </a:extLst>
            </p:cNvPr>
            <p:cNvSpPr/>
            <p:nvPr/>
          </p:nvSpPr>
          <p:spPr>
            <a:xfrm>
              <a:off x="4550137" y="1270747"/>
              <a:ext cx="73745" cy="39503"/>
            </a:xfrm>
            <a:custGeom>
              <a:avLst/>
              <a:gdLst/>
              <a:ahLst/>
              <a:cxnLst/>
              <a:rect l="l" t="t" r="r" b="b"/>
              <a:pathLst>
                <a:path w="2145" h="1149" extrusionOk="0">
                  <a:moveTo>
                    <a:pt x="2144" y="0"/>
                  </a:moveTo>
                  <a:cubicBezTo>
                    <a:pt x="1575" y="120"/>
                    <a:pt x="1008" y="248"/>
                    <a:pt x="442" y="386"/>
                  </a:cubicBezTo>
                  <a:lnTo>
                    <a:pt x="167" y="580"/>
                  </a:lnTo>
                  <a:cubicBezTo>
                    <a:pt x="103" y="669"/>
                    <a:pt x="34" y="760"/>
                    <a:pt x="17" y="870"/>
                  </a:cubicBezTo>
                  <a:cubicBezTo>
                    <a:pt x="0" y="978"/>
                    <a:pt x="49" y="1107"/>
                    <a:pt x="154" y="1139"/>
                  </a:cubicBezTo>
                  <a:cubicBezTo>
                    <a:pt x="175" y="1146"/>
                    <a:pt x="197" y="1148"/>
                    <a:pt x="219" y="1148"/>
                  </a:cubicBezTo>
                  <a:cubicBezTo>
                    <a:pt x="253" y="1148"/>
                    <a:pt x="287" y="1142"/>
                    <a:pt x="321" y="1134"/>
                  </a:cubicBezTo>
                  <a:cubicBezTo>
                    <a:pt x="669" y="1054"/>
                    <a:pt x="988" y="893"/>
                    <a:pt x="1330" y="794"/>
                  </a:cubicBezTo>
                  <a:cubicBezTo>
                    <a:pt x="1506" y="744"/>
                    <a:pt x="1687" y="709"/>
                    <a:pt x="1868" y="688"/>
                  </a:cubicBezTo>
                  <a:cubicBezTo>
                    <a:pt x="1981" y="479"/>
                    <a:pt x="2075" y="247"/>
                    <a:pt x="2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4" name="Google Shape;221;p32">
              <a:extLst>
                <a:ext uri="{FF2B5EF4-FFF2-40B4-BE49-F238E27FC236}">
                  <a16:creationId xmlns:a16="http://schemas.microsoft.com/office/drawing/2014/main" id="{89345F6D-5948-96B8-F561-B8A35C372EBF}"/>
                </a:ext>
              </a:extLst>
            </p:cNvPr>
            <p:cNvSpPr/>
            <p:nvPr/>
          </p:nvSpPr>
          <p:spPr>
            <a:xfrm>
              <a:off x="4367511" y="1051576"/>
              <a:ext cx="250527" cy="292849"/>
            </a:xfrm>
            <a:custGeom>
              <a:avLst/>
              <a:gdLst/>
              <a:ahLst/>
              <a:cxnLst/>
              <a:rect l="l" t="t" r="r" b="b"/>
              <a:pathLst>
                <a:path w="7287" h="8518" extrusionOk="0">
                  <a:moveTo>
                    <a:pt x="2897" y="0"/>
                  </a:moveTo>
                  <a:cubicBezTo>
                    <a:pt x="2657" y="0"/>
                    <a:pt x="2419" y="39"/>
                    <a:pt x="2189" y="120"/>
                  </a:cubicBezTo>
                  <a:cubicBezTo>
                    <a:pt x="621" y="671"/>
                    <a:pt x="0" y="2970"/>
                    <a:pt x="804" y="5257"/>
                  </a:cubicBezTo>
                  <a:cubicBezTo>
                    <a:pt x="1190" y="6355"/>
                    <a:pt x="1858" y="7303"/>
                    <a:pt x="2664" y="7892"/>
                  </a:cubicBezTo>
                  <a:cubicBezTo>
                    <a:pt x="3227" y="8304"/>
                    <a:pt x="3825" y="8517"/>
                    <a:pt x="4392" y="8517"/>
                  </a:cubicBezTo>
                  <a:cubicBezTo>
                    <a:pt x="4635" y="8517"/>
                    <a:pt x="4872" y="8478"/>
                    <a:pt x="5098" y="8398"/>
                  </a:cubicBezTo>
                  <a:cubicBezTo>
                    <a:pt x="6667" y="7847"/>
                    <a:pt x="7286" y="5548"/>
                    <a:pt x="6484" y="3261"/>
                  </a:cubicBezTo>
                  <a:cubicBezTo>
                    <a:pt x="5798" y="1310"/>
                    <a:pt x="4297" y="0"/>
                    <a:pt x="2897" y="0"/>
                  </a:cubicBezTo>
                  <a:close/>
                </a:path>
              </a:pathLst>
            </a:custGeom>
            <a:solidFill>
              <a:srgbClr val="CCB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5" name="Google Shape;222;p32">
              <a:extLst>
                <a:ext uri="{FF2B5EF4-FFF2-40B4-BE49-F238E27FC236}">
                  <a16:creationId xmlns:a16="http://schemas.microsoft.com/office/drawing/2014/main" id="{C726D427-03E8-C481-CF5C-FD0F6248B372}"/>
                </a:ext>
              </a:extLst>
            </p:cNvPr>
            <p:cNvSpPr/>
            <p:nvPr/>
          </p:nvSpPr>
          <p:spPr>
            <a:xfrm>
              <a:off x="4367511" y="1051576"/>
              <a:ext cx="250527" cy="292849"/>
            </a:xfrm>
            <a:custGeom>
              <a:avLst/>
              <a:gdLst/>
              <a:ahLst/>
              <a:cxnLst/>
              <a:rect l="l" t="t" r="r" b="b"/>
              <a:pathLst>
                <a:path w="7287" h="8518" extrusionOk="0">
                  <a:moveTo>
                    <a:pt x="2897" y="0"/>
                  </a:moveTo>
                  <a:cubicBezTo>
                    <a:pt x="2657" y="0"/>
                    <a:pt x="2419" y="39"/>
                    <a:pt x="2189" y="120"/>
                  </a:cubicBezTo>
                  <a:cubicBezTo>
                    <a:pt x="621" y="671"/>
                    <a:pt x="0" y="2970"/>
                    <a:pt x="804" y="5257"/>
                  </a:cubicBezTo>
                  <a:cubicBezTo>
                    <a:pt x="1190" y="6355"/>
                    <a:pt x="1858" y="7303"/>
                    <a:pt x="2664" y="7892"/>
                  </a:cubicBezTo>
                  <a:cubicBezTo>
                    <a:pt x="3227" y="8304"/>
                    <a:pt x="3825" y="8517"/>
                    <a:pt x="4392" y="8517"/>
                  </a:cubicBezTo>
                  <a:cubicBezTo>
                    <a:pt x="4635" y="8517"/>
                    <a:pt x="4872" y="8478"/>
                    <a:pt x="5098" y="8398"/>
                  </a:cubicBezTo>
                  <a:cubicBezTo>
                    <a:pt x="6667" y="7847"/>
                    <a:pt x="7286" y="5548"/>
                    <a:pt x="6484" y="3261"/>
                  </a:cubicBezTo>
                  <a:cubicBezTo>
                    <a:pt x="5798" y="1310"/>
                    <a:pt x="4297" y="0"/>
                    <a:pt x="28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6" name="Google Shape;223;p32">
              <a:extLst>
                <a:ext uri="{FF2B5EF4-FFF2-40B4-BE49-F238E27FC236}">
                  <a16:creationId xmlns:a16="http://schemas.microsoft.com/office/drawing/2014/main" id="{13158A15-2E16-EEB0-913B-9B3A1782371A}"/>
                </a:ext>
              </a:extLst>
            </p:cNvPr>
            <p:cNvSpPr/>
            <p:nvPr/>
          </p:nvSpPr>
          <p:spPr>
            <a:xfrm>
              <a:off x="4387348" y="1074748"/>
              <a:ext cx="210887" cy="246573"/>
            </a:xfrm>
            <a:custGeom>
              <a:avLst/>
              <a:gdLst/>
              <a:ahLst/>
              <a:cxnLst/>
              <a:rect l="l" t="t" r="r" b="b"/>
              <a:pathLst>
                <a:path w="6134" h="7172" extrusionOk="0">
                  <a:moveTo>
                    <a:pt x="2439" y="0"/>
                  </a:moveTo>
                  <a:cubicBezTo>
                    <a:pt x="2236" y="0"/>
                    <a:pt x="2036" y="33"/>
                    <a:pt x="1842" y="101"/>
                  </a:cubicBezTo>
                  <a:cubicBezTo>
                    <a:pt x="522" y="565"/>
                    <a:pt x="0" y="2501"/>
                    <a:pt x="675" y="4425"/>
                  </a:cubicBezTo>
                  <a:cubicBezTo>
                    <a:pt x="1252" y="6067"/>
                    <a:pt x="2516" y="7171"/>
                    <a:pt x="3695" y="7171"/>
                  </a:cubicBezTo>
                  <a:cubicBezTo>
                    <a:pt x="3898" y="7171"/>
                    <a:pt x="4098" y="7139"/>
                    <a:pt x="4291" y="7071"/>
                  </a:cubicBezTo>
                  <a:cubicBezTo>
                    <a:pt x="5612" y="6606"/>
                    <a:pt x="6134" y="4669"/>
                    <a:pt x="5457" y="2746"/>
                  </a:cubicBezTo>
                  <a:cubicBezTo>
                    <a:pt x="4880" y="1103"/>
                    <a:pt x="3617" y="0"/>
                    <a:pt x="24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7" name="Google Shape;224;p32">
              <a:extLst>
                <a:ext uri="{FF2B5EF4-FFF2-40B4-BE49-F238E27FC236}">
                  <a16:creationId xmlns:a16="http://schemas.microsoft.com/office/drawing/2014/main" id="{4A4E7080-F6F8-BB90-E73C-53D4D7A2882D}"/>
                </a:ext>
              </a:extLst>
            </p:cNvPr>
            <p:cNvSpPr/>
            <p:nvPr/>
          </p:nvSpPr>
          <p:spPr>
            <a:xfrm>
              <a:off x="4438540" y="1151381"/>
              <a:ext cx="33658" cy="43353"/>
            </a:xfrm>
            <a:custGeom>
              <a:avLst/>
              <a:gdLst/>
              <a:ahLst/>
              <a:cxnLst/>
              <a:rect l="l" t="t" r="r" b="b"/>
              <a:pathLst>
                <a:path w="979" h="1261" extrusionOk="0">
                  <a:moveTo>
                    <a:pt x="344" y="0"/>
                  </a:moveTo>
                  <a:cubicBezTo>
                    <a:pt x="328" y="0"/>
                    <a:pt x="312" y="4"/>
                    <a:pt x="296" y="13"/>
                  </a:cubicBezTo>
                  <a:cubicBezTo>
                    <a:pt x="0" y="170"/>
                    <a:pt x="978" y="1260"/>
                    <a:pt x="978" y="1260"/>
                  </a:cubicBezTo>
                  <a:cubicBezTo>
                    <a:pt x="978" y="1260"/>
                    <a:pt x="633" y="0"/>
                    <a:pt x="3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8" name="Google Shape;225;p32">
              <a:extLst>
                <a:ext uri="{FF2B5EF4-FFF2-40B4-BE49-F238E27FC236}">
                  <a16:creationId xmlns:a16="http://schemas.microsoft.com/office/drawing/2014/main" id="{FC82DD5D-6E0F-ABE0-B2DB-968E273B4B08}"/>
                </a:ext>
              </a:extLst>
            </p:cNvPr>
            <p:cNvSpPr/>
            <p:nvPr/>
          </p:nvSpPr>
          <p:spPr>
            <a:xfrm>
              <a:off x="4489112" y="1146980"/>
              <a:ext cx="29842" cy="43938"/>
            </a:xfrm>
            <a:custGeom>
              <a:avLst/>
              <a:gdLst/>
              <a:ahLst/>
              <a:cxnLst/>
              <a:rect l="l" t="t" r="r" b="b"/>
              <a:pathLst>
                <a:path w="868" h="1278" extrusionOk="0">
                  <a:moveTo>
                    <a:pt x="608" y="1"/>
                  </a:moveTo>
                  <a:cubicBezTo>
                    <a:pt x="381" y="1"/>
                    <a:pt x="0" y="1277"/>
                    <a:pt x="0" y="1277"/>
                  </a:cubicBezTo>
                  <a:cubicBezTo>
                    <a:pt x="0" y="1277"/>
                    <a:pt x="867" y="180"/>
                    <a:pt x="646" y="14"/>
                  </a:cubicBezTo>
                  <a:cubicBezTo>
                    <a:pt x="634" y="5"/>
                    <a:pt x="621" y="1"/>
                    <a:pt x="6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9" name="Google Shape;226;p32">
              <a:extLst>
                <a:ext uri="{FF2B5EF4-FFF2-40B4-BE49-F238E27FC236}">
                  <a16:creationId xmlns:a16="http://schemas.microsoft.com/office/drawing/2014/main" id="{D2E6B97E-BB66-40ED-CC7A-E4366ADB4047}"/>
                </a:ext>
              </a:extLst>
            </p:cNvPr>
            <p:cNvSpPr/>
            <p:nvPr/>
          </p:nvSpPr>
          <p:spPr>
            <a:xfrm>
              <a:off x="4492172" y="1214605"/>
              <a:ext cx="34655" cy="29636"/>
            </a:xfrm>
            <a:custGeom>
              <a:avLst/>
              <a:gdLst/>
              <a:ahLst/>
              <a:cxnLst/>
              <a:rect l="l" t="t" r="r" b="b"/>
              <a:pathLst>
                <a:path w="1008" h="862" extrusionOk="0">
                  <a:moveTo>
                    <a:pt x="0" y="0"/>
                  </a:moveTo>
                  <a:cubicBezTo>
                    <a:pt x="1" y="0"/>
                    <a:pt x="323" y="861"/>
                    <a:pt x="600" y="861"/>
                  </a:cubicBezTo>
                  <a:cubicBezTo>
                    <a:pt x="640" y="861"/>
                    <a:pt x="678" y="844"/>
                    <a:pt x="715" y="804"/>
                  </a:cubicBezTo>
                  <a:cubicBezTo>
                    <a:pt x="1008" y="484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0" name="Google Shape;227;p32">
              <a:extLst>
                <a:ext uri="{FF2B5EF4-FFF2-40B4-BE49-F238E27FC236}">
                  <a16:creationId xmlns:a16="http://schemas.microsoft.com/office/drawing/2014/main" id="{2C6DE4CC-C653-DF26-1FED-01EEAFCCF5EB}"/>
                </a:ext>
              </a:extLst>
            </p:cNvPr>
            <p:cNvSpPr/>
            <p:nvPr/>
          </p:nvSpPr>
          <p:spPr>
            <a:xfrm>
              <a:off x="4434998" y="1215121"/>
              <a:ext cx="42494" cy="26748"/>
            </a:xfrm>
            <a:custGeom>
              <a:avLst/>
              <a:gdLst/>
              <a:ahLst/>
              <a:cxnLst/>
              <a:rect l="l" t="t" r="r" b="b"/>
              <a:pathLst>
                <a:path w="1236" h="778" extrusionOk="0">
                  <a:moveTo>
                    <a:pt x="1235" y="1"/>
                  </a:moveTo>
                  <a:cubicBezTo>
                    <a:pt x="1235" y="1"/>
                    <a:pt x="0" y="408"/>
                    <a:pt x="190" y="719"/>
                  </a:cubicBezTo>
                  <a:cubicBezTo>
                    <a:pt x="215" y="760"/>
                    <a:pt x="252" y="778"/>
                    <a:pt x="296" y="778"/>
                  </a:cubicBezTo>
                  <a:cubicBezTo>
                    <a:pt x="591" y="778"/>
                    <a:pt x="1235" y="1"/>
                    <a:pt x="12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1" name="Google Shape;228;p32">
              <a:extLst>
                <a:ext uri="{FF2B5EF4-FFF2-40B4-BE49-F238E27FC236}">
                  <a16:creationId xmlns:a16="http://schemas.microsoft.com/office/drawing/2014/main" id="{467783C0-9E07-D766-8C50-917E6F06614B}"/>
                </a:ext>
              </a:extLst>
            </p:cNvPr>
            <p:cNvSpPr/>
            <p:nvPr/>
          </p:nvSpPr>
          <p:spPr>
            <a:xfrm>
              <a:off x="4569355" y="819650"/>
              <a:ext cx="245989" cy="288723"/>
            </a:xfrm>
            <a:custGeom>
              <a:avLst/>
              <a:gdLst/>
              <a:ahLst/>
              <a:cxnLst/>
              <a:rect l="l" t="t" r="r" b="b"/>
              <a:pathLst>
                <a:path w="7155" h="8398" extrusionOk="0">
                  <a:moveTo>
                    <a:pt x="4750" y="0"/>
                  </a:moveTo>
                  <a:cubicBezTo>
                    <a:pt x="3407" y="0"/>
                    <a:pt x="1900" y="1121"/>
                    <a:pt x="1053" y="2891"/>
                  </a:cubicBezTo>
                  <a:cubicBezTo>
                    <a:pt x="0" y="5094"/>
                    <a:pt x="372" y="7465"/>
                    <a:pt x="1884" y="8187"/>
                  </a:cubicBezTo>
                  <a:cubicBezTo>
                    <a:pt x="2181" y="8330"/>
                    <a:pt x="2501" y="8398"/>
                    <a:pt x="2831" y="8398"/>
                  </a:cubicBezTo>
                  <a:cubicBezTo>
                    <a:pt x="3094" y="8398"/>
                    <a:pt x="3363" y="8354"/>
                    <a:pt x="3633" y="8271"/>
                  </a:cubicBezTo>
                  <a:cubicBezTo>
                    <a:pt x="3860" y="8203"/>
                    <a:pt x="4091" y="8104"/>
                    <a:pt x="4315" y="7979"/>
                  </a:cubicBezTo>
                  <a:cubicBezTo>
                    <a:pt x="4655" y="7791"/>
                    <a:pt x="4986" y="7544"/>
                    <a:pt x="5293" y="7244"/>
                  </a:cubicBezTo>
                  <a:cubicBezTo>
                    <a:pt x="5419" y="7123"/>
                    <a:pt x="5542" y="6991"/>
                    <a:pt x="5660" y="6852"/>
                  </a:cubicBezTo>
                  <a:cubicBezTo>
                    <a:pt x="5989" y="6466"/>
                    <a:pt x="6286" y="6013"/>
                    <a:pt x="6526" y="5509"/>
                  </a:cubicBezTo>
                  <a:cubicBezTo>
                    <a:pt x="6549" y="5462"/>
                    <a:pt x="6572" y="5415"/>
                    <a:pt x="6591" y="5369"/>
                  </a:cubicBezTo>
                  <a:cubicBezTo>
                    <a:pt x="6640" y="5262"/>
                    <a:pt x="6685" y="5154"/>
                    <a:pt x="6725" y="5047"/>
                  </a:cubicBezTo>
                  <a:cubicBezTo>
                    <a:pt x="6851" y="4722"/>
                    <a:pt x="6946" y="4398"/>
                    <a:pt x="7011" y="4077"/>
                  </a:cubicBezTo>
                  <a:cubicBezTo>
                    <a:pt x="7065" y="3828"/>
                    <a:pt x="7098" y="3581"/>
                    <a:pt x="7113" y="3337"/>
                  </a:cubicBezTo>
                  <a:cubicBezTo>
                    <a:pt x="7154" y="2760"/>
                    <a:pt x="7095" y="2217"/>
                    <a:pt x="6944" y="1741"/>
                  </a:cubicBezTo>
                  <a:cubicBezTo>
                    <a:pt x="6890" y="1575"/>
                    <a:pt x="6826" y="1419"/>
                    <a:pt x="6750" y="1271"/>
                  </a:cubicBezTo>
                  <a:cubicBezTo>
                    <a:pt x="6510" y="801"/>
                    <a:pt x="6156" y="429"/>
                    <a:pt x="5698" y="210"/>
                  </a:cubicBezTo>
                  <a:cubicBezTo>
                    <a:pt x="5400" y="68"/>
                    <a:pt x="5080" y="0"/>
                    <a:pt x="47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2" name="Google Shape;229;p32">
              <a:extLst>
                <a:ext uri="{FF2B5EF4-FFF2-40B4-BE49-F238E27FC236}">
                  <a16:creationId xmlns:a16="http://schemas.microsoft.com/office/drawing/2014/main" id="{6BA85720-73A1-D3FF-B343-5C42B4F0014A}"/>
                </a:ext>
              </a:extLst>
            </p:cNvPr>
            <p:cNvSpPr/>
            <p:nvPr/>
          </p:nvSpPr>
          <p:spPr>
            <a:xfrm>
              <a:off x="4715091" y="855783"/>
              <a:ext cx="92998" cy="23722"/>
            </a:xfrm>
            <a:custGeom>
              <a:avLst/>
              <a:gdLst/>
              <a:ahLst/>
              <a:cxnLst/>
              <a:rect l="l" t="t" r="r" b="b"/>
              <a:pathLst>
                <a:path w="2705" h="690" extrusionOk="0">
                  <a:moveTo>
                    <a:pt x="609" y="1"/>
                  </a:moveTo>
                  <a:cubicBezTo>
                    <a:pt x="376" y="1"/>
                    <a:pt x="168" y="51"/>
                    <a:pt x="87" y="220"/>
                  </a:cubicBezTo>
                  <a:cubicBezTo>
                    <a:pt x="1" y="400"/>
                    <a:pt x="181" y="358"/>
                    <a:pt x="354" y="377"/>
                  </a:cubicBezTo>
                  <a:cubicBezTo>
                    <a:pt x="688" y="410"/>
                    <a:pt x="1022" y="444"/>
                    <a:pt x="1355" y="485"/>
                  </a:cubicBezTo>
                  <a:cubicBezTo>
                    <a:pt x="1805" y="543"/>
                    <a:pt x="2256" y="610"/>
                    <a:pt x="2705" y="690"/>
                  </a:cubicBezTo>
                  <a:cubicBezTo>
                    <a:pt x="2651" y="524"/>
                    <a:pt x="2587" y="368"/>
                    <a:pt x="2511" y="220"/>
                  </a:cubicBezTo>
                  <a:cubicBezTo>
                    <a:pt x="2145" y="194"/>
                    <a:pt x="1779" y="156"/>
                    <a:pt x="1416" y="109"/>
                  </a:cubicBezTo>
                  <a:cubicBezTo>
                    <a:pt x="1262" y="88"/>
                    <a:pt x="915" y="1"/>
                    <a:pt x="6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3" name="Google Shape;230;p32">
              <a:extLst>
                <a:ext uri="{FF2B5EF4-FFF2-40B4-BE49-F238E27FC236}">
                  <a16:creationId xmlns:a16="http://schemas.microsoft.com/office/drawing/2014/main" id="{E25BE036-5364-B0D2-F111-5DA8E9D0C534}"/>
                </a:ext>
              </a:extLst>
            </p:cNvPr>
            <p:cNvSpPr/>
            <p:nvPr/>
          </p:nvSpPr>
          <p:spPr>
            <a:xfrm>
              <a:off x="4755075" y="925436"/>
              <a:ext cx="58824" cy="34380"/>
            </a:xfrm>
            <a:custGeom>
              <a:avLst/>
              <a:gdLst/>
              <a:ahLst/>
              <a:cxnLst/>
              <a:rect l="l" t="t" r="r" b="b"/>
              <a:pathLst>
                <a:path w="1711" h="1000" extrusionOk="0">
                  <a:moveTo>
                    <a:pt x="338" y="0"/>
                  </a:moveTo>
                  <a:cubicBezTo>
                    <a:pt x="146" y="0"/>
                    <a:pt x="0" y="72"/>
                    <a:pt x="112" y="353"/>
                  </a:cubicBezTo>
                  <a:cubicBezTo>
                    <a:pt x="252" y="698"/>
                    <a:pt x="1065" y="834"/>
                    <a:pt x="1387" y="933"/>
                  </a:cubicBezTo>
                  <a:cubicBezTo>
                    <a:pt x="1460" y="955"/>
                    <a:pt x="1536" y="977"/>
                    <a:pt x="1609" y="1000"/>
                  </a:cubicBezTo>
                  <a:cubicBezTo>
                    <a:pt x="1663" y="751"/>
                    <a:pt x="1696" y="504"/>
                    <a:pt x="1711" y="260"/>
                  </a:cubicBezTo>
                  <a:cubicBezTo>
                    <a:pt x="1409" y="184"/>
                    <a:pt x="1098" y="129"/>
                    <a:pt x="792" y="69"/>
                  </a:cubicBezTo>
                  <a:cubicBezTo>
                    <a:pt x="687" y="49"/>
                    <a:pt x="497" y="0"/>
                    <a:pt x="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4" name="Google Shape;231;p32">
              <a:extLst>
                <a:ext uri="{FF2B5EF4-FFF2-40B4-BE49-F238E27FC236}">
                  <a16:creationId xmlns:a16="http://schemas.microsoft.com/office/drawing/2014/main" id="{ED8B9FEC-38EF-B4FE-AB88-50C200968D92}"/>
                </a:ext>
              </a:extLst>
            </p:cNvPr>
            <p:cNvSpPr/>
            <p:nvPr/>
          </p:nvSpPr>
          <p:spPr>
            <a:xfrm>
              <a:off x="4724546" y="969786"/>
              <a:ext cx="76014" cy="34483"/>
            </a:xfrm>
            <a:custGeom>
              <a:avLst/>
              <a:gdLst/>
              <a:ahLst/>
              <a:cxnLst/>
              <a:rect l="l" t="t" r="r" b="b"/>
              <a:pathLst>
                <a:path w="2211" h="1003" extrusionOk="0">
                  <a:moveTo>
                    <a:pt x="648" y="1"/>
                  </a:moveTo>
                  <a:cubicBezTo>
                    <a:pt x="629" y="1"/>
                    <a:pt x="611" y="3"/>
                    <a:pt x="595" y="7"/>
                  </a:cubicBezTo>
                  <a:cubicBezTo>
                    <a:pt x="1" y="173"/>
                    <a:pt x="840" y="605"/>
                    <a:pt x="1008" y="666"/>
                  </a:cubicBezTo>
                  <a:cubicBezTo>
                    <a:pt x="1359" y="793"/>
                    <a:pt x="1729" y="868"/>
                    <a:pt x="2077" y="1002"/>
                  </a:cubicBezTo>
                  <a:cubicBezTo>
                    <a:pt x="2126" y="895"/>
                    <a:pt x="2171" y="787"/>
                    <a:pt x="2211" y="680"/>
                  </a:cubicBezTo>
                  <a:cubicBezTo>
                    <a:pt x="2177" y="662"/>
                    <a:pt x="2145" y="647"/>
                    <a:pt x="2110" y="630"/>
                  </a:cubicBezTo>
                  <a:cubicBezTo>
                    <a:pt x="1847" y="501"/>
                    <a:pt x="1579" y="378"/>
                    <a:pt x="1310" y="262"/>
                  </a:cubicBezTo>
                  <a:cubicBezTo>
                    <a:pt x="1166" y="202"/>
                    <a:pt x="840" y="1"/>
                    <a:pt x="6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5" name="Google Shape;232;p32">
              <a:extLst>
                <a:ext uri="{FF2B5EF4-FFF2-40B4-BE49-F238E27FC236}">
                  <a16:creationId xmlns:a16="http://schemas.microsoft.com/office/drawing/2014/main" id="{C4F841BD-DC06-DAF8-BC94-913B5C1A10D9}"/>
                </a:ext>
              </a:extLst>
            </p:cNvPr>
            <p:cNvSpPr/>
            <p:nvPr/>
          </p:nvSpPr>
          <p:spPr>
            <a:xfrm>
              <a:off x="4691060" y="1028885"/>
              <a:ext cx="72886" cy="39812"/>
            </a:xfrm>
            <a:custGeom>
              <a:avLst/>
              <a:gdLst/>
              <a:ahLst/>
              <a:cxnLst/>
              <a:rect l="l" t="t" r="r" b="b"/>
              <a:pathLst>
                <a:path w="2120" h="1158" extrusionOk="0">
                  <a:moveTo>
                    <a:pt x="380" y="0"/>
                  </a:moveTo>
                  <a:cubicBezTo>
                    <a:pt x="248" y="0"/>
                    <a:pt x="147" y="42"/>
                    <a:pt x="97" y="143"/>
                  </a:cubicBezTo>
                  <a:cubicBezTo>
                    <a:pt x="0" y="336"/>
                    <a:pt x="770" y="607"/>
                    <a:pt x="926" y="687"/>
                  </a:cubicBezTo>
                  <a:cubicBezTo>
                    <a:pt x="1207" y="836"/>
                    <a:pt x="1486" y="986"/>
                    <a:pt x="1753" y="1158"/>
                  </a:cubicBezTo>
                  <a:cubicBezTo>
                    <a:pt x="1879" y="1037"/>
                    <a:pt x="2002" y="905"/>
                    <a:pt x="2120" y="766"/>
                  </a:cubicBezTo>
                  <a:cubicBezTo>
                    <a:pt x="1777" y="564"/>
                    <a:pt x="867" y="0"/>
                    <a:pt x="3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6" name="Google Shape;233;p32">
              <a:extLst>
                <a:ext uri="{FF2B5EF4-FFF2-40B4-BE49-F238E27FC236}">
                  <a16:creationId xmlns:a16="http://schemas.microsoft.com/office/drawing/2014/main" id="{BFC29E40-DB0C-1DB6-14F9-8C2B53533071}"/>
                </a:ext>
              </a:extLst>
            </p:cNvPr>
            <p:cNvSpPr/>
            <p:nvPr/>
          </p:nvSpPr>
          <p:spPr>
            <a:xfrm>
              <a:off x="4665997" y="1061443"/>
              <a:ext cx="4985" cy="1306"/>
            </a:xfrm>
            <a:custGeom>
              <a:avLst/>
              <a:gdLst/>
              <a:ahLst/>
              <a:cxnLst/>
              <a:rect l="l" t="t" r="r" b="b"/>
              <a:pathLst>
                <a:path w="145" h="38" extrusionOk="0">
                  <a:moveTo>
                    <a:pt x="0" y="1"/>
                  </a:moveTo>
                  <a:lnTo>
                    <a:pt x="0" y="1"/>
                  </a:lnTo>
                  <a:cubicBezTo>
                    <a:pt x="8" y="7"/>
                    <a:pt x="17" y="12"/>
                    <a:pt x="25" y="17"/>
                  </a:cubicBezTo>
                  <a:lnTo>
                    <a:pt x="145" y="37"/>
                  </a:lnTo>
                  <a:cubicBezTo>
                    <a:pt x="95" y="24"/>
                    <a:pt x="47" y="13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7" name="Google Shape;234;p32">
              <a:extLst>
                <a:ext uri="{FF2B5EF4-FFF2-40B4-BE49-F238E27FC236}">
                  <a16:creationId xmlns:a16="http://schemas.microsoft.com/office/drawing/2014/main" id="{323C8C85-F2B2-3FC4-B52C-C4AC2C119048}"/>
                </a:ext>
              </a:extLst>
            </p:cNvPr>
            <p:cNvSpPr/>
            <p:nvPr/>
          </p:nvSpPr>
          <p:spPr>
            <a:xfrm>
              <a:off x="4639799" y="1060102"/>
              <a:ext cx="77905" cy="43903"/>
            </a:xfrm>
            <a:custGeom>
              <a:avLst/>
              <a:gdLst/>
              <a:ahLst/>
              <a:cxnLst/>
              <a:rect l="l" t="t" r="r" b="b"/>
              <a:pathLst>
                <a:path w="2266" h="1277" extrusionOk="0">
                  <a:moveTo>
                    <a:pt x="456" y="0"/>
                  </a:moveTo>
                  <a:cubicBezTo>
                    <a:pt x="348" y="17"/>
                    <a:pt x="234" y="33"/>
                    <a:pt x="144" y="99"/>
                  </a:cubicBezTo>
                  <a:cubicBezTo>
                    <a:pt x="56" y="164"/>
                    <a:pt x="0" y="290"/>
                    <a:pt x="51" y="387"/>
                  </a:cubicBezTo>
                  <a:cubicBezTo>
                    <a:pt x="78" y="437"/>
                    <a:pt x="126" y="471"/>
                    <a:pt x="174" y="501"/>
                  </a:cubicBezTo>
                  <a:cubicBezTo>
                    <a:pt x="476" y="689"/>
                    <a:pt x="816" y="802"/>
                    <a:pt x="1129" y="973"/>
                  </a:cubicBezTo>
                  <a:cubicBezTo>
                    <a:pt x="1289" y="1060"/>
                    <a:pt x="1441" y="1164"/>
                    <a:pt x="1584" y="1277"/>
                  </a:cubicBezTo>
                  <a:cubicBezTo>
                    <a:pt x="1811" y="1209"/>
                    <a:pt x="2042" y="1110"/>
                    <a:pt x="2266" y="985"/>
                  </a:cubicBezTo>
                  <a:cubicBezTo>
                    <a:pt x="1777" y="668"/>
                    <a:pt x="1286" y="359"/>
                    <a:pt x="787" y="56"/>
                  </a:cubicBezTo>
                  <a:lnTo>
                    <a:pt x="4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8" name="Google Shape;235;p32">
              <a:extLst>
                <a:ext uri="{FF2B5EF4-FFF2-40B4-BE49-F238E27FC236}">
                  <a16:creationId xmlns:a16="http://schemas.microsoft.com/office/drawing/2014/main" id="{841272E8-4CFD-F321-56DD-7E2B984A0C5A}"/>
                </a:ext>
              </a:extLst>
            </p:cNvPr>
            <p:cNvSpPr/>
            <p:nvPr/>
          </p:nvSpPr>
          <p:spPr>
            <a:xfrm>
              <a:off x="4546699" y="806517"/>
              <a:ext cx="258641" cy="286557"/>
            </a:xfrm>
            <a:custGeom>
              <a:avLst/>
              <a:gdLst/>
              <a:ahLst/>
              <a:cxnLst/>
              <a:rect l="l" t="t" r="r" b="b"/>
              <a:pathLst>
                <a:path w="7523" h="8335" extrusionOk="0">
                  <a:moveTo>
                    <a:pt x="4714" y="0"/>
                  </a:moveTo>
                  <a:cubicBezTo>
                    <a:pt x="3381" y="0"/>
                    <a:pt x="1886" y="1114"/>
                    <a:pt x="1046" y="2868"/>
                  </a:cubicBezTo>
                  <a:cubicBezTo>
                    <a:pt x="1" y="5055"/>
                    <a:pt x="370" y="7409"/>
                    <a:pt x="1869" y="8125"/>
                  </a:cubicBezTo>
                  <a:cubicBezTo>
                    <a:pt x="2164" y="8267"/>
                    <a:pt x="2482" y="8334"/>
                    <a:pt x="2810" y="8334"/>
                  </a:cubicBezTo>
                  <a:cubicBezTo>
                    <a:pt x="4143" y="8334"/>
                    <a:pt x="5638" y="7220"/>
                    <a:pt x="6477" y="5466"/>
                  </a:cubicBezTo>
                  <a:cubicBezTo>
                    <a:pt x="7523" y="3280"/>
                    <a:pt x="7155" y="927"/>
                    <a:pt x="5655" y="209"/>
                  </a:cubicBezTo>
                  <a:cubicBezTo>
                    <a:pt x="5359" y="68"/>
                    <a:pt x="5041" y="0"/>
                    <a:pt x="4714" y="0"/>
                  </a:cubicBezTo>
                  <a:close/>
                </a:path>
              </a:pathLst>
            </a:custGeom>
            <a:solidFill>
              <a:srgbClr val="CCB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9" name="Google Shape;236;p32">
              <a:extLst>
                <a:ext uri="{FF2B5EF4-FFF2-40B4-BE49-F238E27FC236}">
                  <a16:creationId xmlns:a16="http://schemas.microsoft.com/office/drawing/2014/main" id="{70BCF962-3BFF-5891-803C-48B7D7230257}"/>
                </a:ext>
              </a:extLst>
            </p:cNvPr>
            <p:cNvSpPr/>
            <p:nvPr/>
          </p:nvSpPr>
          <p:spPr>
            <a:xfrm>
              <a:off x="4546699" y="806517"/>
              <a:ext cx="258641" cy="286557"/>
            </a:xfrm>
            <a:custGeom>
              <a:avLst/>
              <a:gdLst/>
              <a:ahLst/>
              <a:cxnLst/>
              <a:rect l="l" t="t" r="r" b="b"/>
              <a:pathLst>
                <a:path w="7523" h="8335" extrusionOk="0">
                  <a:moveTo>
                    <a:pt x="4714" y="0"/>
                  </a:moveTo>
                  <a:cubicBezTo>
                    <a:pt x="3381" y="0"/>
                    <a:pt x="1886" y="1114"/>
                    <a:pt x="1046" y="2868"/>
                  </a:cubicBezTo>
                  <a:cubicBezTo>
                    <a:pt x="1" y="5055"/>
                    <a:pt x="370" y="7409"/>
                    <a:pt x="1869" y="8125"/>
                  </a:cubicBezTo>
                  <a:cubicBezTo>
                    <a:pt x="2164" y="8267"/>
                    <a:pt x="2482" y="8334"/>
                    <a:pt x="2810" y="8334"/>
                  </a:cubicBezTo>
                  <a:cubicBezTo>
                    <a:pt x="4143" y="8334"/>
                    <a:pt x="5638" y="7220"/>
                    <a:pt x="6477" y="5466"/>
                  </a:cubicBezTo>
                  <a:cubicBezTo>
                    <a:pt x="7523" y="3280"/>
                    <a:pt x="7155" y="927"/>
                    <a:pt x="5655" y="209"/>
                  </a:cubicBezTo>
                  <a:cubicBezTo>
                    <a:pt x="5359" y="68"/>
                    <a:pt x="5041" y="0"/>
                    <a:pt x="47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0" name="Google Shape;237;p32">
              <a:extLst>
                <a:ext uri="{FF2B5EF4-FFF2-40B4-BE49-F238E27FC236}">
                  <a16:creationId xmlns:a16="http://schemas.microsoft.com/office/drawing/2014/main" id="{B1984D91-28FD-DE61-25D9-762E48583088}"/>
                </a:ext>
              </a:extLst>
            </p:cNvPr>
            <p:cNvSpPr/>
            <p:nvPr/>
          </p:nvSpPr>
          <p:spPr>
            <a:xfrm>
              <a:off x="4567120" y="828898"/>
              <a:ext cx="217729" cy="241244"/>
            </a:xfrm>
            <a:custGeom>
              <a:avLst/>
              <a:gdLst/>
              <a:ahLst/>
              <a:cxnLst/>
              <a:rect l="l" t="t" r="r" b="b"/>
              <a:pathLst>
                <a:path w="6333" h="7017" extrusionOk="0">
                  <a:moveTo>
                    <a:pt x="3968" y="0"/>
                  </a:moveTo>
                  <a:cubicBezTo>
                    <a:pt x="2845" y="0"/>
                    <a:pt x="1586" y="938"/>
                    <a:pt x="880" y="2415"/>
                  </a:cubicBezTo>
                  <a:cubicBezTo>
                    <a:pt x="0" y="4255"/>
                    <a:pt x="310" y="6237"/>
                    <a:pt x="1573" y="6841"/>
                  </a:cubicBezTo>
                  <a:cubicBezTo>
                    <a:pt x="1822" y="6960"/>
                    <a:pt x="2089" y="7016"/>
                    <a:pt x="2365" y="7016"/>
                  </a:cubicBezTo>
                  <a:cubicBezTo>
                    <a:pt x="3487" y="7016"/>
                    <a:pt x="4746" y="6079"/>
                    <a:pt x="5452" y="4602"/>
                  </a:cubicBezTo>
                  <a:cubicBezTo>
                    <a:pt x="6333" y="2760"/>
                    <a:pt x="6022" y="780"/>
                    <a:pt x="4760" y="176"/>
                  </a:cubicBezTo>
                  <a:cubicBezTo>
                    <a:pt x="4511" y="57"/>
                    <a:pt x="4243" y="0"/>
                    <a:pt x="3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1" name="Google Shape;238;p32">
              <a:extLst>
                <a:ext uri="{FF2B5EF4-FFF2-40B4-BE49-F238E27FC236}">
                  <a16:creationId xmlns:a16="http://schemas.microsoft.com/office/drawing/2014/main" id="{E161057F-359C-EA7E-69AE-629F8D694376}"/>
                </a:ext>
              </a:extLst>
            </p:cNvPr>
            <p:cNvSpPr/>
            <p:nvPr/>
          </p:nvSpPr>
          <p:spPr>
            <a:xfrm>
              <a:off x="4663968" y="885900"/>
              <a:ext cx="24719" cy="47101"/>
            </a:xfrm>
            <a:custGeom>
              <a:avLst/>
              <a:gdLst/>
              <a:ahLst/>
              <a:cxnLst/>
              <a:rect l="l" t="t" r="r" b="b"/>
              <a:pathLst>
                <a:path w="719" h="1370" extrusionOk="0">
                  <a:moveTo>
                    <a:pt x="368" y="0"/>
                  </a:moveTo>
                  <a:cubicBezTo>
                    <a:pt x="72" y="0"/>
                    <a:pt x="0" y="1370"/>
                    <a:pt x="0" y="1370"/>
                  </a:cubicBezTo>
                  <a:cubicBezTo>
                    <a:pt x="0" y="1370"/>
                    <a:pt x="719" y="102"/>
                    <a:pt x="398" y="5"/>
                  </a:cubicBezTo>
                  <a:cubicBezTo>
                    <a:pt x="388" y="2"/>
                    <a:pt x="378" y="0"/>
                    <a:pt x="3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2" name="Google Shape;239;p32">
              <a:extLst>
                <a:ext uri="{FF2B5EF4-FFF2-40B4-BE49-F238E27FC236}">
                  <a16:creationId xmlns:a16="http://schemas.microsoft.com/office/drawing/2014/main" id="{E051CF1D-8FAF-06BC-F729-CEB870F81399}"/>
                </a:ext>
              </a:extLst>
            </p:cNvPr>
            <p:cNvSpPr/>
            <p:nvPr/>
          </p:nvSpPr>
          <p:spPr>
            <a:xfrm>
              <a:off x="4678648" y="925058"/>
              <a:ext cx="47754" cy="17259"/>
            </a:xfrm>
            <a:custGeom>
              <a:avLst/>
              <a:gdLst/>
              <a:ahLst/>
              <a:cxnLst/>
              <a:rect l="l" t="t" r="r" b="b"/>
              <a:pathLst>
                <a:path w="1389" h="502" extrusionOk="0">
                  <a:moveTo>
                    <a:pt x="1242" y="1"/>
                  </a:moveTo>
                  <a:cubicBezTo>
                    <a:pt x="922" y="1"/>
                    <a:pt x="0" y="501"/>
                    <a:pt x="0" y="501"/>
                  </a:cubicBezTo>
                  <a:cubicBezTo>
                    <a:pt x="0" y="501"/>
                    <a:pt x="1389" y="336"/>
                    <a:pt x="1349" y="63"/>
                  </a:cubicBezTo>
                  <a:cubicBezTo>
                    <a:pt x="1343" y="19"/>
                    <a:pt x="1304" y="1"/>
                    <a:pt x="12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3" name="Google Shape;240;p32">
              <a:extLst>
                <a:ext uri="{FF2B5EF4-FFF2-40B4-BE49-F238E27FC236}">
                  <a16:creationId xmlns:a16="http://schemas.microsoft.com/office/drawing/2014/main" id="{5054A5F0-BBCA-FC50-BA52-3894C8BF1B71}"/>
                </a:ext>
              </a:extLst>
            </p:cNvPr>
            <p:cNvSpPr/>
            <p:nvPr/>
          </p:nvSpPr>
          <p:spPr>
            <a:xfrm>
              <a:off x="4647328" y="961226"/>
              <a:ext cx="29532" cy="36958"/>
            </a:xfrm>
            <a:custGeom>
              <a:avLst/>
              <a:gdLst/>
              <a:ahLst/>
              <a:cxnLst/>
              <a:rect l="l" t="t" r="r" b="b"/>
              <a:pathLst>
                <a:path w="859" h="1075" extrusionOk="0">
                  <a:moveTo>
                    <a:pt x="486" y="0"/>
                  </a:moveTo>
                  <a:cubicBezTo>
                    <a:pt x="486" y="0"/>
                    <a:pt x="1" y="1075"/>
                    <a:pt x="415" y="1075"/>
                  </a:cubicBezTo>
                  <a:cubicBezTo>
                    <a:pt x="419" y="1075"/>
                    <a:pt x="422" y="1075"/>
                    <a:pt x="426" y="1074"/>
                  </a:cubicBezTo>
                  <a:cubicBezTo>
                    <a:pt x="859" y="1055"/>
                    <a:pt x="486" y="0"/>
                    <a:pt x="4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4" name="Google Shape;241;p32">
              <a:extLst>
                <a:ext uri="{FF2B5EF4-FFF2-40B4-BE49-F238E27FC236}">
                  <a16:creationId xmlns:a16="http://schemas.microsoft.com/office/drawing/2014/main" id="{A505583A-3753-AB51-08E0-EF5614CAACAE}"/>
                </a:ext>
              </a:extLst>
            </p:cNvPr>
            <p:cNvSpPr/>
            <p:nvPr/>
          </p:nvSpPr>
          <p:spPr>
            <a:xfrm>
              <a:off x="4608685" y="939395"/>
              <a:ext cx="44625" cy="12617"/>
            </a:xfrm>
            <a:custGeom>
              <a:avLst/>
              <a:gdLst/>
              <a:ahLst/>
              <a:cxnLst/>
              <a:rect l="l" t="t" r="r" b="b"/>
              <a:pathLst>
                <a:path w="1298" h="367" extrusionOk="0">
                  <a:moveTo>
                    <a:pt x="257" y="1"/>
                  </a:moveTo>
                  <a:cubicBezTo>
                    <a:pt x="148" y="1"/>
                    <a:pt x="70" y="33"/>
                    <a:pt x="50" y="115"/>
                  </a:cubicBezTo>
                  <a:cubicBezTo>
                    <a:pt x="0" y="323"/>
                    <a:pt x="435" y="366"/>
                    <a:pt x="805" y="366"/>
                  </a:cubicBezTo>
                  <a:cubicBezTo>
                    <a:pt x="1067" y="366"/>
                    <a:pt x="1297" y="345"/>
                    <a:pt x="1297" y="345"/>
                  </a:cubicBezTo>
                  <a:cubicBezTo>
                    <a:pt x="1297" y="345"/>
                    <a:pt x="614" y="1"/>
                    <a:pt x="2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5" name="Google Shape;242;p32">
              <a:extLst>
                <a:ext uri="{FF2B5EF4-FFF2-40B4-BE49-F238E27FC236}">
                  <a16:creationId xmlns:a16="http://schemas.microsoft.com/office/drawing/2014/main" id="{27A77006-9A20-D8EB-CFCE-1007E2F7AB92}"/>
                </a:ext>
              </a:extLst>
            </p:cNvPr>
            <p:cNvSpPr/>
            <p:nvPr/>
          </p:nvSpPr>
          <p:spPr>
            <a:xfrm>
              <a:off x="4319310" y="872526"/>
              <a:ext cx="252040" cy="269642"/>
            </a:xfrm>
            <a:custGeom>
              <a:avLst/>
              <a:gdLst/>
              <a:ahLst/>
              <a:cxnLst/>
              <a:rect l="l" t="t" r="r" b="b"/>
              <a:pathLst>
                <a:path w="7331" h="7843" extrusionOk="0">
                  <a:moveTo>
                    <a:pt x="4898" y="0"/>
                  </a:moveTo>
                  <a:cubicBezTo>
                    <a:pt x="3670" y="0"/>
                    <a:pt x="2268" y="819"/>
                    <a:pt x="1320" y="2225"/>
                  </a:cubicBezTo>
                  <a:cubicBezTo>
                    <a:pt x="1" y="4176"/>
                    <a:pt x="59" y="6518"/>
                    <a:pt x="1446" y="7455"/>
                  </a:cubicBezTo>
                  <a:cubicBezTo>
                    <a:pt x="1835" y="7717"/>
                    <a:pt x="2286" y="7842"/>
                    <a:pt x="2765" y="7842"/>
                  </a:cubicBezTo>
                  <a:cubicBezTo>
                    <a:pt x="2892" y="7842"/>
                    <a:pt x="3020" y="7833"/>
                    <a:pt x="3151" y="7816"/>
                  </a:cubicBezTo>
                  <a:cubicBezTo>
                    <a:pt x="3383" y="7787"/>
                    <a:pt x="3622" y="7729"/>
                    <a:pt x="3858" y="7644"/>
                  </a:cubicBezTo>
                  <a:cubicBezTo>
                    <a:pt x="4215" y="7519"/>
                    <a:pt x="4571" y="7333"/>
                    <a:pt x="4912" y="7094"/>
                  </a:cubicBezTo>
                  <a:cubicBezTo>
                    <a:pt x="5052" y="6998"/>
                    <a:pt x="5189" y="6891"/>
                    <a:pt x="5322" y="6775"/>
                  </a:cubicBezTo>
                  <a:cubicBezTo>
                    <a:pt x="5696" y="6456"/>
                    <a:pt x="6045" y="6068"/>
                    <a:pt x="6346" y="5621"/>
                  </a:cubicBezTo>
                  <a:cubicBezTo>
                    <a:pt x="6374" y="5578"/>
                    <a:pt x="6402" y="5537"/>
                    <a:pt x="6428" y="5497"/>
                  </a:cubicBezTo>
                  <a:cubicBezTo>
                    <a:pt x="6489" y="5400"/>
                    <a:pt x="6548" y="5304"/>
                    <a:pt x="6600" y="5208"/>
                  </a:cubicBezTo>
                  <a:cubicBezTo>
                    <a:pt x="6767" y="4915"/>
                    <a:pt x="6902" y="4619"/>
                    <a:pt x="7007" y="4321"/>
                  </a:cubicBezTo>
                  <a:cubicBezTo>
                    <a:pt x="7092" y="4088"/>
                    <a:pt x="7157" y="3856"/>
                    <a:pt x="7203" y="3624"/>
                  </a:cubicBezTo>
                  <a:cubicBezTo>
                    <a:pt x="7318" y="3075"/>
                    <a:pt x="7330" y="2542"/>
                    <a:pt x="7244" y="2060"/>
                  </a:cubicBezTo>
                  <a:cubicBezTo>
                    <a:pt x="7212" y="1893"/>
                    <a:pt x="7169" y="1732"/>
                    <a:pt x="7114" y="1578"/>
                  </a:cubicBezTo>
                  <a:cubicBezTo>
                    <a:pt x="6940" y="1086"/>
                    <a:pt x="6640" y="672"/>
                    <a:pt x="6220" y="388"/>
                  </a:cubicBezTo>
                  <a:cubicBezTo>
                    <a:pt x="5831" y="125"/>
                    <a:pt x="5378" y="0"/>
                    <a:pt x="4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6" name="Google Shape;243;p32">
              <a:extLst>
                <a:ext uri="{FF2B5EF4-FFF2-40B4-BE49-F238E27FC236}">
                  <a16:creationId xmlns:a16="http://schemas.microsoft.com/office/drawing/2014/main" id="{77A5A783-0B85-23EC-B9B9-C7CE01639384}"/>
                </a:ext>
              </a:extLst>
            </p:cNvPr>
            <p:cNvSpPr/>
            <p:nvPr/>
          </p:nvSpPr>
          <p:spPr>
            <a:xfrm>
              <a:off x="4478489" y="908418"/>
              <a:ext cx="89835" cy="34964"/>
            </a:xfrm>
            <a:custGeom>
              <a:avLst/>
              <a:gdLst/>
              <a:ahLst/>
              <a:cxnLst/>
              <a:rect l="l" t="t" r="r" b="b"/>
              <a:pathLst>
                <a:path w="2613" h="1017" extrusionOk="0">
                  <a:moveTo>
                    <a:pt x="456" y="1"/>
                  </a:moveTo>
                  <a:cubicBezTo>
                    <a:pt x="307" y="1"/>
                    <a:pt x="180" y="39"/>
                    <a:pt x="108" y="146"/>
                  </a:cubicBezTo>
                  <a:cubicBezTo>
                    <a:pt x="1" y="305"/>
                    <a:pt x="182" y="293"/>
                    <a:pt x="349" y="339"/>
                  </a:cubicBezTo>
                  <a:cubicBezTo>
                    <a:pt x="672" y="424"/>
                    <a:pt x="995" y="510"/>
                    <a:pt x="1316" y="603"/>
                  </a:cubicBezTo>
                  <a:cubicBezTo>
                    <a:pt x="1750" y="731"/>
                    <a:pt x="2184" y="868"/>
                    <a:pt x="2613" y="1016"/>
                  </a:cubicBezTo>
                  <a:cubicBezTo>
                    <a:pt x="2582" y="849"/>
                    <a:pt x="2539" y="688"/>
                    <a:pt x="2484" y="534"/>
                  </a:cubicBezTo>
                  <a:cubicBezTo>
                    <a:pt x="2129" y="450"/>
                    <a:pt x="1776" y="355"/>
                    <a:pt x="1426" y="252"/>
                  </a:cubicBezTo>
                  <a:cubicBezTo>
                    <a:pt x="1245" y="198"/>
                    <a:pt x="794" y="1"/>
                    <a:pt x="4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7" name="Google Shape;244;p32">
              <a:extLst>
                <a:ext uri="{FF2B5EF4-FFF2-40B4-BE49-F238E27FC236}">
                  <a16:creationId xmlns:a16="http://schemas.microsoft.com/office/drawing/2014/main" id="{2BDF725C-A4B3-14D5-519B-C9A7E930EB60}"/>
                </a:ext>
              </a:extLst>
            </p:cNvPr>
            <p:cNvSpPr/>
            <p:nvPr/>
          </p:nvSpPr>
          <p:spPr>
            <a:xfrm>
              <a:off x="4510497" y="980650"/>
              <a:ext cx="56452" cy="40431"/>
            </a:xfrm>
            <a:custGeom>
              <a:avLst/>
              <a:gdLst/>
              <a:ahLst/>
              <a:cxnLst/>
              <a:rect l="l" t="t" r="r" b="b"/>
              <a:pathLst>
                <a:path w="1642" h="1176" extrusionOk="0">
                  <a:moveTo>
                    <a:pt x="236" y="0"/>
                  </a:moveTo>
                  <a:cubicBezTo>
                    <a:pt x="95" y="0"/>
                    <a:pt x="1" y="73"/>
                    <a:pt x="62" y="312"/>
                  </a:cubicBezTo>
                  <a:cubicBezTo>
                    <a:pt x="154" y="667"/>
                    <a:pt x="933" y="929"/>
                    <a:pt x="1237" y="1075"/>
                  </a:cubicBezTo>
                  <a:cubicBezTo>
                    <a:pt x="1306" y="1109"/>
                    <a:pt x="1377" y="1142"/>
                    <a:pt x="1446" y="1176"/>
                  </a:cubicBezTo>
                  <a:cubicBezTo>
                    <a:pt x="1531" y="943"/>
                    <a:pt x="1596" y="711"/>
                    <a:pt x="1642" y="479"/>
                  </a:cubicBezTo>
                  <a:cubicBezTo>
                    <a:pt x="1354" y="357"/>
                    <a:pt x="1058" y="255"/>
                    <a:pt x="765" y="148"/>
                  </a:cubicBezTo>
                  <a:cubicBezTo>
                    <a:pt x="644" y="104"/>
                    <a:pt x="406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8" name="Google Shape;245;p32">
              <a:extLst>
                <a:ext uri="{FF2B5EF4-FFF2-40B4-BE49-F238E27FC236}">
                  <a16:creationId xmlns:a16="http://schemas.microsoft.com/office/drawing/2014/main" id="{377ECE75-E3C5-1EA3-E261-0AE9864912AA}"/>
                </a:ext>
              </a:extLst>
            </p:cNvPr>
            <p:cNvSpPr/>
            <p:nvPr/>
          </p:nvSpPr>
          <p:spPr>
            <a:xfrm>
              <a:off x="4473985" y="1020359"/>
              <a:ext cx="72267" cy="41153"/>
            </a:xfrm>
            <a:custGeom>
              <a:avLst/>
              <a:gdLst/>
              <a:ahLst/>
              <a:cxnLst/>
              <a:rect l="l" t="t" r="r" b="b"/>
              <a:pathLst>
                <a:path w="2102" h="1197" extrusionOk="0">
                  <a:moveTo>
                    <a:pt x="622" y="1"/>
                  </a:moveTo>
                  <a:cubicBezTo>
                    <a:pt x="616" y="1"/>
                    <a:pt x="610" y="1"/>
                    <a:pt x="604" y="2"/>
                  </a:cubicBezTo>
                  <a:cubicBezTo>
                    <a:pt x="1" y="67"/>
                    <a:pt x="768" y="616"/>
                    <a:pt x="924" y="701"/>
                  </a:cubicBezTo>
                  <a:cubicBezTo>
                    <a:pt x="1252" y="881"/>
                    <a:pt x="1605" y="1012"/>
                    <a:pt x="1929" y="1197"/>
                  </a:cubicBezTo>
                  <a:cubicBezTo>
                    <a:pt x="1990" y="1100"/>
                    <a:pt x="2049" y="1004"/>
                    <a:pt x="2101" y="908"/>
                  </a:cubicBezTo>
                  <a:cubicBezTo>
                    <a:pt x="2071" y="886"/>
                    <a:pt x="2041" y="866"/>
                    <a:pt x="2009" y="845"/>
                  </a:cubicBezTo>
                  <a:cubicBezTo>
                    <a:pt x="1767" y="678"/>
                    <a:pt x="1522" y="517"/>
                    <a:pt x="1272" y="362"/>
                  </a:cubicBezTo>
                  <a:cubicBezTo>
                    <a:pt x="1130" y="275"/>
                    <a:pt x="805" y="1"/>
                    <a:pt x="6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9" name="Google Shape;246;p32">
              <a:extLst>
                <a:ext uri="{FF2B5EF4-FFF2-40B4-BE49-F238E27FC236}">
                  <a16:creationId xmlns:a16="http://schemas.microsoft.com/office/drawing/2014/main" id="{139E7493-62BA-01EB-3B1B-CA298C0ADE91}"/>
                </a:ext>
              </a:extLst>
            </p:cNvPr>
            <p:cNvSpPr/>
            <p:nvPr/>
          </p:nvSpPr>
          <p:spPr>
            <a:xfrm>
              <a:off x="4432764" y="1070244"/>
              <a:ext cx="69551" cy="46172"/>
            </a:xfrm>
            <a:custGeom>
              <a:avLst/>
              <a:gdLst/>
              <a:ahLst/>
              <a:cxnLst/>
              <a:rect l="l" t="t" r="r" b="b"/>
              <a:pathLst>
                <a:path w="2023" h="1343" extrusionOk="0">
                  <a:moveTo>
                    <a:pt x="333" y="1"/>
                  </a:moveTo>
                  <a:cubicBezTo>
                    <a:pt x="242" y="1"/>
                    <a:pt x="168" y="31"/>
                    <a:pt x="120" y="100"/>
                  </a:cubicBezTo>
                  <a:cubicBezTo>
                    <a:pt x="0" y="270"/>
                    <a:pt x="720" y="653"/>
                    <a:pt x="862" y="757"/>
                  </a:cubicBezTo>
                  <a:cubicBezTo>
                    <a:pt x="1119" y="945"/>
                    <a:pt x="1372" y="1134"/>
                    <a:pt x="1612" y="1343"/>
                  </a:cubicBezTo>
                  <a:cubicBezTo>
                    <a:pt x="1752" y="1247"/>
                    <a:pt x="1889" y="1140"/>
                    <a:pt x="2022" y="1024"/>
                  </a:cubicBezTo>
                  <a:cubicBezTo>
                    <a:pt x="1694" y="759"/>
                    <a:pt x="793" y="1"/>
                    <a:pt x="3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0" name="Google Shape;247;p32">
              <a:extLst>
                <a:ext uri="{FF2B5EF4-FFF2-40B4-BE49-F238E27FC236}">
                  <a16:creationId xmlns:a16="http://schemas.microsoft.com/office/drawing/2014/main" id="{E8C1702F-533C-F8A5-99C9-64F4E0B9888A}"/>
                </a:ext>
              </a:extLst>
            </p:cNvPr>
            <p:cNvSpPr/>
            <p:nvPr/>
          </p:nvSpPr>
          <p:spPr>
            <a:xfrm>
              <a:off x="4405432" y="1095754"/>
              <a:ext cx="4779" cy="2028"/>
            </a:xfrm>
            <a:custGeom>
              <a:avLst/>
              <a:gdLst/>
              <a:ahLst/>
              <a:cxnLst/>
              <a:rect l="l" t="t" r="r" b="b"/>
              <a:pathLst>
                <a:path w="139" h="59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7"/>
                    <a:pt x="16" y="14"/>
                    <a:pt x="23" y="21"/>
                  </a:cubicBezTo>
                  <a:lnTo>
                    <a:pt x="138" y="59"/>
                  </a:lnTo>
                  <a:cubicBezTo>
                    <a:pt x="91" y="39"/>
                    <a:pt x="45" y="20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1" name="Google Shape;248;p32">
              <a:extLst>
                <a:ext uri="{FF2B5EF4-FFF2-40B4-BE49-F238E27FC236}">
                  <a16:creationId xmlns:a16="http://schemas.microsoft.com/office/drawing/2014/main" id="{5E46D5B6-7739-2608-3517-39426A85097E}"/>
                </a:ext>
              </a:extLst>
            </p:cNvPr>
            <p:cNvSpPr/>
            <p:nvPr/>
          </p:nvSpPr>
          <p:spPr>
            <a:xfrm>
              <a:off x="4378650" y="1092763"/>
              <a:ext cx="73333" cy="48510"/>
            </a:xfrm>
            <a:custGeom>
              <a:avLst/>
              <a:gdLst/>
              <a:ahLst/>
              <a:cxnLst/>
              <a:rect l="l" t="t" r="r" b="b"/>
              <a:pathLst>
                <a:path w="2133" h="1411" extrusionOk="0">
                  <a:moveTo>
                    <a:pt x="429" y="0"/>
                  </a:moveTo>
                  <a:cubicBezTo>
                    <a:pt x="338" y="0"/>
                    <a:pt x="246" y="5"/>
                    <a:pt x="167" y="46"/>
                  </a:cubicBezTo>
                  <a:cubicBezTo>
                    <a:pt x="72" y="93"/>
                    <a:pt x="0" y="206"/>
                    <a:pt x="37" y="308"/>
                  </a:cubicBezTo>
                  <a:cubicBezTo>
                    <a:pt x="57" y="360"/>
                    <a:pt x="100" y="401"/>
                    <a:pt x="144" y="438"/>
                  </a:cubicBezTo>
                  <a:cubicBezTo>
                    <a:pt x="415" y="667"/>
                    <a:pt x="735" y="830"/>
                    <a:pt x="1019" y="1045"/>
                  </a:cubicBezTo>
                  <a:cubicBezTo>
                    <a:pt x="1164" y="1154"/>
                    <a:pt x="1299" y="1278"/>
                    <a:pt x="1425" y="1410"/>
                  </a:cubicBezTo>
                  <a:cubicBezTo>
                    <a:pt x="1657" y="1381"/>
                    <a:pt x="1896" y="1323"/>
                    <a:pt x="2132" y="1238"/>
                  </a:cubicBezTo>
                  <a:cubicBezTo>
                    <a:pt x="1694" y="855"/>
                    <a:pt x="1251" y="479"/>
                    <a:pt x="802" y="108"/>
                  </a:cubicBezTo>
                  <a:lnTo>
                    <a:pt x="484" y="1"/>
                  </a:lnTo>
                  <a:cubicBezTo>
                    <a:pt x="466" y="0"/>
                    <a:pt x="448" y="0"/>
                    <a:pt x="4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2" name="Google Shape;249;p32">
              <a:extLst>
                <a:ext uri="{FF2B5EF4-FFF2-40B4-BE49-F238E27FC236}">
                  <a16:creationId xmlns:a16="http://schemas.microsoft.com/office/drawing/2014/main" id="{0E3A9DDE-0E0F-55DA-D95B-F1C086A86A7B}"/>
                </a:ext>
              </a:extLst>
            </p:cNvPr>
            <p:cNvSpPr/>
            <p:nvPr/>
          </p:nvSpPr>
          <p:spPr>
            <a:xfrm>
              <a:off x="4299026" y="856058"/>
              <a:ext cx="261460" cy="267648"/>
            </a:xfrm>
            <a:custGeom>
              <a:avLst/>
              <a:gdLst/>
              <a:ahLst/>
              <a:cxnLst/>
              <a:rect l="l" t="t" r="r" b="b"/>
              <a:pathLst>
                <a:path w="7605" h="7785" extrusionOk="0">
                  <a:moveTo>
                    <a:pt x="4860" y="1"/>
                  </a:moveTo>
                  <a:cubicBezTo>
                    <a:pt x="3640" y="1"/>
                    <a:pt x="2249" y="814"/>
                    <a:pt x="1308" y="2207"/>
                  </a:cubicBezTo>
                  <a:cubicBezTo>
                    <a:pt x="0" y="4145"/>
                    <a:pt x="56" y="6469"/>
                    <a:pt x="1433" y="7400"/>
                  </a:cubicBezTo>
                  <a:cubicBezTo>
                    <a:pt x="1820" y="7661"/>
                    <a:pt x="2269" y="7784"/>
                    <a:pt x="2744" y="7784"/>
                  </a:cubicBezTo>
                  <a:cubicBezTo>
                    <a:pt x="3964" y="7784"/>
                    <a:pt x="5355" y="6971"/>
                    <a:pt x="6297" y="5578"/>
                  </a:cubicBezTo>
                  <a:cubicBezTo>
                    <a:pt x="7605" y="3640"/>
                    <a:pt x="7549" y="1317"/>
                    <a:pt x="6172" y="385"/>
                  </a:cubicBezTo>
                  <a:cubicBezTo>
                    <a:pt x="5785" y="124"/>
                    <a:pt x="5336" y="1"/>
                    <a:pt x="4860" y="1"/>
                  </a:cubicBezTo>
                  <a:close/>
                </a:path>
              </a:pathLst>
            </a:custGeom>
            <a:solidFill>
              <a:srgbClr val="CCB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3" name="Google Shape;250;p32">
              <a:extLst>
                <a:ext uri="{FF2B5EF4-FFF2-40B4-BE49-F238E27FC236}">
                  <a16:creationId xmlns:a16="http://schemas.microsoft.com/office/drawing/2014/main" id="{F7757E98-48A6-BC2F-A692-75CDBF2E0CF9}"/>
                </a:ext>
              </a:extLst>
            </p:cNvPr>
            <p:cNvSpPr/>
            <p:nvPr/>
          </p:nvSpPr>
          <p:spPr>
            <a:xfrm>
              <a:off x="4299026" y="856058"/>
              <a:ext cx="261460" cy="267648"/>
            </a:xfrm>
            <a:custGeom>
              <a:avLst/>
              <a:gdLst/>
              <a:ahLst/>
              <a:cxnLst/>
              <a:rect l="l" t="t" r="r" b="b"/>
              <a:pathLst>
                <a:path w="7605" h="7785" extrusionOk="0">
                  <a:moveTo>
                    <a:pt x="4860" y="1"/>
                  </a:moveTo>
                  <a:cubicBezTo>
                    <a:pt x="3640" y="1"/>
                    <a:pt x="2249" y="814"/>
                    <a:pt x="1308" y="2207"/>
                  </a:cubicBezTo>
                  <a:cubicBezTo>
                    <a:pt x="0" y="4145"/>
                    <a:pt x="56" y="6469"/>
                    <a:pt x="1433" y="7400"/>
                  </a:cubicBezTo>
                  <a:cubicBezTo>
                    <a:pt x="1820" y="7661"/>
                    <a:pt x="2269" y="7784"/>
                    <a:pt x="2744" y="7784"/>
                  </a:cubicBezTo>
                  <a:cubicBezTo>
                    <a:pt x="3964" y="7784"/>
                    <a:pt x="5355" y="6971"/>
                    <a:pt x="6297" y="5578"/>
                  </a:cubicBezTo>
                  <a:cubicBezTo>
                    <a:pt x="7605" y="3640"/>
                    <a:pt x="7549" y="1317"/>
                    <a:pt x="6172" y="385"/>
                  </a:cubicBezTo>
                  <a:cubicBezTo>
                    <a:pt x="5785" y="124"/>
                    <a:pt x="5336" y="1"/>
                    <a:pt x="48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4" name="Google Shape;251;p32">
              <a:extLst>
                <a:ext uri="{FF2B5EF4-FFF2-40B4-BE49-F238E27FC236}">
                  <a16:creationId xmlns:a16="http://schemas.microsoft.com/office/drawing/2014/main" id="{E371E304-E4A0-AAA4-7BF1-6199E88A2E43}"/>
                </a:ext>
              </a:extLst>
            </p:cNvPr>
            <p:cNvSpPr/>
            <p:nvPr/>
          </p:nvSpPr>
          <p:spPr>
            <a:xfrm>
              <a:off x="4319688" y="877236"/>
              <a:ext cx="220135" cy="225292"/>
            </a:xfrm>
            <a:custGeom>
              <a:avLst/>
              <a:gdLst/>
              <a:ahLst/>
              <a:cxnLst/>
              <a:rect l="l" t="t" r="r" b="b"/>
              <a:pathLst>
                <a:path w="6403" h="6553" extrusionOk="0">
                  <a:moveTo>
                    <a:pt x="4092" y="0"/>
                  </a:moveTo>
                  <a:cubicBezTo>
                    <a:pt x="3066" y="0"/>
                    <a:pt x="1894" y="685"/>
                    <a:pt x="1102" y="1859"/>
                  </a:cubicBezTo>
                  <a:cubicBezTo>
                    <a:pt x="1" y="3488"/>
                    <a:pt x="48" y="5446"/>
                    <a:pt x="1207" y="6228"/>
                  </a:cubicBezTo>
                  <a:cubicBezTo>
                    <a:pt x="1532" y="6448"/>
                    <a:pt x="1911" y="6552"/>
                    <a:pt x="2312" y="6552"/>
                  </a:cubicBezTo>
                  <a:cubicBezTo>
                    <a:pt x="3338" y="6552"/>
                    <a:pt x="4509" y="5868"/>
                    <a:pt x="5301" y="4695"/>
                  </a:cubicBezTo>
                  <a:cubicBezTo>
                    <a:pt x="6402" y="3065"/>
                    <a:pt x="6356" y="1107"/>
                    <a:pt x="5195" y="324"/>
                  </a:cubicBezTo>
                  <a:cubicBezTo>
                    <a:pt x="4870" y="104"/>
                    <a:pt x="4492" y="0"/>
                    <a:pt x="4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5" name="Google Shape;252;p32">
              <a:extLst>
                <a:ext uri="{FF2B5EF4-FFF2-40B4-BE49-F238E27FC236}">
                  <a16:creationId xmlns:a16="http://schemas.microsoft.com/office/drawing/2014/main" id="{5C3750B8-44D9-5C04-4268-994ED2FB95D9}"/>
                </a:ext>
              </a:extLst>
            </p:cNvPr>
            <p:cNvSpPr/>
            <p:nvPr/>
          </p:nvSpPr>
          <p:spPr>
            <a:xfrm>
              <a:off x="4420078" y="928462"/>
              <a:ext cx="29945" cy="43353"/>
            </a:xfrm>
            <a:custGeom>
              <a:avLst/>
              <a:gdLst/>
              <a:ahLst/>
              <a:cxnLst/>
              <a:rect l="l" t="t" r="r" b="b"/>
              <a:pathLst>
                <a:path w="871" h="1261" extrusionOk="0">
                  <a:moveTo>
                    <a:pt x="524" y="0"/>
                  </a:moveTo>
                  <a:cubicBezTo>
                    <a:pt x="240" y="0"/>
                    <a:pt x="0" y="1261"/>
                    <a:pt x="0" y="1261"/>
                  </a:cubicBezTo>
                  <a:cubicBezTo>
                    <a:pt x="0" y="1261"/>
                    <a:pt x="870" y="155"/>
                    <a:pt x="568" y="11"/>
                  </a:cubicBezTo>
                  <a:cubicBezTo>
                    <a:pt x="553" y="4"/>
                    <a:pt x="538" y="0"/>
                    <a:pt x="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6" name="Google Shape;253;p32">
              <a:extLst>
                <a:ext uri="{FF2B5EF4-FFF2-40B4-BE49-F238E27FC236}">
                  <a16:creationId xmlns:a16="http://schemas.microsoft.com/office/drawing/2014/main" id="{7F3759DE-D0A6-4653-7D64-8432D41A9BE3}"/>
                </a:ext>
              </a:extLst>
            </p:cNvPr>
            <p:cNvSpPr/>
            <p:nvPr/>
          </p:nvSpPr>
          <p:spPr>
            <a:xfrm>
              <a:off x="4433245" y="973156"/>
              <a:ext cx="47582" cy="10142"/>
            </a:xfrm>
            <a:custGeom>
              <a:avLst/>
              <a:gdLst/>
              <a:ahLst/>
              <a:cxnLst/>
              <a:rect l="l" t="t" r="r" b="b"/>
              <a:pathLst>
                <a:path w="1384" h="295" extrusionOk="0">
                  <a:moveTo>
                    <a:pt x="1209" y="0"/>
                  </a:moveTo>
                  <a:cubicBezTo>
                    <a:pt x="838" y="0"/>
                    <a:pt x="1" y="288"/>
                    <a:pt x="1" y="288"/>
                  </a:cubicBezTo>
                  <a:cubicBezTo>
                    <a:pt x="1" y="288"/>
                    <a:pt x="144" y="295"/>
                    <a:pt x="337" y="295"/>
                  </a:cubicBezTo>
                  <a:cubicBezTo>
                    <a:pt x="747" y="295"/>
                    <a:pt x="1384" y="265"/>
                    <a:pt x="1381" y="82"/>
                  </a:cubicBezTo>
                  <a:cubicBezTo>
                    <a:pt x="1381" y="23"/>
                    <a:pt x="1313" y="0"/>
                    <a:pt x="12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7" name="Google Shape;254;p32">
              <a:extLst>
                <a:ext uri="{FF2B5EF4-FFF2-40B4-BE49-F238E27FC236}">
                  <a16:creationId xmlns:a16="http://schemas.microsoft.com/office/drawing/2014/main" id="{D0D45118-A019-98C0-A16A-7D1AF91CD9B0}"/>
                </a:ext>
              </a:extLst>
            </p:cNvPr>
            <p:cNvSpPr/>
            <p:nvPr/>
          </p:nvSpPr>
          <p:spPr>
            <a:xfrm>
              <a:off x="4395015" y="998940"/>
              <a:ext cx="29051" cy="35308"/>
            </a:xfrm>
            <a:custGeom>
              <a:avLst/>
              <a:gdLst/>
              <a:ahLst/>
              <a:cxnLst/>
              <a:rect l="l" t="t" r="r" b="b"/>
              <a:pathLst>
                <a:path w="845" h="1027" extrusionOk="0">
                  <a:moveTo>
                    <a:pt x="627" y="1"/>
                  </a:moveTo>
                  <a:cubicBezTo>
                    <a:pt x="626" y="1"/>
                    <a:pt x="1" y="973"/>
                    <a:pt x="428" y="1025"/>
                  </a:cubicBezTo>
                  <a:cubicBezTo>
                    <a:pt x="438" y="1026"/>
                    <a:pt x="447" y="1027"/>
                    <a:pt x="456" y="1027"/>
                  </a:cubicBezTo>
                  <a:cubicBezTo>
                    <a:pt x="844" y="1027"/>
                    <a:pt x="627" y="1"/>
                    <a:pt x="6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8" name="Google Shape;255;p32">
              <a:extLst>
                <a:ext uri="{FF2B5EF4-FFF2-40B4-BE49-F238E27FC236}">
                  <a16:creationId xmlns:a16="http://schemas.microsoft.com/office/drawing/2014/main" id="{5C616C42-1349-E954-2917-AF0DB45434AF}"/>
                </a:ext>
              </a:extLst>
            </p:cNvPr>
            <p:cNvSpPr/>
            <p:nvPr/>
          </p:nvSpPr>
          <p:spPr>
            <a:xfrm>
              <a:off x="4361769" y="970302"/>
              <a:ext cx="45554" cy="17362"/>
            </a:xfrm>
            <a:custGeom>
              <a:avLst/>
              <a:gdLst/>
              <a:ahLst/>
              <a:cxnLst/>
              <a:rect l="l" t="t" r="r" b="b"/>
              <a:pathLst>
                <a:path w="1325" h="505" extrusionOk="0">
                  <a:moveTo>
                    <a:pt x="279" y="0"/>
                  </a:moveTo>
                  <a:cubicBezTo>
                    <a:pt x="207" y="0"/>
                    <a:pt x="154" y="25"/>
                    <a:pt x="130" y="84"/>
                  </a:cubicBezTo>
                  <a:cubicBezTo>
                    <a:pt x="1" y="412"/>
                    <a:pt x="1324" y="504"/>
                    <a:pt x="1324" y="504"/>
                  </a:cubicBezTo>
                  <a:cubicBezTo>
                    <a:pt x="1324" y="504"/>
                    <a:pt x="609" y="0"/>
                    <a:pt x="2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9" name="Google Shape;256;p32">
              <a:extLst>
                <a:ext uri="{FF2B5EF4-FFF2-40B4-BE49-F238E27FC236}">
                  <a16:creationId xmlns:a16="http://schemas.microsoft.com/office/drawing/2014/main" id="{F0E5F0CF-A789-3A22-901E-B2D04FE5183E}"/>
                </a:ext>
              </a:extLst>
            </p:cNvPr>
            <p:cNvSpPr/>
            <p:nvPr/>
          </p:nvSpPr>
          <p:spPr>
            <a:xfrm>
              <a:off x="4691850" y="859393"/>
              <a:ext cx="331423" cy="392860"/>
            </a:xfrm>
            <a:custGeom>
              <a:avLst/>
              <a:gdLst/>
              <a:ahLst/>
              <a:cxnLst/>
              <a:rect l="l" t="t" r="r" b="b"/>
              <a:pathLst>
                <a:path w="9640" h="11427" extrusionOk="0">
                  <a:moveTo>
                    <a:pt x="5159" y="0"/>
                  </a:moveTo>
                  <a:cubicBezTo>
                    <a:pt x="4438" y="0"/>
                    <a:pt x="3700" y="329"/>
                    <a:pt x="3369" y="961"/>
                  </a:cubicBezTo>
                  <a:cubicBezTo>
                    <a:pt x="3041" y="1585"/>
                    <a:pt x="3113" y="2331"/>
                    <a:pt x="3211" y="3061"/>
                  </a:cubicBezTo>
                  <a:cubicBezTo>
                    <a:pt x="3266" y="3484"/>
                    <a:pt x="3332" y="3901"/>
                    <a:pt x="3332" y="4287"/>
                  </a:cubicBezTo>
                  <a:cubicBezTo>
                    <a:pt x="3335" y="5078"/>
                    <a:pt x="2694" y="5326"/>
                    <a:pt x="2036" y="5572"/>
                  </a:cubicBezTo>
                  <a:cubicBezTo>
                    <a:pt x="1681" y="5705"/>
                    <a:pt x="1319" y="5838"/>
                    <a:pt x="1055" y="6056"/>
                  </a:cubicBezTo>
                  <a:cubicBezTo>
                    <a:pt x="532" y="6486"/>
                    <a:pt x="166" y="7108"/>
                    <a:pt x="64" y="7777"/>
                  </a:cubicBezTo>
                  <a:cubicBezTo>
                    <a:pt x="1" y="8194"/>
                    <a:pt x="36" y="8620"/>
                    <a:pt x="153" y="9023"/>
                  </a:cubicBezTo>
                  <a:cubicBezTo>
                    <a:pt x="203" y="9204"/>
                    <a:pt x="272" y="9382"/>
                    <a:pt x="354" y="9550"/>
                  </a:cubicBezTo>
                  <a:cubicBezTo>
                    <a:pt x="808" y="10478"/>
                    <a:pt x="1719" y="11174"/>
                    <a:pt x="2737" y="11364"/>
                  </a:cubicBezTo>
                  <a:cubicBezTo>
                    <a:pt x="2967" y="11407"/>
                    <a:pt x="3198" y="11426"/>
                    <a:pt x="3430" y="11426"/>
                  </a:cubicBezTo>
                  <a:cubicBezTo>
                    <a:pt x="4027" y="11426"/>
                    <a:pt x="4628" y="11301"/>
                    <a:pt x="5208" y="11145"/>
                  </a:cubicBezTo>
                  <a:cubicBezTo>
                    <a:pt x="5828" y="10979"/>
                    <a:pt x="6446" y="10775"/>
                    <a:pt x="6993" y="10437"/>
                  </a:cubicBezTo>
                  <a:cubicBezTo>
                    <a:pt x="8293" y="9630"/>
                    <a:pt x="9041" y="8148"/>
                    <a:pt x="9365" y="6653"/>
                  </a:cubicBezTo>
                  <a:cubicBezTo>
                    <a:pt x="9634" y="5423"/>
                    <a:pt x="9640" y="4085"/>
                    <a:pt x="9112" y="2950"/>
                  </a:cubicBezTo>
                  <a:cubicBezTo>
                    <a:pt x="9079" y="2877"/>
                    <a:pt x="9043" y="2806"/>
                    <a:pt x="9003" y="2734"/>
                  </a:cubicBezTo>
                  <a:cubicBezTo>
                    <a:pt x="8664" y="2108"/>
                    <a:pt x="8165" y="1585"/>
                    <a:pt x="7622" y="1126"/>
                  </a:cubicBezTo>
                  <a:cubicBezTo>
                    <a:pt x="6999" y="596"/>
                    <a:pt x="6280" y="131"/>
                    <a:pt x="5470" y="21"/>
                  </a:cubicBezTo>
                  <a:cubicBezTo>
                    <a:pt x="5368" y="7"/>
                    <a:pt x="5264" y="0"/>
                    <a:pt x="5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0" name="Google Shape;257;p32">
              <a:extLst>
                <a:ext uri="{FF2B5EF4-FFF2-40B4-BE49-F238E27FC236}">
                  <a16:creationId xmlns:a16="http://schemas.microsoft.com/office/drawing/2014/main" id="{25F756F7-DB31-6F45-8EC3-5B5D407737FB}"/>
                </a:ext>
              </a:extLst>
            </p:cNvPr>
            <p:cNvSpPr/>
            <p:nvPr/>
          </p:nvSpPr>
          <p:spPr>
            <a:xfrm>
              <a:off x="4703505" y="955484"/>
              <a:ext cx="192562" cy="160176"/>
            </a:xfrm>
            <a:custGeom>
              <a:avLst/>
              <a:gdLst/>
              <a:ahLst/>
              <a:cxnLst/>
              <a:rect l="l" t="t" r="r" b="b"/>
              <a:pathLst>
                <a:path w="5601" h="4659" extrusionOk="0">
                  <a:moveTo>
                    <a:pt x="2435" y="1"/>
                  </a:moveTo>
                  <a:cubicBezTo>
                    <a:pt x="2417" y="1"/>
                    <a:pt x="2398" y="2"/>
                    <a:pt x="2379" y="4"/>
                  </a:cubicBezTo>
                  <a:cubicBezTo>
                    <a:pt x="2379" y="4"/>
                    <a:pt x="1913" y="601"/>
                    <a:pt x="2694" y="2056"/>
                  </a:cubicBezTo>
                  <a:cubicBezTo>
                    <a:pt x="2694" y="2056"/>
                    <a:pt x="2310" y="1981"/>
                    <a:pt x="1810" y="1981"/>
                  </a:cubicBezTo>
                  <a:cubicBezTo>
                    <a:pt x="1220" y="1981"/>
                    <a:pt x="469" y="2086"/>
                    <a:pt x="0" y="2544"/>
                  </a:cubicBezTo>
                  <a:cubicBezTo>
                    <a:pt x="0" y="2544"/>
                    <a:pt x="454" y="2833"/>
                    <a:pt x="1158" y="2833"/>
                  </a:cubicBezTo>
                  <a:cubicBezTo>
                    <a:pt x="1505" y="2833"/>
                    <a:pt x="1912" y="2763"/>
                    <a:pt x="2356" y="2554"/>
                  </a:cubicBezTo>
                  <a:lnTo>
                    <a:pt x="2356" y="2554"/>
                  </a:lnTo>
                  <a:cubicBezTo>
                    <a:pt x="2356" y="2554"/>
                    <a:pt x="1520" y="3713"/>
                    <a:pt x="2446" y="4659"/>
                  </a:cubicBezTo>
                  <a:cubicBezTo>
                    <a:pt x="2446" y="4659"/>
                    <a:pt x="3141" y="3711"/>
                    <a:pt x="2824" y="2578"/>
                  </a:cubicBezTo>
                  <a:lnTo>
                    <a:pt x="2824" y="2578"/>
                  </a:lnTo>
                  <a:cubicBezTo>
                    <a:pt x="2824" y="2579"/>
                    <a:pt x="3443" y="3599"/>
                    <a:pt x="4509" y="3599"/>
                  </a:cubicBezTo>
                  <a:cubicBezTo>
                    <a:pt x="4632" y="3599"/>
                    <a:pt x="4762" y="3585"/>
                    <a:pt x="4898" y="3554"/>
                  </a:cubicBezTo>
                  <a:cubicBezTo>
                    <a:pt x="4898" y="3554"/>
                    <a:pt x="4419" y="2424"/>
                    <a:pt x="3294" y="2144"/>
                  </a:cubicBezTo>
                  <a:lnTo>
                    <a:pt x="3294" y="2144"/>
                  </a:lnTo>
                  <a:cubicBezTo>
                    <a:pt x="3294" y="2144"/>
                    <a:pt x="3335" y="2145"/>
                    <a:pt x="3406" y="2145"/>
                  </a:cubicBezTo>
                  <a:cubicBezTo>
                    <a:pt x="3829" y="2145"/>
                    <a:pt x="5318" y="2080"/>
                    <a:pt x="5601" y="1171"/>
                  </a:cubicBezTo>
                  <a:cubicBezTo>
                    <a:pt x="5601" y="1171"/>
                    <a:pt x="5531" y="1169"/>
                    <a:pt x="5415" y="1169"/>
                  </a:cubicBezTo>
                  <a:cubicBezTo>
                    <a:pt x="4948" y="1169"/>
                    <a:pt x="3722" y="1208"/>
                    <a:pt x="3212" y="1605"/>
                  </a:cubicBezTo>
                  <a:cubicBezTo>
                    <a:pt x="3212" y="1605"/>
                    <a:pt x="3163" y="1"/>
                    <a:pt x="24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1" name="Google Shape;258;p32">
              <a:extLst>
                <a:ext uri="{FF2B5EF4-FFF2-40B4-BE49-F238E27FC236}">
                  <a16:creationId xmlns:a16="http://schemas.microsoft.com/office/drawing/2014/main" id="{F7D61784-34FC-CB06-5F16-EEACBDA5B234}"/>
                </a:ext>
              </a:extLst>
            </p:cNvPr>
            <p:cNvSpPr/>
            <p:nvPr/>
          </p:nvSpPr>
          <p:spPr>
            <a:xfrm>
              <a:off x="4855842" y="886965"/>
              <a:ext cx="50470" cy="41909"/>
            </a:xfrm>
            <a:custGeom>
              <a:avLst/>
              <a:gdLst/>
              <a:ahLst/>
              <a:cxnLst/>
              <a:rect l="l" t="t" r="r" b="b"/>
              <a:pathLst>
                <a:path w="1468" h="1219" extrusionOk="0">
                  <a:moveTo>
                    <a:pt x="573" y="0"/>
                  </a:moveTo>
                  <a:cubicBezTo>
                    <a:pt x="368" y="0"/>
                    <a:pt x="128" y="69"/>
                    <a:pt x="43" y="221"/>
                  </a:cubicBezTo>
                  <a:cubicBezTo>
                    <a:pt x="11" y="279"/>
                    <a:pt x="0" y="348"/>
                    <a:pt x="3" y="414"/>
                  </a:cubicBezTo>
                  <a:cubicBezTo>
                    <a:pt x="7" y="641"/>
                    <a:pt x="135" y="855"/>
                    <a:pt x="315" y="993"/>
                  </a:cubicBezTo>
                  <a:cubicBezTo>
                    <a:pt x="495" y="1132"/>
                    <a:pt x="720" y="1199"/>
                    <a:pt x="947" y="1216"/>
                  </a:cubicBezTo>
                  <a:cubicBezTo>
                    <a:pt x="971" y="1217"/>
                    <a:pt x="996" y="1218"/>
                    <a:pt x="1020" y="1218"/>
                  </a:cubicBezTo>
                  <a:cubicBezTo>
                    <a:pt x="1128" y="1218"/>
                    <a:pt x="1238" y="1199"/>
                    <a:pt x="1319" y="1131"/>
                  </a:cubicBezTo>
                  <a:cubicBezTo>
                    <a:pt x="1444" y="1028"/>
                    <a:pt x="1467" y="843"/>
                    <a:pt x="1431" y="686"/>
                  </a:cubicBezTo>
                  <a:cubicBezTo>
                    <a:pt x="1358" y="374"/>
                    <a:pt x="1078" y="126"/>
                    <a:pt x="778" y="29"/>
                  </a:cubicBezTo>
                  <a:cubicBezTo>
                    <a:pt x="722" y="10"/>
                    <a:pt x="650" y="0"/>
                    <a:pt x="5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2" name="Google Shape;259;p32">
              <a:extLst>
                <a:ext uri="{FF2B5EF4-FFF2-40B4-BE49-F238E27FC236}">
                  <a16:creationId xmlns:a16="http://schemas.microsoft.com/office/drawing/2014/main" id="{983450E8-F861-3308-DA2B-183112F9F9CE}"/>
                </a:ext>
              </a:extLst>
            </p:cNvPr>
            <p:cNvSpPr/>
            <p:nvPr/>
          </p:nvSpPr>
          <p:spPr>
            <a:xfrm>
              <a:off x="4904730" y="914641"/>
              <a:ext cx="64738" cy="58205"/>
            </a:xfrm>
            <a:custGeom>
              <a:avLst/>
              <a:gdLst/>
              <a:ahLst/>
              <a:cxnLst/>
              <a:rect l="l" t="t" r="r" b="b"/>
              <a:pathLst>
                <a:path w="1883" h="1693" extrusionOk="0">
                  <a:moveTo>
                    <a:pt x="743" y="0"/>
                  </a:moveTo>
                  <a:cubicBezTo>
                    <a:pt x="1" y="0"/>
                    <a:pt x="309" y="957"/>
                    <a:pt x="664" y="1278"/>
                  </a:cubicBezTo>
                  <a:cubicBezTo>
                    <a:pt x="889" y="1483"/>
                    <a:pt x="1177" y="1607"/>
                    <a:pt x="1474" y="1675"/>
                  </a:cubicBezTo>
                  <a:cubicBezTo>
                    <a:pt x="1513" y="1685"/>
                    <a:pt x="1554" y="1692"/>
                    <a:pt x="1594" y="1692"/>
                  </a:cubicBezTo>
                  <a:cubicBezTo>
                    <a:pt x="1611" y="1692"/>
                    <a:pt x="1627" y="1691"/>
                    <a:pt x="1642" y="1688"/>
                  </a:cubicBezTo>
                  <a:cubicBezTo>
                    <a:pt x="1734" y="1670"/>
                    <a:pt x="1808" y="1596"/>
                    <a:pt x="1844" y="1509"/>
                  </a:cubicBezTo>
                  <a:cubicBezTo>
                    <a:pt x="1879" y="1422"/>
                    <a:pt x="1883" y="1326"/>
                    <a:pt x="1877" y="1232"/>
                  </a:cubicBezTo>
                  <a:cubicBezTo>
                    <a:pt x="1839" y="664"/>
                    <a:pt x="1382" y="13"/>
                    <a:pt x="762" y="0"/>
                  </a:cubicBezTo>
                  <a:cubicBezTo>
                    <a:pt x="755" y="0"/>
                    <a:pt x="749" y="0"/>
                    <a:pt x="7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3" name="Google Shape;260;p32">
              <a:extLst>
                <a:ext uri="{FF2B5EF4-FFF2-40B4-BE49-F238E27FC236}">
                  <a16:creationId xmlns:a16="http://schemas.microsoft.com/office/drawing/2014/main" id="{6EAFDD31-8B55-4DD8-3C8F-FC16C9072A60}"/>
                </a:ext>
              </a:extLst>
            </p:cNvPr>
            <p:cNvSpPr/>
            <p:nvPr/>
          </p:nvSpPr>
          <p:spPr>
            <a:xfrm>
              <a:off x="4697076" y="960779"/>
              <a:ext cx="326197" cy="291474"/>
            </a:xfrm>
            <a:custGeom>
              <a:avLst/>
              <a:gdLst/>
              <a:ahLst/>
              <a:cxnLst/>
              <a:rect l="l" t="t" r="r" b="b"/>
              <a:pathLst>
                <a:path w="9488" h="8478" extrusionOk="0">
                  <a:moveTo>
                    <a:pt x="8960" y="1"/>
                  </a:moveTo>
                  <a:cubicBezTo>
                    <a:pt x="8937" y="204"/>
                    <a:pt x="8904" y="409"/>
                    <a:pt x="8867" y="610"/>
                  </a:cubicBezTo>
                  <a:cubicBezTo>
                    <a:pt x="8591" y="2086"/>
                    <a:pt x="8002" y="3525"/>
                    <a:pt x="7030" y="4670"/>
                  </a:cubicBezTo>
                  <a:cubicBezTo>
                    <a:pt x="6057" y="5815"/>
                    <a:pt x="4683" y="6646"/>
                    <a:pt x="3190" y="6820"/>
                  </a:cubicBezTo>
                  <a:cubicBezTo>
                    <a:pt x="3007" y="6841"/>
                    <a:pt x="2823" y="6851"/>
                    <a:pt x="2639" y="6851"/>
                  </a:cubicBezTo>
                  <a:cubicBezTo>
                    <a:pt x="1708" y="6851"/>
                    <a:pt x="772" y="6585"/>
                    <a:pt x="1" y="6074"/>
                  </a:cubicBezTo>
                  <a:lnTo>
                    <a:pt x="1" y="6074"/>
                  </a:lnTo>
                  <a:cubicBezTo>
                    <a:pt x="51" y="6255"/>
                    <a:pt x="120" y="6433"/>
                    <a:pt x="202" y="6601"/>
                  </a:cubicBezTo>
                  <a:cubicBezTo>
                    <a:pt x="656" y="7529"/>
                    <a:pt x="1567" y="8225"/>
                    <a:pt x="2585" y="8415"/>
                  </a:cubicBezTo>
                  <a:cubicBezTo>
                    <a:pt x="2815" y="8458"/>
                    <a:pt x="3046" y="8477"/>
                    <a:pt x="3278" y="8477"/>
                  </a:cubicBezTo>
                  <a:cubicBezTo>
                    <a:pt x="3875" y="8477"/>
                    <a:pt x="4476" y="8352"/>
                    <a:pt x="5056" y="8196"/>
                  </a:cubicBezTo>
                  <a:cubicBezTo>
                    <a:pt x="5676" y="8030"/>
                    <a:pt x="6294" y="7826"/>
                    <a:pt x="6841" y="7488"/>
                  </a:cubicBezTo>
                  <a:cubicBezTo>
                    <a:pt x="8141" y="6681"/>
                    <a:pt x="8889" y="5199"/>
                    <a:pt x="9213" y="3704"/>
                  </a:cubicBezTo>
                  <a:cubicBezTo>
                    <a:pt x="9482" y="2474"/>
                    <a:pt x="9488" y="1136"/>
                    <a:pt x="8960" y="1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4" name="Google Shape;261;p32">
              <a:extLst>
                <a:ext uri="{FF2B5EF4-FFF2-40B4-BE49-F238E27FC236}">
                  <a16:creationId xmlns:a16="http://schemas.microsoft.com/office/drawing/2014/main" id="{3F13E583-4885-076A-2126-FCE08A327B04}"/>
                </a:ext>
              </a:extLst>
            </p:cNvPr>
            <p:cNvSpPr/>
            <p:nvPr/>
          </p:nvSpPr>
          <p:spPr>
            <a:xfrm>
              <a:off x="4492757" y="1205770"/>
              <a:ext cx="390832" cy="337577"/>
            </a:xfrm>
            <a:custGeom>
              <a:avLst/>
              <a:gdLst/>
              <a:ahLst/>
              <a:cxnLst/>
              <a:rect l="l" t="t" r="r" b="b"/>
              <a:pathLst>
                <a:path w="11368" h="9819" extrusionOk="0">
                  <a:moveTo>
                    <a:pt x="8602" y="0"/>
                  </a:moveTo>
                  <a:cubicBezTo>
                    <a:pt x="8382" y="0"/>
                    <a:pt x="8163" y="42"/>
                    <a:pt x="7957" y="132"/>
                  </a:cubicBezTo>
                  <a:cubicBezTo>
                    <a:pt x="7312" y="412"/>
                    <a:pt x="6901" y="1038"/>
                    <a:pt x="6519" y="1669"/>
                  </a:cubicBezTo>
                  <a:cubicBezTo>
                    <a:pt x="6297" y="2033"/>
                    <a:pt x="6088" y="2401"/>
                    <a:pt x="5846" y="2701"/>
                  </a:cubicBezTo>
                  <a:cubicBezTo>
                    <a:pt x="5602" y="3007"/>
                    <a:pt x="5318" y="3111"/>
                    <a:pt x="5013" y="3111"/>
                  </a:cubicBezTo>
                  <a:cubicBezTo>
                    <a:pt x="4701" y="3111"/>
                    <a:pt x="4368" y="3003"/>
                    <a:pt x="4031" y="2892"/>
                  </a:cubicBezTo>
                  <a:cubicBezTo>
                    <a:pt x="3676" y="2775"/>
                    <a:pt x="3317" y="2655"/>
                    <a:pt x="2981" y="2655"/>
                  </a:cubicBezTo>
                  <a:cubicBezTo>
                    <a:pt x="2975" y="2655"/>
                    <a:pt x="2969" y="2655"/>
                    <a:pt x="2962" y="2655"/>
                  </a:cubicBezTo>
                  <a:cubicBezTo>
                    <a:pt x="2285" y="2663"/>
                    <a:pt x="1611" y="2919"/>
                    <a:pt x="1112" y="3376"/>
                  </a:cubicBezTo>
                  <a:cubicBezTo>
                    <a:pt x="803" y="3661"/>
                    <a:pt x="564" y="4015"/>
                    <a:pt x="402" y="4403"/>
                  </a:cubicBezTo>
                  <a:cubicBezTo>
                    <a:pt x="328" y="4576"/>
                    <a:pt x="270" y="4757"/>
                    <a:pt x="228" y="4940"/>
                  </a:cubicBezTo>
                  <a:cubicBezTo>
                    <a:pt x="0" y="5948"/>
                    <a:pt x="276" y="7060"/>
                    <a:pt x="950" y="7846"/>
                  </a:cubicBezTo>
                  <a:cubicBezTo>
                    <a:pt x="1491" y="8480"/>
                    <a:pt x="2250" y="8888"/>
                    <a:pt x="3014" y="9222"/>
                  </a:cubicBezTo>
                  <a:cubicBezTo>
                    <a:pt x="3601" y="9481"/>
                    <a:pt x="4211" y="9709"/>
                    <a:pt x="4848" y="9788"/>
                  </a:cubicBezTo>
                  <a:cubicBezTo>
                    <a:pt x="5017" y="9808"/>
                    <a:pt x="5185" y="9818"/>
                    <a:pt x="5353" y="9818"/>
                  </a:cubicBezTo>
                  <a:cubicBezTo>
                    <a:pt x="6699" y="9818"/>
                    <a:pt x="8011" y="9179"/>
                    <a:pt x="9068" y="8323"/>
                  </a:cubicBezTo>
                  <a:cubicBezTo>
                    <a:pt x="10047" y="7533"/>
                    <a:pt x="10891" y="6493"/>
                    <a:pt x="11190" y="5279"/>
                  </a:cubicBezTo>
                  <a:cubicBezTo>
                    <a:pt x="11209" y="5201"/>
                    <a:pt x="11225" y="5123"/>
                    <a:pt x="11239" y="5042"/>
                  </a:cubicBezTo>
                  <a:cubicBezTo>
                    <a:pt x="11367" y="4342"/>
                    <a:pt x="11306" y="3621"/>
                    <a:pt x="11171" y="2923"/>
                  </a:cubicBezTo>
                  <a:cubicBezTo>
                    <a:pt x="11016" y="2120"/>
                    <a:pt x="10746" y="1307"/>
                    <a:pt x="10184" y="715"/>
                  </a:cubicBezTo>
                  <a:cubicBezTo>
                    <a:pt x="9776" y="286"/>
                    <a:pt x="9183" y="0"/>
                    <a:pt x="86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5" name="Google Shape;262;p32">
              <a:extLst>
                <a:ext uri="{FF2B5EF4-FFF2-40B4-BE49-F238E27FC236}">
                  <a16:creationId xmlns:a16="http://schemas.microsoft.com/office/drawing/2014/main" id="{8A995278-4C28-81CB-D8BF-3586612CA0C0}"/>
                </a:ext>
              </a:extLst>
            </p:cNvPr>
            <p:cNvSpPr/>
            <p:nvPr/>
          </p:nvSpPr>
          <p:spPr>
            <a:xfrm>
              <a:off x="4590877" y="1245513"/>
              <a:ext cx="179704" cy="149381"/>
            </a:xfrm>
            <a:custGeom>
              <a:avLst/>
              <a:gdLst/>
              <a:ahLst/>
              <a:cxnLst/>
              <a:rect l="l" t="t" r="r" b="b"/>
              <a:pathLst>
                <a:path w="5227" h="4345" extrusionOk="0">
                  <a:moveTo>
                    <a:pt x="3445" y="1"/>
                  </a:moveTo>
                  <a:lnTo>
                    <a:pt x="3445" y="1"/>
                  </a:lnTo>
                  <a:cubicBezTo>
                    <a:pt x="3445" y="1"/>
                    <a:pt x="2709" y="174"/>
                    <a:pt x="2406" y="1798"/>
                  </a:cubicBezTo>
                  <a:cubicBezTo>
                    <a:pt x="2406" y="1798"/>
                    <a:pt x="1296" y="484"/>
                    <a:pt x="142" y="484"/>
                  </a:cubicBezTo>
                  <a:cubicBezTo>
                    <a:pt x="94" y="484"/>
                    <a:pt x="47" y="486"/>
                    <a:pt x="0" y="491"/>
                  </a:cubicBezTo>
                  <a:cubicBezTo>
                    <a:pt x="0" y="491"/>
                    <a:pt x="383" y="1627"/>
                    <a:pt x="1830" y="1974"/>
                  </a:cubicBezTo>
                  <a:cubicBezTo>
                    <a:pt x="1830" y="1974"/>
                    <a:pt x="452" y="2354"/>
                    <a:pt x="582" y="3672"/>
                  </a:cubicBezTo>
                  <a:cubicBezTo>
                    <a:pt x="582" y="3672"/>
                    <a:pt x="1718" y="3368"/>
                    <a:pt x="2180" y="2287"/>
                  </a:cubicBezTo>
                  <a:lnTo>
                    <a:pt x="2180" y="2287"/>
                  </a:lnTo>
                  <a:cubicBezTo>
                    <a:pt x="2180" y="2287"/>
                    <a:pt x="1985" y="3760"/>
                    <a:pt x="3186" y="4345"/>
                  </a:cubicBezTo>
                  <a:cubicBezTo>
                    <a:pt x="3186" y="4345"/>
                    <a:pt x="3520" y="3165"/>
                    <a:pt x="2818" y="2241"/>
                  </a:cubicBezTo>
                  <a:lnTo>
                    <a:pt x="2818" y="2241"/>
                  </a:lnTo>
                  <a:cubicBezTo>
                    <a:pt x="2818" y="2241"/>
                    <a:pt x="3788" y="3095"/>
                    <a:pt x="4647" y="3095"/>
                  </a:cubicBezTo>
                  <a:cubicBezTo>
                    <a:pt x="4851" y="3095"/>
                    <a:pt x="5050" y="3047"/>
                    <a:pt x="5227" y="2927"/>
                  </a:cubicBezTo>
                  <a:cubicBezTo>
                    <a:pt x="5227" y="2927"/>
                    <a:pt x="3899" y="1784"/>
                    <a:pt x="3092" y="1770"/>
                  </a:cubicBezTo>
                  <a:cubicBezTo>
                    <a:pt x="3092" y="1770"/>
                    <a:pt x="4108" y="423"/>
                    <a:pt x="34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6" name="Google Shape;263;p32">
              <a:extLst>
                <a:ext uri="{FF2B5EF4-FFF2-40B4-BE49-F238E27FC236}">
                  <a16:creationId xmlns:a16="http://schemas.microsoft.com/office/drawing/2014/main" id="{05160802-D2F2-1511-A238-6F21E4B61F67}"/>
                </a:ext>
              </a:extLst>
            </p:cNvPr>
            <p:cNvSpPr/>
            <p:nvPr/>
          </p:nvSpPr>
          <p:spPr>
            <a:xfrm>
              <a:off x="4792515" y="1242281"/>
              <a:ext cx="43147" cy="52670"/>
            </a:xfrm>
            <a:custGeom>
              <a:avLst/>
              <a:gdLst/>
              <a:ahLst/>
              <a:cxnLst/>
              <a:rect l="l" t="t" r="r" b="b"/>
              <a:pathLst>
                <a:path w="1255" h="1532" extrusionOk="0">
                  <a:moveTo>
                    <a:pt x="441" y="0"/>
                  </a:moveTo>
                  <a:cubicBezTo>
                    <a:pt x="400" y="0"/>
                    <a:pt x="361" y="7"/>
                    <a:pt x="326" y="21"/>
                  </a:cubicBezTo>
                  <a:cubicBezTo>
                    <a:pt x="264" y="47"/>
                    <a:pt x="213" y="94"/>
                    <a:pt x="172" y="147"/>
                  </a:cubicBezTo>
                  <a:cubicBezTo>
                    <a:pt x="35" y="327"/>
                    <a:pt x="0" y="573"/>
                    <a:pt x="54" y="795"/>
                  </a:cubicBezTo>
                  <a:cubicBezTo>
                    <a:pt x="106" y="1015"/>
                    <a:pt x="242" y="1209"/>
                    <a:pt x="407" y="1364"/>
                  </a:cubicBezTo>
                  <a:cubicBezTo>
                    <a:pt x="503" y="1451"/>
                    <a:pt x="619" y="1531"/>
                    <a:pt x="748" y="1531"/>
                  </a:cubicBezTo>
                  <a:cubicBezTo>
                    <a:pt x="749" y="1531"/>
                    <a:pt x="749" y="1531"/>
                    <a:pt x="750" y="1531"/>
                  </a:cubicBezTo>
                  <a:cubicBezTo>
                    <a:pt x="911" y="1529"/>
                    <a:pt x="1047" y="1399"/>
                    <a:pt x="1116" y="1254"/>
                  </a:cubicBezTo>
                  <a:cubicBezTo>
                    <a:pt x="1254" y="965"/>
                    <a:pt x="1192" y="596"/>
                    <a:pt x="1020" y="333"/>
                  </a:cubicBezTo>
                  <a:cubicBezTo>
                    <a:pt x="918" y="178"/>
                    <a:pt x="654" y="0"/>
                    <a:pt x="4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7" name="Google Shape;264;p32">
              <a:extLst>
                <a:ext uri="{FF2B5EF4-FFF2-40B4-BE49-F238E27FC236}">
                  <a16:creationId xmlns:a16="http://schemas.microsoft.com/office/drawing/2014/main" id="{BFA67FC0-E4D0-1F9E-C9B5-C629B38663D4}"/>
                </a:ext>
              </a:extLst>
            </p:cNvPr>
            <p:cNvSpPr/>
            <p:nvPr/>
          </p:nvSpPr>
          <p:spPr>
            <a:xfrm>
              <a:off x="4816271" y="1300039"/>
              <a:ext cx="48613" cy="69895"/>
            </a:xfrm>
            <a:custGeom>
              <a:avLst/>
              <a:gdLst/>
              <a:ahLst/>
              <a:cxnLst/>
              <a:rect l="l" t="t" r="r" b="b"/>
              <a:pathLst>
                <a:path w="1414" h="2033" extrusionOk="0">
                  <a:moveTo>
                    <a:pt x="620" y="1"/>
                  </a:moveTo>
                  <a:cubicBezTo>
                    <a:pt x="225" y="1"/>
                    <a:pt x="0" y="690"/>
                    <a:pt x="60" y="1073"/>
                  </a:cubicBezTo>
                  <a:cubicBezTo>
                    <a:pt x="109" y="1374"/>
                    <a:pt x="255" y="1651"/>
                    <a:pt x="444" y="1889"/>
                  </a:cubicBezTo>
                  <a:cubicBezTo>
                    <a:pt x="479" y="1934"/>
                    <a:pt x="517" y="1979"/>
                    <a:pt x="567" y="2005"/>
                  </a:cubicBezTo>
                  <a:cubicBezTo>
                    <a:pt x="602" y="2024"/>
                    <a:pt x="641" y="2033"/>
                    <a:pt x="681" y="2033"/>
                  </a:cubicBezTo>
                  <a:cubicBezTo>
                    <a:pt x="734" y="2033"/>
                    <a:pt x="789" y="2018"/>
                    <a:pt x="836" y="1992"/>
                  </a:cubicBezTo>
                  <a:cubicBezTo>
                    <a:pt x="919" y="1947"/>
                    <a:pt x="982" y="1873"/>
                    <a:pt x="1035" y="1797"/>
                  </a:cubicBezTo>
                  <a:cubicBezTo>
                    <a:pt x="1363" y="1330"/>
                    <a:pt x="1413" y="537"/>
                    <a:pt x="937" y="137"/>
                  </a:cubicBezTo>
                  <a:cubicBezTo>
                    <a:pt x="822" y="41"/>
                    <a:pt x="716" y="1"/>
                    <a:pt x="6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8" name="Google Shape;265;p32">
              <a:extLst>
                <a:ext uri="{FF2B5EF4-FFF2-40B4-BE49-F238E27FC236}">
                  <a16:creationId xmlns:a16="http://schemas.microsoft.com/office/drawing/2014/main" id="{E41ACDCE-50A7-8A05-426C-9A551201B01D}"/>
                </a:ext>
              </a:extLst>
            </p:cNvPr>
            <p:cNvSpPr/>
            <p:nvPr/>
          </p:nvSpPr>
          <p:spPr>
            <a:xfrm>
              <a:off x="4492757" y="1357144"/>
              <a:ext cx="384712" cy="186202"/>
            </a:xfrm>
            <a:custGeom>
              <a:avLst/>
              <a:gdLst/>
              <a:ahLst/>
              <a:cxnLst/>
              <a:rect l="l" t="t" r="r" b="b"/>
              <a:pathLst>
                <a:path w="11190" h="5416" extrusionOk="0">
                  <a:moveTo>
                    <a:pt x="402" y="0"/>
                  </a:moveTo>
                  <a:cubicBezTo>
                    <a:pt x="328" y="173"/>
                    <a:pt x="270" y="354"/>
                    <a:pt x="228" y="537"/>
                  </a:cubicBezTo>
                  <a:cubicBezTo>
                    <a:pt x="0" y="1545"/>
                    <a:pt x="276" y="2657"/>
                    <a:pt x="950" y="3443"/>
                  </a:cubicBezTo>
                  <a:cubicBezTo>
                    <a:pt x="1491" y="4077"/>
                    <a:pt x="2250" y="4485"/>
                    <a:pt x="3014" y="4819"/>
                  </a:cubicBezTo>
                  <a:cubicBezTo>
                    <a:pt x="3601" y="5078"/>
                    <a:pt x="4211" y="5306"/>
                    <a:pt x="4848" y="5385"/>
                  </a:cubicBezTo>
                  <a:cubicBezTo>
                    <a:pt x="5017" y="5405"/>
                    <a:pt x="5185" y="5415"/>
                    <a:pt x="5353" y="5415"/>
                  </a:cubicBezTo>
                  <a:cubicBezTo>
                    <a:pt x="6699" y="5415"/>
                    <a:pt x="8011" y="4776"/>
                    <a:pt x="9068" y="3920"/>
                  </a:cubicBezTo>
                  <a:cubicBezTo>
                    <a:pt x="10047" y="3130"/>
                    <a:pt x="10891" y="2090"/>
                    <a:pt x="11190" y="876"/>
                  </a:cubicBezTo>
                  <a:lnTo>
                    <a:pt x="11190" y="876"/>
                  </a:lnTo>
                  <a:cubicBezTo>
                    <a:pt x="11043" y="1020"/>
                    <a:pt x="10891" y="1158"/>
                    <a:pt x="10736" y="1292"/>
                  </a:cubicBezTo>
                  <a:cubicBezTo>
                    <a:pt x="9597" y="2270"/>
                    <a:pt x="8235" y="3024"/>
                    <a:pt x="6761" y="3307"/>
                  </a:cubicBezTo>
                  <a:cubicBezTo>
                    <a:pt x="6350" y="3386"/>
                    <a:pt x="5929" y="3426"/>
                    <a:pt x="5509" y="3426"/>
                  </a:cubicBezTo>
                  <a:cubicBezTo>
                    <a:pt x="4423" y="3426"/>
                    <a:pt x="3339" y="3155"/>
                    <a:pt x="2420" y="2578"/>
                  </a:cubicBezTo>
                  <a:cubicBezTo>
                    <a:pt x="1479" y="1985"/>
                    <a:pt x="739" y="1055"/>
                    <a:pt x="402" y="0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9" name="Google Shape;266;p32">
              <a:extLst>
                <a:ext uri="{FF2B5EF4-FFF2-40B4-BE49-F238E27FC236}">
                  <a16:creationId xmlns:a16="http://schemas.microsoft.com/office/drawing/2014/main" id="{CB7D1120-06EA-3AC7-E360-3E40FA16E29F}"/>
                </a:ext>
              </a:extLst>
            </p:cNvPr>
            <p:cNvSpPr/>
            <p:nvPr/>
          </p:nvSpPr>
          <p:spPr>
            <a:xfrm>
              <a:off x="4821737" y="618871"/>
              <a:ext cx="401490" cy="874868"/>
            </a:xfrm>
            <a:custGeom>
              <a:avLst/>
              <a:gdLst/>
              <a:ahLst/>
              <a:cxnLst/>
              <a:rect l="l" t="t" r="r" b="b"/>
              <a:pathLst>
                <a:path w="11678" h="25447" extrusionOk="0">
                  <a:moveTo>
                    <a:pt x="4874" y="1"/>
                  </a:moveTo>
                  <a:lnTo>
                    <a:pt x="1254" y="2623"/>
                  </a:lnTo>
                  <a:cubicBezTo>
                    <a:pt x="1254" y="2623"/>
                    <a:pt x="1256" y="2623"/>
                    <a:pt x="1257" y="2624"/>
                  </a:cubicBezTo>
                  <a:cubicBezTo>
                    <a:pt x="1359" y="2709"/>
                    <a:pt x="5794" y="6385"/>
                    <a:pt x="5299" y="11369"/>
                  </a:cubicBezTo>
                  <a:cubicBezTo>
                    <a:pt x="4800" y="16410"/>
                    <a:pt x="1" y="19991"/>
                    <a:pt x="1" y="19991"/>
                  </a:cubicBezTo>
                  <a:lnTo>
                    <a:pt x="782" y="25447"/>
                  </a:lnTo>
                  <a:cubicBezTo>
                    <a:pt x="782" y="25447"/>
                    <a:pt x="10149" y="23020"/>
                    <a:pt x="10919" y="13666"/>
                  </a:cubicBezTo>
                  <a:cubicBezTo>
                    <a:pt x="11678" y="4423"/>
                    <a:pt x="5057" y="106"/>
                    <a:pt x="4877" y="2"/>
                  </a:cubicBezTo>
                  <a:lnTo>
                    <a:pt x="48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0" name="Google Shape;267;p32">
              <a:extLst>
                <a:ext uri="{FF2B5EF4-FFF2-40B4-BE49-F238E27FC236}">
                  <a16:creationId xmlns:a16="http://schemas.microsoft.com/office/drawing/2014/main" id="{901C8B53-0F5D-F7F3-E35A-A742342CE8AC}"/>
                </a:ext>
              </a:extLst>
            </p:cNvPr>
            <p:cNvSpPr/>
            <p:nvPr/>
          </p:nvSpPr>
          <p:spPr>
            <a:xfrm>
              <a:off x="4848622" y="618906"/>
              <a:ext cx="409672" cy="874833"/>
            </a:xfrm>
            <a:custGeom>
              <a:avLst/>
              <a:gdLst/>
              <a:ahLst/>
              <a:cxnLst/>
              <a:rect l="l" t="t" r="r" b="b"/>
              <a:pathLst>
                <a:path w="11916" h="25446" extrusionOk="0">
                  <a:moveTo>
                    <a:pt x="4095" y="1"/>
                  </a:moveTo>
                  <a:lnTo>
                    <a:pt x="4095" y="1"/>
                  </a:lnTo>
                  <a:cubicBezTo>
                    <a:pt x="4225" y="137"/>
                    <a:pt x="10203" y="5693"/>
                    <a:pt x="9588" y="13642"/>
                  </a:cubicBezTo>
                  <a:cubicBezTo>
                    <a:pt x="9009" y="21149"/>
                    <a:pt x="0" y="25446"/>
                    <a:pt x="0" y="25446"/>
                  </a:cubicBezTo>
                  <a:cubicBezTo>
                    <a:pt x="0" y="25446"/>
                    <a:pt x="10386" y="23148"/>
                    <a:pt x="11156" y="13794"/>
                  </a:cubicBezTo>
                  <a:cubicBezTo>
                    <a:pt x="11915" y="4551"/>
                    <a:pt x="4275" y="105"/>
                    <a:pt x="40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1" name="Google Shape;268;p32">
              <a:extLst>
                <a:ext uri="{FF2B5EF4-FFF2-40B4-BE49-F238E27FC236}">
                  <a16:creationId xmlns:a16="http://schemas.microsoft.com/office/drawing/2014/main" id="{3E12D34A-AE1C-A364-192E-6A22F2CD56AC}"/>
                </a:ext>
              </a:extLst>
            </p:cNvPr>
            <p:cNvSpPr/>
            <p:nvPr/>
          </p:nvSpPr>
          <p:spPr>
            <a:xfrm>
              <a:off x="4821737" y="709084"/>
              <a:ext cx="261941" cy="597077"/>
            </a:xfrm>
            <a:custGeom>
              <a:avLst/>
              <a:gdLst/>
              <a:ahLst/>
              <a:cxnLst/>
              <a:rect l="l" t="t" r="r" b="b"/>
              <a:pathLst>
                <a:path w="7619" h="17367" extrusionOk="0">
                  <a:moveTo>
                    <a:pt x="1257" y="0"/>
                  </a:moveTo>
                  <a:lnTo>
                    <a:pt x="1257" y="0"/>
                  </a:lnTo>
                  <a:cubicBezTo>
                    <a:pt x="1359" y="85"/>
                    <a:pt x="5794" y="3761"/>
                    <a:pt x="5299" y="8745"/>
                  </a:cubicBezTo>
                  <a:cubicBezTo>
                    <a:pt x="4800" y="13786"/>
                    <a:pt x="1" y="17367"/>
                    <a:pt x="1" y="17367"/>
                  </a:cubicBezTo>
                  <a:cubicBezTo>
                    <a:pt x="1" y="17367"/>
                    <a:pt x="4089" y="16741"/>
                    <a:pt x="5854" y="12119"/>
                  </a:cubicBezTo>
                  <a:cubicBezTo>
                    <a:pt x="7619" y="7500"/>
                    <a:pt x="4167" y="638"/>
                    <a:pt x="12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2" name="Google Shape;269;p32">
              <a:extLst>
                <a:ext uri="{FF2B5EF4-FFF2-40B4-BE49-F238E27FC236}">
                  <a16:creationId xmlns:a16="http://schemas.microsoft.com/office/drawing/2014/main" id="{8CE94765-B0A3-45FD-FF67-1222C0E4808A}"/>
                </a:ext>
              </a:extLst>
            </p:cNvPr>
            <p:cNvSpPr/>
            <p:nvPr/>
          </p:nvSpPr>
          <p:spPr>
            <a:xfrm>
              <a:off x="4246115" y="1281921"/>
              <a:ext cx="285835" cy="119264"/>
            </a:xfrm>
            <a:custGeom>
              <a:avLst/>
              <a:gdLst/>
              <a:ahLst/>
              <a:cxnLst/>
              <a:rect l="l" t="t" r="r" b="b"/>
              <a:pathLst>
                <a:path w="8314" h="3469" extrusionOk="0">
                  <a:moveTo>
                    <a:pt x="3160" y="0"/>
                  </a:moveTo>
                  <a:cubicBezTo>
                    <a:pt x="3071" y="0"/>
                    <a:pt x="2983" y="2"/>
                    <a:pt x="2895" y="7"/>
                  </a:cubicBezTo>
                  <a:cubicBezTo>
                    <a:pt x="1866" y="62"/>
                    <a:pt x="921" y="540"/>
                    <a:pt x="0" y="1001"/>
                  </a:cubicBezTo>
                  <a:cubicBezTo>
                    <a:pt x="407" y="1649"/>
                    <a:pt x="894" y="2286"/>
                    <a:pt x="1493" y="2750"/>
                  </a:cubicBezTo>
                  <a:cubicBezTo>
                    <a:pt x="1908" y="2377"/>
                    <a:pt x="2296" y="1977"/>
                    <a:pt x="2657" y="1553"/>
                  </a:cubicBezTo>
                  <a:lnTo>
                    <a:pt x="2657" y="1553"/>
                  </a:lnTo>
                  <a:cubicBezTo>
                    <a:pt x="2362" y="2009"/>
                    <a:pt x="2056" y="2479"/>
                    <a:pt x="1749" y="2934"/>
                  </a:cubicBezTo>
                  <a:cubicBezTo>
                    <a:pt x="1993" y="3094"/>
                    <a:pt x="2257" y="3222"/>
                    <a:pt x="2540" y="3313"/>
                  </a:cubicBezTo>
                  <a:cubicBezTo>
                    <a:pt x="2890" y="3424"/>
                    <a:pt x="3247" y="3469"/>
                    <a:pt x="3607" y="3469"/>
                  </a:cubicBezTo>
                  <a:cubicBezTo>
                    <a:pt x="4575" y="3469"/>
                    <a:pt x="5569" y="3147"/>
                    <a:pt x="6533" y="2936"/>
                  </a:cubicBezTo>
                  <a:cubicBezTo>
                    <a:pt x="6848" y="2867"/>
                    <a:pt x="7177" y="2811"/>
                    <a:pt x="7499" y="2811"/>
                  </a:cubicBezTo>
                  <a:cubicBezTo>
                    <a:pt x="7780" y="2811"/>
                    <a:pt x="8056" y="2853"/>
                    <a:pt x="8313" y="2966"/>
                  </a:cubicBezTo>
                  <a:cubicBezTo>
                    <a:pt x="7403" y="2007"/>
                    <a:pt x="6315" y="923"/>
                    <a:pt x="5100" y="400"/>
                  </a:cubicBezTo>
                  <a:cubicBezTo>
                    <a:pt x="4879" y="305"/>
                    <a:pt x="4652" y="226"/>
                    <a:pt x="4421" y="168"/>
                  </a:cubicBezTo>
                  <a:lnTo>
                    <a:pt x="4421" y="168"/>
                  </a:lnTo>
                  <a:cubicBezTo>
                    <a:pt x="4529" y="368"/>
                    <a:pt x="4624" y="573"/>
                    <a:pt x="4711" y="778"/>
                  </a:cubicBezTo>
                  <a:cubicBezTo>
                    <a:pt x="4546" y="529"/>
                    <a:pt x="4351" y="301"/>
                    <a:pt x="4133" y="99"/>
                  </a:cubicBezTo>
                  <a:cubicBezTo>
                    <a:pt x="3813" y="33"/>
                    <a:pt x="3486" y="0"/>
                    <a:pt x="31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3" name="Google Shape;270;p32">
              <a:extLst>
                <a:ext uri="{FF2B5EF4-FFF2-40B4-BE49-F238E27FC236}">
                  <a16:creationId xmlns:a16="http://schemas.microsoft.com/office/drawing/2014/main" id="{1AF1F180-7EB4-9727-A550-7F9100260F00}"/>
                </a:ext>
              </a:extLst>
            </p:cNvPr>
            <p:cNvSpPr/>
            <p:nvPr/>
          </p:nvSpPr>
          <p:spPr>
            <a:xfrm>
              <a:off x="4242987" y="1306743"/>
              <a:ext cx="284838" cy="76117"/>
            </a:xfrm>
            <a:custGeom>
              <a:avLst/>
              <a:gdLst/>
              <a:ahLst/>
              <a:cxnLst/>
              <a:rect l="l" t="t" r="r" b="b"/>
              <a:pathLst>
                <a:path w="8285" h="2214" fill="none" extrusionOk="0">
                  <a:moveTo>
                    <a:pt x="1" y="377"/>
                  </a:moveTo>
                  <a:cubicBezTo>
                    <a:pt x="907" y="353"/>
                    <a:pt x="1800" y="144"/>
                    <a:pt x="2707" y="100"/>
                  </a:cubicBezTo>
                  <a:cubicBezTo>
                    <a:pt x="4749" y="1"/>
                    <a:pt x="6820" y="785"/>
                    <a:pt x="8285" y="2214"/>
                  </a:cubicBezTo>
                </a:path>
              </a:pathLst>
            </a:custGeom>
            <a:noFill/>
            <a:ln w="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4" name="Google Shape;271;p32">
              <a:extLst>
                <a:ext uri="{FF2B5EF4-FFF2-40B4-BE49-F238E27FC236}">
                  <a16:creationId xmlns:a16="http://schemas.microsoft.com/office/drawing/2014/main" id="{066A0110-969F-21C4-BDDE-2A2F0EE5BACB}"/>
                </a:ext>
              </a:extLst>
            </p:cNvPr>
            <p:cNvSpPr/>
            <p:nvPr/>
          </p:nvSpPr>
          <p:spPr>
            <a:xfrm>
              <a:off x="4231573" y="941939"/>
              <a:ext cx="127894" cy="287864"/>
            </a:xfrm>
            <a:custGeom>
              <a:avLst/>
              <a:gdLst/>
              <a:ahLst/>
              <a:cxnLst/>
              <a:rect l="l" t="t" r="r" b="b"/>
              <a:pathLst>
                <a:path w="3720" h="8373" extrusionOk="0">
                  <a:moveTo>
                    <a:pt x="1125" y="0"/>
                  </a:moveTo>
                  <a:cubicBezTo>
                    <a:pt x="634" y="906"/>
                    <a:pt x="125" y="1833"/>
                    <a:pt x="35" y="2861"/>
                  </a:cubicBezTo>
                  <a:cubicBezTo>
                    <a:pt x="1" y="3274"/>
                    <a:pt x="16" y="3691"/>
                    <a:pt x="87" y="4100"/>
                  </a:cubicBezTo>
                  <a:cubicBezTo>
                    <a:pt x="281" y="4325"/>
                    <a:pt x="504" y="4528"/>
                    <a:pt x="746" y="4701"/>
                  </a:cubicBezTo>
                  <a:cubicBezTo>
                    <a:pt x="545" y="4608"/>
                    <a:pt x="344" y="4506"/>
                    <a:pt x="146" y="4391"/>
                  </a:cubicBezTo>
                  <a:lnTo>
                    <a:pt x="146" y="4391"/>
                  </a:lnTo>
                  <a:cubicBezTo>
                    <a:pt x="196" y="4623"/>
                    <a:pt x="267" y="4854"/>
                    <a:pt x="355" y="5077"/>
                  </a:cubicBezTo>
                  <a:cubicBezTo>
                    <a:pt x="838" y="6308"/>
                    <a:pt x="1885" y="7432"/>
                    <a:pt x="2814" y="8373"/>
                  </a:cubicBezTo>
                  <a:cubicBezTo>
                    <a:pt x="2589" y="7813"/>
                    <a:pt x="2693" y="7179"/>
                    <a:pt x="2843" y="6593"/>
                  </a:cubicBezTo>
                  <a:cubicBezTo>
                    <a:pt x="3175" y="5281"/>
                    <a:pt x="3720" y="3918"/>
                    <a:pt x="3352" y="2615"/>
                  </a:cubicBezTo>
                  <a:cubicBezTo>
                    <a:pt x="3270" y="2328"/>
                    <a:pt x="3151" y="2061"/>
                    <a:pt x="2999" y="1812"/>
                  </a:cubicBezTo>
                  <a:cubicBezTo>
                    <a:pt x="2534" y="2104"/>
                    <a:pt x="2055" y="2393"/>
                    <a:pt x="1589" y="2674"/>
                  </a:cubicBezTo>
                  <a:cubicBezTo>
                    <a:pt x="2024" y="2326"/>
                    <a:pt x="2437" y="1952"/>
                    <a:pt x="2824" y="1550"/>
                  </a:cubicBezTo>
                  <a:cubicBezTo>
                    <a:pt x="2379" y="936"/>
                    <a:pt x="1760" y="428"/>
                    <a:pt x="11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5" name="Google Shape;272;p32">
              <a:extLst>
                <a:ext uri="{FF2B5EF4-FFF2-40B4-BE49-F238E27FC236}">
                  <a16:creationId xmlns:a16="http://schemas.microsoft.com/office/drawing/2014/main" id="{16954E08-0B58-E000-0037-983893C574EB}"/>
                </a:ext>
              </a:extLst>
            </p:cNvPr>
            <p:cNvSpPr/>
            <p:nvPr/>
          </p:nvSpPr>
          <p:spPr>
            <a:xfrm>
              <a:off x="4255398" y="938913"/>
              <a:ext cx="72026" cy="286764"/>
            </a:xfrm>
            <a:custGeom>
              <a:avLst/>
              <a:gdLst/>
              <a:ahLst/>
              <a:cxnLst/>
              <a:rect l="l" t="t" r="r" b="b"/>
              <a:pathLst>
                <a:path w="2095" h="8341" fill="none" extrusionOk="0">
                  <a:moveTo>
                    <a:pt x="533" y="1"/>
                  </a:moveTo>
                  <a:cubicBezTo>
                    <a:pt x="479" y="906"/>
                    <a:pt x="241" y="1792"/>
                    <a:pt x="167" y="2696"/>
                  </a:cubicBezTo>
                  <a:cubicBezTo>
                    <a:pt x="1" y="4735"/>
                    <a:pt x="716" y="6830"/>
                    <a:pt x="2094" y="8341"/>
                  </a:cubicBezTo>
                </a:path>
              </a:pathLst>
            </a:custGeom>
            <a:noFill/>
            <a:ln w="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6" name="Google Shape;273;p32">
              <a:extLst>
                <a:ext uri="{FF2B5EF4-FFF2-40B4-BE49-F238E27FC236}">
                  <a16:creationId xmlns:a16="http://schemas.microsoft.com/office/drawing/2014/main" id="{868C3A14-91CC-FF36-89DD-78CC1AB7CD8E}"/>
                </a:ext>
              </a:extLst>
            </p:cNvPr>
            <p:cNvSpPr/>
            <p:nvPr/>
          </p:nvSpPr>
          <p:spPr>
            <a:xfrm>
              <a:off x="4044959" y="435008"/>
              <a:ext cx="666628" cy="539182"/>
            </a:xfrm>
            <a:custGeom>
              <a:avLst/>
              <a:gdLst/>
              <a:ahLst/>
              <a:cxnLst/>
              <a:rect l="l" t="t" r="r" b="b"/>
              <a:pathLst>
                <a:path w="19390" h="15683" extrusionOk="0">
                  <a:moveTo>
                    <a:pt x="4090" y="1"/>
                  </a:moveTo>
                  <a:cubicBezTo>
                    <a:pt x="1110" y="3975"/>
                    <a:pt x="0" y="9242"/>
                    <a:pt x="1483" y="14305"/>
                  </a:cubicBezTo>
                  <a:lnTo>
                    <a:pt x="3325" y="15540"/>
                  </a:lnTo>
                  <a:lnTo>
                    <a:pt x="3538" y="15683"/>
                  </a:lnTo>
                  <a:cubicBezTo>
                    <a:pt x="3538" y="15683"/>
                    <a:pt x="4549" y="11308"/>
                    <a:pt x="6344" y="8335"/>
                  </a:cubicBezTo>
                  <a:cubicBezTo>
                    <a:pt x="6830" y="7529"/>
                    <a:pt x="7375" y="6825"/>
                    <a:pt x="7972" y="6340"/>
                  </a:cubicBezTo>
                  <a:cubicBezTo>
                    <a:pt x="7972" y="6340"/>
                    <a:pt x="8077" y="6237"/>
                    <a:pt x="8301" y="6110"/>
                  </a:cubicBezTo>
                  <a:cubicBezTo>
                    <a:pt x="8648" y="5908"/>
                    <a:pt x="9284" y="5644"/>
                    <a:pt x="10241" y="5615"/>
                  </a:cubicBezTo>
                  <a:cubicBezTo>
                    <a:pt x="10543" y="5606"/>
                    <a:pt x="11052" y="5567"/>
                    <a:pt x="11682" y="5489"/>
                  </a:cubicBezTo>
                  <a:cubicBezTo>
                    <a:pt x="11686" y="5489"/>
                    <a:pt x="11689" y="5489"/>
                    <a:pt x="11692" y="5489"/>
                  </a:cubicBezTo>
                  <a:cubicBezTo>
                    <a:pt x="11693" y="5489"/>
                    <a:pt x="11695" y="5489"/>
                    <a:pt x="11696" y="5489"/>
                  </a:cubicBezTo>
                  <a:cubicBezTo>
                    <a:pt x="12291" y="5413"/>
                    <a:pt x="12991" y="5307"/>
                    <a:pt x="13722" y="5159"/>
                  </a:cubicBezTo>
                  <a:cubicBezTo>
                    <a:pt x="14263" y="5049"/>
                    <a:pt x="14823" y="4916"/>
                    <a:pt x="15370" y="4757"/>
                  </a:cubicBezTo>
                  <a:cubicBezTo>
                    <a:pt x="15405" y="4747"/>
                    <a:pt x="15441" y="4736"/>
                    <a:pt x="15478" y="4726"/>
                  </a:cubicBezTo>
                  <a:cubicBezTo>
                    <a:pt x="15622" y="4684"/>
                    <a:pt x="15763" y="4640"/>
                    <a:pt x="15904" y="4593"/>
                  </a:cubicBezTo>
                  <a:cubicBezTo>
                    <a:pt x="16010" y="4559"/>
                    <a:pt x="16114" y="4524"/>
                    <a:pt x="16218" y="4487"/>
                  </a:cubicBezTo>
                  <a:cubicBezTo>
                    <a:pt x="16708" y="4312"/>
                    <a:pt x="17176" y="4117"/>
                    <a:pt x="17592" y="3894"/>
                  </a:cubicBezTo>
                  <a:lnTo>
                    <a:pt x="17688" y="3842"/>
                  </a:lnTo>
                  <a:cubicBezTo>
                    <a:pt x="17921" y="3711"/>
                    <a:pt x="18139" y="3572"/>
                    <a:pt x="18335" y="3425"/>
                  </a:cubicBezTo>
                  <a:cubicBezTo>
                    <a:pt x="18442" y="3345"/>
                    <a:pt x="18543" y="3262"/>
                    <a:pt x="18636" y="3176"/>
                  </a:cubicBezTo>
                  <a:cubicBezTo>
                    <a:pt x="18680" y="3135"/>
                    <a:pt x="18723" y="3093"/>
                    <a:pt x="18764" y="3050"/>
                  </a:cubicBezTo>
                  <a:cubicBezTo>
                    <a:pt x="18780" y="3034"/>
                    <a:pt x="18798" y="3017"/>
                    <a:pt x="18812" y="2999"/>
                  </a:cubicBezTo>
                  <a:cubicBezTo>
                    <a:pt x="18864" y="2945"/>
                    <a:pt x="18913" y="2887"/>
                    <a:pt x="18959" y="2829"/>
                  </a:cubicBezTo>
                  <a:cubicBezTo>
                    <a:pt x="18983" y="2799"/>
                    <a:pt x="19008" y="2765"/>
                    <a:pt x="19030" y="2734"/>
                  </a:cubicBezTo>
                  <a:cubicBezTo>
                    <a:pt x="19045" y="2714"/>
                    <a:pt x="19059" y="2696"/>
                    <a:pt x="19072" y="2675"/>
                  </a:cubicBezTo>
                  <a:cubicBezTo>
                    <a:pt x="19091" y="2650"/>
                    <a:pt x="19108" y="2622"/>
                    <a:pt x="19125" y="2593"/>
                  </a:cubicBezTo>
                  <a:cubicBezTo>
                    <a:pt x="19153" y="2547"/>
                    <a:pt x="19181" y="2499"/>
                    <a:pt x="19205" y="2452"/>
                  </a:cubicBezTo>
                  <a:cubicBezTo>
                    <a:pt x="19234" y="2396"/>
                    <a:pt x="19259" y="2341"/>
                    <a:pt x="19279" y="2285"/>
                  </a:cubicBezTo>
                  <a:lnTo>
                    <a:pt x="19282" y="2284"/>
                  </a:lnTo>
                  <a:cubicBezTo>
                    <a:pt x="19294" y="2254"/>
                    <a:pt x="19306" y="2222"/>
                    <a:pt x="19315" y="2190"/>
                  </a:cubicBezTo>
                  <a:cubicBezTo>
                    <a:pt x="19321" y="2175"/>
                    <a:pt x="19325" y="2163"/>
                    <a:pt x="19329" y="2148"/>
                  </a:cubicBezTo>
                  <a:cubicBezTo>
                    <a:pt x="19355" y="2068"/>
                    <a:pt x="19374" y="1982"/>
                    <a:pt x="19389" y="1897"/>
                  </a:cubicBezTo>
                  <a:lnTo>
                    <a:pt x="19389" y="1897"/>
                  </a:lnTo>
                  <a:cubicBezTo>
                    <a:pt x="19389" y="1897"/>
                    <a:pt x="19333" y="1897"/>
                    <a:pt x="19228" y="1897"/>
                  </a:cubicBezTo>
                  <a:cubicBezTo>
                    <a:pt x="18834" y="1897"/>
                    <a:pt x="17753" y="1895"/>
                    <a:pt x="16372" y="1882"/>
                  </a:cubicBezTo>
                  <a:cubicBezTo>
                    <a:pt x="12882" y="1849"/>
                    <a:pt x="7480" y="1728"/>
                    <a:pt x="6428" y="1331"/>
                  </a:cubicBezTo>
                  <a:cubicBezTo>
                    <a:pt x="5938" y="1146"/>
                    <a:pt x="5064" y="629"/>
                    <a:pt x="40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7" name="Google Shape;274;p32">
              <a:extLst>
                <a:ext uri="{FF2B5EF4-FFF2-40B4-BE49-F238E27FC236}">
                  <a16:creationId xmlns:a16="http://schemas.microsoft.com/office/drawing/2014/main" id="{D48D1707-8ED9-7298-6F16-409A5633BC59}"/>
                </a:ext>
              </a:extLst>
            </p:cNvPr>
            <p:cNvSpPr/>
            <p:nvPr/>
          </p:nvSpPr>
          <p:spPr>
            <a:xfrm>
              <a:off x="4169964" y="607492"/>
              <a:ext cx="193800" cy="161070"/>
            </a:xfrm>
            <a:custGeom>
              <a:avLst/>
              <a:gdLst/>
              <a:ahLst/>
              <a:cxnLst/>
              <a:rect l="l" t="t" r="r" b="b"/>
              <a:pathLst>
                <a:path w="5637" h="4685" fill="none" extrusionOk="0">
                  <a:moveTo>
                    <a:pt x="1" y="4684"/>
                  </a:moveTo>
                  <a:cubicBezTo>
                    <a:pt x="1" y="4684"/>
                    <a:pt x="3841" y="2073"/>
                    <a:pt x="5637" y="1"/>
                  </a:cubicBezTo>
                </a:path>
              </a:pathLst>
            </a:custGeom>
            <a:noFill/>
            <a:ln w="50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8" name="Google Shape;275;p32">
              <a:extLst>
                <a:ext uri="{FF2B5EF4-FFF2-40B4-BE49-F238E27FC236}">
                  <a16:creationId xmlns:a16="http://schemas.microsoft.com/office/drawing/2014/main" id="{D000EA97-683C-C292-6DB7-4EDC4FD98BA3}"/>
                </a:ext>
              </a:extLst>
            </p:cNvPr>
            <p:cNvSpPr/>
            <p:nvPr/>
          </p:nvSpPr>
          <p:spPr>
            <a:xfrm>
              <a:off x="4333612" y="500158"/>
              <a:ext cx="377905" cy="141508"/>
            </a:xfrm>
            <a:custGeom>
              <a:avLst/>
              <a:gdLst/>
              <a:ahLst/>
              <a:cxnLst/>
              <a:rect l="l" t="t" r="r" b="b"/>
              <a:pathLst>
                <a:path w="10992" h="4116" fill="none" extrusionOk="0">
                  <a:moveTo>
                    <a:pt x="0" y="4115"/>
                  </a:moveTo>
                  <a:cubicBezTo>
                    <a:pt x="0" y="4115"/>
                    <a:pt x="798" y="3618"/>
                    <a:pt x="2499" y="3634"/>
                  </a:cubicBezTo>
                  <a:cubicBezTo>
                    <a:pt x="4199" y="3649"/>
                    <a:pt x="10583" y="2632"/>
                    <a:pt x="10992" y="1"/>
                  </a:cubicBezTo>
                </a:path>
              </a:pathLst>
            </a:custGeom>
            <a:noFill/>
            <a:ln w="50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9" name="Google Shape;276;p32">
              <a:extLst>
                <a:ext uri="{FF2B5EF4-FFF2-40B4-BE49-F238E27FC236}">
                  <a16:creationId xmlns:a16="http://schemas.microsoft.com/office/drawing/2014/main" id="{6A5564B1-40E7-5E71-B99F-8AFB2517A8AE}"/>
                </a:ext>
              </a:extLst>
            </p:cNvPr>
            <p:cNvSpPr/>
            <p:nvPr/>
          </p:nvSpPr>
          <p:spPr>
            <a:xfrm>
              <a:off x="4575062" y="503011"/>
              <a:ext cx="130782" cy="30220"/>
            </a:xfrm>
            <a:custGeom>
              <a:avLst/>
              <a:gdLst/>
              <a:ahLst/>
              <a:cxnLst/>
              <a:rect l="l" t="t" r="r" b="b"/>
              <a:pathLst>
                <a:path w="3804" h="879" fill="none" extrusionOk="0">
                  <a:moveTo>
                    <a:pt x="1" y="38"/>
                  </a:moveTo>
                  <a:cubicBezTo>
                    <a:pt x="542" y="502"/>
                    <a:pt x="1221" y="828"/>
                    <a:pt x="1934" y="853"/>
                  </a:cubicBezTo>
                  <a:cubicBezTo>
                    <a:pt x="2647" y="879"/>
                    <a:pt x="3384" y="578"/>
                    <a:pt x="3803" y="0"/>
                  </a:cubicBezTo>
                </a:path>
              </a:pathLst>
            </a:custGeom>
            <a:noFill/>
            <a:ln w="50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0" name="Google Shape;277;p32">
              <a:extLst>
                <a:ext uri="{FF2B5EF4-FFF2-40B4-BE49-F238E27FC236}">
                  <a16:creationId xmlns:a16="http://schemas.microsoft.com/office/drawing/2014/main" id="{1BED4C81-8784-CB72-5B22-EFFD7C006A2D}"/>
                </a:ext>
              </a:extLst>
            </p:cNvPr>
            <p:cNvSpPr/>
            <p:nvPr/>
          </p:nvSpPr>
          <p:spPr>
            <a:xfrm>
              <a:off x="4900399" y="385467"/>
              <a:ext cx="116686" cy="113763"/>
            </a:xfrm>
            <a:custGeom>
              <a:avLst/>
              <a:gdLst/>
              <a:ahLst/>
              <a:cxnLst/>
              <a:rect l="l" t="t" r="r" b="b"/>
              <a:pathLst>
                <a:path w="3394" h="3309" extrusionOk="0">
                  <a:moveTo>
                    <a:pt x="1158" y="0"/>
                  </a:moveTo>
                  <a:cubicBezTo>
                    <a:pt x="1097" y="0"/>
                    <a:pt x="1038" y="46"/>
                    <a:pt x="1038" y="120"/>
                  </a:cubicBezTo>
                  <a:lnTo>
                    <a:pt x="1032" y="1279"/>
                  </a:lnTo>
                  <a:cubicBezTo>
                    <a:pt x="1032" y="1314"/>
                    <a:pt x="1015" y="1348"/>
                    <a:pt x="987" y="1370"/>
                  </a:cubicBezTo>
                  <a:lnTo>
                    <a:pt x="86" y="2101"/>
                  </a:lnTo>
                  <a:cubicBezTo>
                    <a:pt x="0" y="2172"/>
                    <a:pt x="49" y="2313"/>
                    <a:pt x="161" y="2313"/>
                  </a:cubicBezTo>
                  <a:lnTo>
                    <a:pt x="1321" y="2319"/>
                  </a:lnTo>
                  <a:cubicBezTo>
                    <a:pt x="1357" y="2319"/>
                    <a:pt x="1391" y="2336"/>
                    <a:pt x="1413" y="2364"/>
                  </a:cubicBezTo>
                  <a:lnTo>
                    <a:pt x="2143" y="3265"/>
                  </a:lnTo>
                  <a:cubicBezTo>
                    <a:pt x="2168" y="3295"/>
                    <a:pt x="2201" y="3309"/>
                    <a:pt x="2234" y="3309"/>
                  </a:cubicBezTo>
                  <a:cubicBezTo>
                    <a:pt x="2296" y="3309"/>
                    <a:pt x="2355" y="3263"/>
                    <a:pt x="2355" y="3190"/>
                  </a:cubicBezTo>
                  <a:lnTo>
                    <a:pt x="2362" y="2030"/>
                  </a:lnTo>
                  <a:cubicBezTo>
                    <a:pt x="2362" y="1994"/>
                    <a:pt x="2378" y="1961"/>
                    <a:pt x="2406" y="1938"/>
                  </a:cubicBezTo>
                  <a:lnTo>
                    <a:pt x="3307" y="1208"/>
                  </a:lnTo>
                  <a:cubicBezTo>
                    <a:pt x="3394" y="1138"/>
                    <a:pt x="3345" y="997"/>
                    <a:pt x="3233" y="996"/>
                  </a:cubicBezTo>
                  <a:lnTo>
                    <a:pt x="2072" y="989"/>
                  </a:lnTo>
                  <a:cubicBezTo>
                    <a:pt x="2037" y="989"/>
                    <a:pt x="2003" y="974"/>
                    <a:pt x="1981" y="946"/>
                  </a:cubicBezTo>
                  <a:lnTo>
                    <a:pt x="1250" y="45"/>
                  </a:lnTo>
                  <a:cubicBezTo>
                    <a:pt x="1225" y="14"/>
                    <a:pt x="1191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1" name="Google Shape;278;p32">
              <a:extLst>
                <a:ext uri="{FF2B5EF4-FFF2-40B4-BE49-F238E27FC236}">
                  <a16:creationId xmlns:a16="http://schemas.microsoft.com/office/drawing/2014/main" id="{E6A91A8F-2F6F-2C3B-460A-BECB4D8A474B}"/>
                </a:ext>
              </a:extLst>
            </p:cNvPr>
            <p:cNvSpPr/>
            <p:nvPr/>
          </p:nvSpPr>
          <p:spPr>
            <a:xfrm>
              <a:off x="4456623" y="239077"/>
              <a:ext cx="116754" cy="113763"/>
            </a:xfrm>
            <a:custGeom>
              <a:avLst/>
              <a:gdLst/>
              <a:ahLst/>
              <a:cxnLst/>
              <a:rect l="l" t="t" r="r" b="b"/>
              <a:pathLst>
                <a:path w="3396" h="3309" extrusionOk="0">
                  <a:moveTo>
                    <a:pt x="1160" y="0"/>
                  </a:moveTo>
                  <a:cubicBezTo>
                    <a:pt x="1099" y="0"/>
                    <a:pt x="1040" y="46"/>
                    <a:pt x="1039" y="119"/>
                  </a:cubicBezTo>
                  <a:lnTo>
                    <a:pt x="1032" y="1279"/>
                  </a:lnTo>
                  <a:cubicBezTo>
                    <a:pt x="1032" y="1315"/>
                    <a:pt x="1017" y="1348"/>
                    <a:pt x="989" y="1371"/>
                  </a:cubicBezTo>
                  <a:lnTo>
                    <a:pt x="88" y="2101"/>
                  </a:lnTo>
                  <a:cubicBezTo>
                    <a:pt x="0" y="2171"/>
                    <a:pt x="50" y="2313"/>
                    <a:pt x="163" y="2313"/>
                  </a:cubicBezTo>
                  <a:lnTo>
                    <a:pt x="1322" y="2320"/>
                  </a:lnTo>
                  <a:cubicBezTo>
                    <a:pt x="1358" y="2320"/>
                    <a:pt x="1391" y="2336"/>
                    <a:pt x="1413" y="2363"/>
                  </a:cubicBezTo>
                  <a:lnTo>
                    <a:pt x="2144" y="3264"/>
                  </a:lnTo>
                  <a:cubicBezTo>
                    <a:pt x="2169" y="3295"/>
                    <a:pt x="2203" y="3309"/>
                    <a:pt x="2236" y="3309"/>
                  </a:cubicBezTo>
                  <a:cubicBezTo>
                    <a:pt x="2297" y="3309"/>
                    <a:pt x="2356" y="3263"/>
                    <a:pt x="2356" y="3190"/>
                  </a:cubicBezTo>
                  <a:lnTo>
                    <a:pt x="2362" y="2030"/>
                  </a:lnTo>
                  <a:cubicBezTo>
                    <a:pt x="2362" y="1994"/>
                    <a:pt x="2379" y="1961"/>
                    <a:pt x="2407" y="1938"/>
                  </a:cubicBezTo>
                  <a:lnTo>
                    <a:pt x="3308" y="1207"/>
                  </a:lnTo>
                  <a:cubicBezTo>
                    <a:pt x="3395" y="1137"/>
                    <a:pt x="3345" y="996"/>
                    <a:pt x="3233" y="996"/>
                  </a:cubicBezTo>
                  <a:lnTo>
                    <a:pt x="2074" y="989"/>
                  </a:lnTo>
                  <a:cubicBezTo>
                    <a:pt x="2038" y="989"/>
                    <a:pt x="2004" y="973"/>
                    <a:pt x="1981" y="945"/>
                  </a:cubicBezTo>
                  <a:lnTo>
                    <a:pt x="1251" y="45"/>
                  </a:lnTo>
                  <a:cubicBezTo>
                    <a:pt x="1226" y="14"/>
                    <a:pt x="1193" y="0"/>
                    <a:pt x="1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2" name="Google Shape;279;p32">
              <a:extLst>
                <a:ext uri="{FF2B5EF4-FFF2-40B4-BE49-F238E27FC236}">
                  <a16:creationId xmlns:a16="http://schemas.microsoft.com/office/drawing/2014/main" id="{C007DBB4-714B-B571-269A-F30C5F1B92E6}"/>
                </a:ext>
              </a:extLst>
            </p:cNvPr>
            <p:cNvSpPr/>
            <p:nvPr/>
          </p:nvSpPr>
          <p:spPr>
            <a:xfrm>
              <a:off x="4084221" y="783138"/>
              <a:ext cx="116720" cy="113798"/>
            </a:xfrm>
            <a:custGeom>
              <a:avLst/>
              <a:gdLst/>
              <a:ahLst/>
              <a:cxnLst/>
              <a:rect l="l" t="t" r="r" b="b"/>
              <a:pathLst>
                <a:path w="3395" h="3310" extrusionOk="0">
                  <a:moveTo>
                    <a:pt x="1159" y="1"/>
                  </a:moveTo>
                  <a:cubicBezTo>
                    <a:pt x="1099" y="1"/>
                    <a:pt x="1039" y="47"/>
                    <a:pt x="1039" y="120"/>
                  </a:cubicBezTo>
                  <a:lnTo>
                    <a:pt x="1033" y="1279"/>
                  </a:lnTo>
                  <a:cubicBezTo>
                    <a:pt x="1033" y="1315"/>
                    <a:pt x="1016" y="1349"/>
                    <a:pt x="988" y="1372"/>
                  </a:cubicBezTo>
                  <a:lnTo>
                    <a:pt x="88" y="2102"/>
                  </a:lnTo>
                  <a:cubicBezTo>
                    <a:pt x="1" y="2172"/>
                    <a:pt x="50" y="2313"/>
                    <a:pt x="162" y="2314"/>
                  </a:cubicBezTo>
                  <a:lnTo>
                    <a:pt x="1322" y="2321"/>
                  </a:lnTo>
                  <a:cubicBezTo>
                    <a:pt x="1358" y="2321"/>
                    <a:pt x="1391" y="2336"/>
                    <a:pt x="1414" y="2364"/>
                  </a:cubicBezTo>
                  <a:lnTo>
                    <a:pt x="2144" y="3265"/>
                  </a:lnTo>
                  <a:cubicBezTo>
                    <a:pt x="2169" y="3296"/>
                    <a:pt x="2203" y="3310"/>
                    <a:pt x="2236" y="3310"/>
                  </a:cubicBezTo>
                  <a:cubicBezTo>
                    <a:pt x="2297" y="3310"/>
                    <a:pt x="2356" y="3264"/>
                    <a:pt x="2356" y="3190"/>
                  </a:cubicBezTo>
                  <a:lnTo>
                    <a:pt x="2363" y="2031"/>
                  </a:lnTo>
                  <a:cubicBezTo>
                    <a:pt x="2363" y="1996"/>
                    <a:pt x="2380" y="1962"/>
                    <a:pt x="2406" y="1940"/>
                  </a:cubicBezTo>
                  <a:lnTo>
                    <a:pt x="3307" y="1209"/>
                  </a:lnTo>
                  <a:cubicBezTo>
                    <a:pt x="3394" y="1138"/>
                    <a:pt x="3345" y="997"/>
                    <a:pt x="3234" y="997"/>
                  </a:cubicBezTo>
                  <a:lnTo>
                    <a:pt x="2073" y="991"/>
                  </a:lnTo>
                  <a:cubicBezTo>
                    <a:pt x="2037" y="991"/>
                    <a:pt x="2004" y="974"/>
                    <a:pt x="1982" y="946"/>
                  </a:cubicBezTo>
                  <a:lnTo>
                    <a:pt x="1250" y="45"/>
                  </a:lnTo>
                  <a:cubicBezTo>
                    <a:pt x="1226" y="14"/>
                    <a:pt x="1192" y="1"/>
                    <a:pt x="11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83" name="Google Shape;280;p32">
            <a:extLst>
              <a:ext uri="{FF2B5EF4-FFF2-40B4-BE49-F238E27FC236}">
                <a16:creationId xmlns:a16="http://schemas.microsoft.com/office/drawing/2014/main" id="{2DB99388-7A54-7FA9-B872-0CC77181FFC0}"/>
              </a:ext>
            </a:extLst>
          </p:cNvPr>
          <p:cNvGrpSpPr/>
          <p:nvPr/>
        </p:nvGrpSpPr>
        <p:grpSpPr>
          <a:xfrm rot="411672" flipH="1">
            <a:off x="6511194" y="2498263"/>
            <a:ext cx="1723637" cy="1968790"/>
            <a:chOff x="3113669" y="3487767"/>
            <a:chExt cx="1316582" cy="1503953"/>
          </a:xfrm>
        </p:grpSpPr>
        <p:sp>
          <p:nvSpPr>
            <p:cNvPr id="10084" name="Google Shape;281;p32">
              <a:extLst>
                <a:ext uri="{FF2B5EF4-FFF2-40B4-BE49-F238E27FC236}">
                  <a16:creationId xmlns:a16="http://schemas.microsoft.com/office/drawing/2014/main" id="{FD4DB269-2FDE-9042-8A17-94ED8B8E0971}"/>
                </a:ext>
              </a:extLst>
            </p:cNvPr>
            <p:cNvSpPr/>
            <p:nvPr/>
          </p:nvSpPr>
          <p:spPr>
            <a:xfrm>
              <a:off x="3113669" y="3487767"/>
              <a:ext cx="1316582" cy="1503953"/>
            </a:xfrm>
            <a:custGeom>
              <a:avLst/>
              <a:gdLst/>
              <a:ahLst/>
              <a:cxnLst/>
              <a:rect l="l" t="t" r="r" b="b"/>
              <a:pathLst>
                <a:path w="38295" h="43745" extrusionOk="0">
                  <a:moveTo>
                    <a:pt x="23192" y="1"/>
                  </a:moveTo>
                  <a:cubicBezTo>
                    <a:pt x="21194" y="1"/>
                    <a:pt x="17297" y="1802"/>
                    <a:pt x="16615" y="2124"/>
                  </a:cubicBezTo>
                  <a:cubicBezTo>
                    <a:pt x="16256" y="2250"/>
                    <a:pt x="14508" y="2873"/>
                    <a:pt x="12725" y="3681"/>
                  </a:cubicBezTo>
                  <a:cubicBezTo>
                    <a:pt x="9506" y="5138"/>
                    <a:pt x="8171" y="6251"/>
                    <a:pt x="8113" y="7520"/>
                  </a:cubicBezTo>
                  <a:cubicBezTo>
                    <a:pt x="8069" y="8485"/>
                    <a:pt x="8515" y="10018"/>
                    <a:pt x="9442" y="12082"/>
                  </a:cubicBezTo>
                  <a:cubicBezTo>
                    <a:pt x="5469" y="15409"/>
                    <a:pt x="3210" y="20226"/>
                    <a:pt x="3210" y="25445"/>
                  </a:cubicBezTo>
                  <a:cubicBezTo>
                    <a:pt x="3210" y="25763"/>
                    <a:pt x="3219" y="26086"/>
                    <a:pt x="3237" y="26407"/>
                  </a:cubicBezTo>
                  <a:cubicBezTo>
                    <a:pt x="0" y="30995"/>
                    <a:pt x="2207" y="41508"/>
                    <a:pt x="2472" y="42705"/>
                  </a:cubicBezTo>
                  <a:cubicBezTo>
                    <a:pt x="2594" y="43254"/>
                    <a:pt x="3081" y="43645"/>
                    <a:pt x="3643" y="43645"/>
                  </a:cubicBezTo>
                  <a:lnTo>
                    <a:pt x="4734" y="43645"/>
                  </a:lnTo>
                  <a:cubicBezTo>
                    <a:pt x="4886" y="43708"/>
                    <a:pt x="5052" y="43744"/>
                    <a:pt x="5226" y="43745"/>
                  </a:cubicBezTo>
                  <a:cubicBezTo>
                    <a:pt x="5403" y="43745"/>
                    <a:pt x="5571" y="43709"/>
                    <a:pt x="5724" y="43645"/>
                  </a:cubicBezTo>
                  <a:lnTo>
                    <a:pt x="36931" y="43645"/>
                  </a:lnTo>
                  <a:cubicBezTo>
                    <a:pt x="37578" y="43645"/>
                    <a:pt x="38109" y="43131"/>
                    <a:pt x="38131" y="42484"/>
                  </a:cubicBezTo>
                  <a:cubicBezTo>
                    <a:pt x="38137" y="42256"/>
                    <a:pt x="38295" y="36904"/>
                    <a:pt x="37236" y="30871"/>
                  </a:cubicBezTo>
                  <a:cubicBezTo>
                    <a:pt x="37810" y="29118"/>
                    <a:pt x="38100" y="27295"/>
                    <a:pt x="38100" y="25445"/>
                  </a:cubicBezTo>
                  <a:cubicBezTo>
                    <a:pt x="38100" y="17857"/>
                    <a:pt x="33174" y="11149"/>
                    <a:pt x="26017" y="8844"/>
                  </a:cubicBezTo>
                  <a:cubicBezTo>
                    <a:pt x="25994" y="8768"/>
                    <a:pt x="25970" y="8694"/>
                    <a:pt x="25942" y="8624"/>
                  </a:cubicBezTo>
                  <a:cubicBezTo>
                    <a:pt x="26291" y="7968"/>
                    <a:pt x="26661" y="6958"/>
                    <a:pt x="26440" y="5881"/>
                  </a:cubicBezTo>
                  <a:cubicBezTo>
                    <a:pt x="26283" y="5109"/>
                    <a:pt x="25933" y="4584"/>
                    <a:pt x="25515" y="4251"/>
                  </a:cubicBezTo>
                  <a:cubicBezTo>
                    <a:pt x="25722" y="3045"/>
                    <a:pt x="25778" y="1227"/>
                    <a:pt x="24517" y="359"/>
                  </a:cubicBezTo>
                  <a:cubicBezTo>
                    <a:pt x="24167" y="118"/>
                    <a:pt x="23733" y="1"/>
                    <a:pt x="231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3810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5" name="Google Shape;282;p32">
              <a:extLst>
                <a:ext uri="{FF2B5EF4-FFF2-40B4-BE49-F238E27FC236}">
                  <a16:creationId xmlns:a16="http://schemas.microsoft.com/office/drawing/2014/main" id="{7FC65D3F-99F4-DB55-C650-F8533A939EC3}"/>
                </a:ext>
              </a:extLst>
            </p:cNvPr>
            <p:cNvSpPr/>
            <p:nvPr/>
          </p:nvSpPr>
          <p:spPr>
            <a:xfrm>
              <a:off x="3262396" y="3806193"/>
              <a:ext cx="1117109" cy="1117075"/>
            </a:xfrm>
            <a:custGeom>
              <a:avLst/>
              <a:gdLst/>
              <a:ahLst/>
              <a:cxnLst/>
              <a:rect l="l" t="t" r="r" b="b"/>
              <a:pathLst>
                <a:path w="32493" h="32492" extrusionOk="0">
                  <a:moveTo>
                    <a:pt x="16248" y="0"/>
                  </a:moveTo>
                  <a:cubicBezTo>
                    <a:pt x="13860" y="0"/>
                    <a:pt x="11595" y="514"/>
                    <a:pt x="9551" y="1438"/>
                  </a:cubicBezTo>
                  <a:cubicBezTo>
                    <a:pt x="3920" y="3992"/>
                    <a:pt x="0" y="9660"/>
                    <a:pt x="0" y="16244"/>
                  </a:cubicBezTo>
                  <a:cubicBezTo>
                    <a:pt x="0" y="21080"/>
                    <a:pt x="2114" y="25423"/>
                    <a:pt x="5468" y="28398"/>
                  </a:cubicBezTo>
                  <a:cubicBezTo>
                    <a:pt x="8335" y="30946"/>
                    <a:pt x="12112" y="32492"/>
                    <a:pt x="16248" y="32492"/>
                  </a:cubicBezTo>
                  <a:cubicBezTo>
                    <a:pt x="19901" y="32492"/>
                    <a:pt x="23276" y="31286"/>
                    <a:pt x="25990" y="29248"/>
                  </a:cubicBezTo>
                  <a:cubicBezTo>
                    <a:pt x="26216" y="29078"/>
                    <a:pt x="26436" y="28905"/>
                    <a:pt x="26649" y="28725"/>
                  </a:cubicBezTo>
                  <a:cubicBezTo>
                    <a:pt x="26911" y="28507"/>
                    <a:pt x="27167" y="28279"/>
                    <a:pt x="27415" y="28044"/>
                  </a:cubicBezTo>
                  <a:cubicBezTo>
                    <a:pt x="27807" y="27673"/>
                    <a:pt x="28183" y="27278"/>
                    <a:pt x="28537" y="26868"/>
                  </a:cubicBezTo>
                  <a:cubicBezTo>
                    <a:pt x="31002" y="24021"/>
                    <a:pt x="32492" y="20308"/>
                    <a:pt x="32492" y="16245"/>
                  </a:cubicBezTo>
                  <a:cubicBezTo>
                    <a:pt x="32492" y="7577"/>
                    <a:pt x="25706" y="496"/>
                    <a:pt x="17156" y="26"/>
                  </a:cubicBezTo>
                  <a:cubicBezTo>
                    <a:pt x="16855" y="8"/>
                    <a:pt x="16551" y="0"/>
                    <a:pt x="162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6" name="Google Shape;283;p32">
              <a:extLst>
                <a:ext uri="{FF2B5EF4-FFF2-40B4-BE49-F238E27FC236}">
                  <a16:creationId xmlns:a16="http://schemas.microsoft.com/office/drawing/2014/main" id="{3585C11C-4027-9AA7-A091-837B91D8F788}"/>
                </a:ext>
              </a:extLst>
            </p:cNvPr>
            <p:cNvSpPr/>
            <p:nvPr/>
          </p:nvSpPr>
          <p:spPr>
            <a:xfrm>
              <a:off x="3537091" y="3999545"/>
              <a:ext cx="124662" cy="172966"/>
            </a:xfrm>
            <a:custGeom>
              <a:avLst/>
              <a:gdLst/>
              <a:ahLst/>
              <a:cxnLst/>
              <a:rect l="l" t="t" r="r" b="b"/>
              <a:pathLst>
                <a:path w="3626" h="5031" extrusionOk="0">
                  <a:moveTo>
                    <a:pt x="3626" y="1"/>
                  </a:moveTo>
                  <a:lnTo>
                    <a:pt x="128" y="1099"/>
                  </a:lnTo>
                  <a:lnTo>
                    <a:pt x="1" y="1073"/>
                  </a:lnTo>
                  <a:lnTo>
                    <a:pt x="3141" y="5030"/>
                  </a:lnTo>
                  <a:lnTo>
                    <a:pt x="36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7" name="Google Shape;284;p32">
              <a:extLst>
                <a:ext uri="{FF2B5EF4-FFF2-40B4-BE49-F238E27FC236}">
                  <a16:creationId xmlns:a16="http://schemas.microsoft.com/office/drawing/2014/main" id="{691313CD-6F94-3CEE-1C45-FD07E52541FD}"/>
                </a:ext>
              </a:extLst>
            </p:cNvPr>
            <p:cNvSpPr/>
            <p:nvPr/>
          </p:nvSpPr>
          <p:spPr>
            <a:xfrm>
              <a:off x="3602035" y="3531189"/>
              <a:ext cx="386191" cy="379796"/>
            </a:xfrm>
            <a:custGeom>
              <a:avLst/>
              <a:gdLst/>
              <a:ahLst/>
              <a:cxnLst/>
              <a:rect l="l" t="t" r="r" b="b"/>
              <a:pathLst>
                <a:path w="11233" h="11047" extrusionOk="0">
                  <a:moveTo>
                    <a:pt x="8904" y="0"/>
                  </a:moveTo>
                  <a:cubicBezTo>
                    <a:pt x="7047" y="0"/>
                    <a:pt x="2783" y="2034"/>
                    <a:pt x="2783" y="2034"/>
                  </a:cubicBezTo>
                  <a:lnTo>
                    <a:pt x="1" y="3720"/>
                  </a:lnTo>
                  <a:lnTo>
                    <a:pt x="4187" y="11046"/>
                  </a:lnTo>
                  <a:cubicBezTo>
                    <a:pt x="4187" y="11046"/>
                    <a:pt x="10338" y="9438"/>
                    <a:pt x="10569" y="8672"/>
                  </a:cubicBezTo>
                  <a:cubicBezTo>
                    <a:pt x="10798" y="7906"/>
                    <a:pt x="10237" y="7421"/>
                    <a:pt x="10237" y="7421"/>
                  </a:cubicBezTo>
                  <a:cubicBezTo>
                    <a:pt x="10237" y="7421"/>
                    <a:pt x="11233" y="6170"/>
                    <a:pt x="10977" y="4919"/>
                  </a:cubicBezTo>
                  <a:cubicBezTo>
                    <a:pt x="10758" y="3844"/>
                    <a:pt x="10066" y="3768"/>
                    <a:pt x="9877" y="3768"/>
                  </a:cubicBezTo>
                  <a:cubicBezTo>
                    <a:pt x="9846" y="3768"/>
                    <a:pt x="9829" y="3770"/>
                    <a:pt x="9829" y="3770"/>
                  </a:cubicBezTo>
                  <a:cubicBezTo>
                    <a:pt x="9829" y="3770"/>
                    <a:pt x="10696" y="938"/>
                    <a:pt x="9548" y="146"/>
                  </a:cubicBezTo>
                  <a:cubicBezTo>
                    <a:pt x="9400" y="44"/>
                    <a:pt x="9178" y="0"/>
                    <a:pt x="89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8" name="Google Shape;285;p32">
              <a:extLst>
                <a:ext uri="{FF2B5EF4-FFF2-40B4-BE49-F238E27FC236}">
                  <a16:creationId xmlns:a16="http://schemas.microsoft.com/office/drawing/2014/main" id="{FC3D171E-D1B4-E52F-ECCE-BCEA411B8C29}"/>
                </a:ext>
              </a:extLst>
            </p:cNvPr>
            <p:cNvSpPr/>
            <p:nvPr/>
          </p:nvSpPr>
          <p:spPr>
            <a:xfrm>
              <a:off x="3617540" y="4009550"/>
              <a:ext cx="255168" cy="230552"/>
            </a:xfrm>
            <a:custGeom>
              <a:avLst/>
              <a:gdLst/>
              <a:ahLst/>
              <a:cxnLst/>
              <a:rect l="l" t="t" r="r" b="b"/>
              <a:pathLst>
                <a:path w="7422" h="6706" extrusionOk="0">
                  <a:moveTo>
                    <a:pt x="7315" y="1"/>
                  </a:moveTo>
                  <a:lnTo>
                    <a:pt x="2451" y="340"/>
                  </a:lnTo>
                  <a:lnTo>
                    <a:pt x="0" y="510"/>
                  </a:lnTo>
                  <a:cubicBezTo>
                    <a:pt x="0" y="510"/>
                    <a:pt x="7" y="542"/>
                    <a:pt x="18" y="602"/>
                  </a:cubicBezTo>
                  <a:cubicBezTo>
                    <a:pt x="103" y="1008"/>
                    <a:pt x="436" y="2681"/>
                    <a:pt x="529" y="3811"/>
                  </a:cubicBezTo>
                  <a:cubicBezTo>
                    <a:pt x="634" y="5106"/>
                    <a:pt x="634" y="6705"/>
                    <a:pt x="634" y="6705"/>
                  </a:cubicBezTo>
                  <a:lnTo>
                    <a:pt x="7422" y="6705"/>
                  </a:lnTo>
                  <a:lnTo>
                    <a:pt x="7395" y="5101"/>
                  </a:lnTo>
                  <a:lnTo>
                    <a:pt x="7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9" name="Google Shape;286;p32">
              <a:extLst>
                <a:ext uri="{FF2B5EF4-FFF2-40B4-BE49-F238E27FC236}">
                  <a16:creationId xmlns:a16="http://schemas.microsoft.com/office/drawing/2014/main" id="{A25B3C07-88DF-D771-5193-60ACE3422FDE}"/>
                </a:ext>
              </a:extLst>
            </p:cNvPr>
            <p:cNvSpPr/>
            <p:nvPr/>
          </p:nvSpPr>
          <p:spPr>
            <a:xfrm>
              <a:off x="3650029" y="4009550"/>
              <a:ext cx="221751" cy="186030"/>
            </a:xfrm>
            <a:custGeom>
              <a:avLst/>
              <a:gdLst/>
              <a:ahLst/>
              <a:cxnLst/>
              <a:rect l="l" t="t" r="r" b="b"/>
              <a:pathLst>
                <a:path w="6450" h="5411" extrusionOk="0">
                  <a:moveTo>
                    <a:pt x="6370" y="1"/>
                  </a:moveTo>
                  <a:lnTo>
                    <a:pt x="1506" y="340"/>
                  </a:lnTo>
                  <a:cubicBezTo>
                    <a:pt x="1285" y="516"/>
                    <a:pt x="1087" y="714"/>
                    <a:pt x="915" y="930"/>
                  </a:cubicBezTo>
                  <a:cubicBezTo>
                    <a:pt x="1" y="2082"/>
                    <a:pt x="1157" y="3451"/>
                    <a:pt x="2035" y="4242"/>
                  </a:cubicBezTo>
                  <a:cubicBezTo>
                    <a:pt x="2641" y="4785"/>
                    <a:pt x="3379" y="5200"/>
                    <a:pt x="4185" y="5347"/>
                  </a:cubicBezTo>
                  <a:cubicBezTo>
                    <a:pt x="4417" y="5390"/>
                    <a:pt x="4653" y="5410"/>
                    <a:pt x="4890" y="5410"/>
                  </a:cubicBezTo>
                  <a:cubicBezTo>
                    <a:pt x="5129" y="5410"/>
                    <a:pt x="5369" y="5389"/>
                    <a:pt x="5605" y="5349"/>
                  </a:cubicBezTo>
                  <a:cubicBezTo>
                    <a:pt x="5894" y="5299"/>
                    <a:pt x="6183" y="5219"/>
                    <a:pt x="6450" y="5101"/>
                  </a:cubicBezTo>
                  <a:lnTo>
                    <a:pt x="63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0" name="Google Shape;287;p32">
              <a:extLst>
                <a:ext uri="{FF2B5EF4-FFF2-40B4-BE49-F238E27FC236}">
                  <a16:creationId xmlns:a16="http://schemas.microsoft.com/office/drawing/2014/main" id="{B6E5B3D5-9A9B-5719-11F1-398EA4ADF0CD}"/>
                </a:ext>
              </a:extLst>
            </p:cNvPr>
            <p:cNvSpPr/>
            <p:nvPr/>
          </p:nvSpPr>
          <p:spPr>
            <a:xfrm>
              <a:off x="3532725" y="3636253"/>
              <a:ext cx="406097" cy="492975"/>
            </a:xfrm>
            <a:custGeom>
              <a:avLst/>
              <a:gdLst/>
              <a:ahLst/>
              <a:cxnLst/>
              <a:rect l="l" t="t" r="r" b="b"/>
              <a:pathLst>
                <a:path w="11812" h="14339" extrusionOk="0">
                  <a:moveTo>
                    <a:pt x="5769" y="0"/>
                  </a:moveTo>
                  <a:cubicBezTo>
                    <a:pt x="2584" y="0"/>
                    <a:pt x="0" y="2582"/>
                    <a:pt x="0" y="5769"/>
                  </a:cubicBezTo>
                  <a:cubicBezTo>
                    <a:pt x="0" y="7307"/>
                    <a:pt x="604" y="8702"/>
                    <a:pt x="1584" y="9736"/>
                  </a:cubicBezTo>
                  <a:cubicBezTo>
                    <a:pt x="1930" y="10631"/>
                    <a:pt x="2383" y="11513"/>
                    <a:pt x="2977" y="12218"/>
                  </a:cubicBezTo>
                  <a:cubicBezTo>
                    <a:pt x="4614" y="14159"/>
                    <a:pt x="7873" y="14339"/>
                    <a:pt x="9027" y="14339"/>
                  </a:cubicBezTo>
                  <a:cubicBezTo>
                    <a:pt x="9290" y="14339"/>
                    <a:pt x="9444" y="14329"/>
                    <a:pt x="9444" y="14329"/>
                  </a:cubicBezTo>
                  <a:cubicBezTo>
                    <a:pt x="9444" y="14329"/>
                    <a:pt x="11078" y="12696"/>
                    <a:pt x="11555" y="9802"/>
                  </a:cubicBezTo>
                  <a:cubicBezTo>
                    <a:pt x="11811" y="8248"/>
                    <a:pt x="11724" y="6727"/>
                    <a:pt x="11588" y="5647"/>
                  </a:cubicBezTo>
                  <a:cubicBezTo>
                    <a:pt x="11563" y="5452"/>
                    <a:pt x="10883" y="5167"/>
                    <a:pt x="10858" y="5003"/>
                  </a:cubicBezTo>
                  <a:cubicBezTo>
                    <a:pt x="10825" y="4803"/>
                    <a:pt x="11448" y="4733"/>
                    <a:pt x="11420" y="4590"/>
                  </a:cubicBezTo>
                  <a:cubicBezTo>
                    <a:pt x="11362" y="4288"/>
                    <a:pt x="11318" y="4118"/>
                    <a:pt x="11318" y="4118"/>
                  </a:cubicBezTo>
                  <a:lnTo>
                    <a:pt x="11298" y="4119"/>
                  </a:lnTo>
                  <a:cubicBezTo>
                    <a:pt x="10588" y="1738"/>
                    <a:pt x="8383" y="0"/>
                    <a:pt x="5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1" name="Google Shape;288;p32">
              <a:extLst>
                <a:ext uri="{FF2B5EF4-FFF2-40B4-BE49-F238E27FC236}">
                  <a16:creationId xmlns:a16="http://schemas.microsoft.com/office/drawing/2014/main" id="{DA47BC0A-B95C-8C47-C817-3A89E6A318B1}"/>
                </a:ext>
              </a:extLst>
            </p:cNvPr>
            <p:cNvSpPr/>
            <p:nvPr/>
          </p:nvSpPr>
          <p:spPr>
            <a:xfrm>
              <a:off x="3492775" y="3932573"/>
              <a:ext cx="150069" cy="127722"/>
            </a:xfrm>
            <a:custGeom>
              <a:avLst/>
              <a:gdLst/>
              <a:ahLst/>
              <a:cxnLst/>
              <a:rect l="l" t="t" r="r" b="b"/>
              <a:pathLst>
                <a:path w="4365" h="3715" extrusionOk="0">
                  <a:moveTo>
                    <a:pt x="1444" y="1"/>
                  </a:moveTo>
                  <a:cubicBezTo>
                    <a:pt x="1253" y="1"/>
                    <a:pt x="1070" y="28"/>
                    <a:pt x="902" y="87"/>
                  </a:cubicBezTo>
                  <a:cubicBezTo>
                    <a:pt x="748" y="140"/>
                    <a:pt x="598" y="213"/>
                    <a:pt x="475" y="321"/>
                  </a:cubicBezTo>
                  <a:cubicBezTo>
                    <a:pt x="275" y="497"/>
                    <a:pt x="160" y="754"/>
                    <a:pt x="107" y="1016"/>
                  </a:cubicBezTo>
                  <a:cubicBezTo>
                    <a:pt x="1" y="1538"/>
                    <a:pt x="129" y="2097"/>
                    <a:pt x="419" y="2543"/>
                  </a:cubicBezTo>
                  <a:cubicBezTo>
                    <a:pt x="710" y="2990"/>
                    <a:pt x="1153" y="3327"/>
                    <a:pt x="1648" y="3527"/>
                  </a:cubicBezTo>
                  <a:cubicBezTo>
                    <a:pt x="1939" y="3644"/>
                    <a:pt x="2254" y="3714"/>
                    <a:pt x="2566" y="3714"/>
                  </a:cubicBezTo>
                  <a:cubicBezTo>
                    <a:pt x="2762" y="3714"/>
                    <a:pt x="2956" y="3687"/>
                    <a:pt x="3143" y="3626"/>
                  </a:cubicBezTo>
                  <a:cubicBezTo>
                    <a:pt x="3627" y="3468"/>
                    <a:pt x="4044" y="3061"/>
                    <a:pt x="4132" y="2559"/>
                  </a:cubicBezTo>
                  <a:cubicBezTo>
                    <a:pt x="4364" y="1251"/>
                    <a:pt x="2731" y="1"/>
                    <a:pt x="1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2" name="Google Shape;289;p32">
              <a:extLst>
                <a:ext uri="{FF2B5EF4-FFF2-40B4-BE49-F238E27FC236}">
                  <a16:creationId xmlns:a16="http://schemas.microsoft.com/office/drawing/2014/main" id="{A679863A-47B1-E861-19D7-B8C0C2990F66}"/>
                </a:ext>
              </a:extLst>
            </p:cNvPr>
            <p:cNvSpPr/>
            <p:nvPr/>
          </p:nvSpPr>
          <p:spPr>
            <a:xfrm>
              <a:off x="3150077" y="4147035"/>
              <a:ext cx="1236580" cy="802154"/>
            </a:xfrm>
            <a:custGeom>
              <a:avLst/>
              <a:gdLst/>
              <a:ahLst/>
              <a:cxnLst/>
              <a:rect l="l" t="t" r="r" b="b"/>
              <a:pathLst>
                <a:path w="35968" h="23332" extrusionOk="0">
                  <a:moveTo>
                    <a:pt x="21494" y="0"/>
                  </a:moveTo>
                  <a:lnTo>
                    <a:pt x="21330" y="10"/>
                  </a:lnTo>
                  <a:lnTo>
                    <a:pt x="20976" y="35"/>
                  </a:lnTo>
                  <a:lnTo>
                    <a:pt x="20928" y="38"/>
                  </a:lnTo>
                  <a:lnTo>
                    <a:pt x="19085" y="159"/>
                  </a:lnTo>
                  <a:lnTo>
                    <a:pt x="18854" y="174"/>
                  </a:lnTo>
                  <a:lnTo>
                    <a:pt x="18453" y="200"/>
                  </a:lnTo>
                  <a:lnTo>
                    <a:pt x="16663" y="319"/>
                  </a:lnTo>
                  <a:lnTo>
                    <a:pt x="14423" y="464"/>
                  </a:lnTo>
                  <a:lnTo>
                    <a:pt x="14192" y="481"/>
                  </a:lnTo>
                  <a:lnTo>
                    <a:pt x="14172" y="482"/>
                  </a:lnTo>
                  <a:lnTo>
                    <a:pt x="13734" y="510"/>
                  </a:lnTo>
                  <a:lnTo>
                    <a:pt x="13683" y="2552"/>
                  </a:lnTo>
                  <a:cubicBezTo>
                    <a:pt x="13683" y="2552"/>
                    <a:pt x="13310" y="2610"/>
                    <a:pt x="12694" y="2745"/>
                  </a:cubicBezTo>
                  <a:cubicBezTo>
                    <a:pt x="12680" y="2750"/>
                    <a:pt x="12666" y="2752"/>
                    <a:pt x="12652" y="2755"/>
                  </a:cubicBezTo>
                  <a:cubicBezTo>
                    <a:pt x="12298" y="2836"/>
                    <a:pt x="11866" y="2940"/>
                    <a:pt x="11382" y="3074"/>
                  </a:cubicBezTo>
                  <a:cubicBezTo>
                    <a:pt x="9013" y="3734"/>
                    <a:pt x="5384" y="5105"/>
                    <a:pt x="3322" y="7663"/>
                  </a:cubicBezTo>
                  <a:cubicBezTo>
                    <a:pt x="3267" y="7729"/>
                    <a:pt x="3216" y="7795"/>
                    <a:pt x="3166" y="7861"/>
                  </a:cubicBezTo>
                  <a:cubicBezTo>
                    <a:pt x="0" y="12048"/>
                    <a:pt x="2502" y="23331"/>
                    <a:pt x="2502" y="23331"/>
                  </a:cubicBezTo>
                  <a:lnTo>
                    <a:pt x="14443" y="23331"/>
                  </a:lnTo>
                  <a:lnTo>
                    <a:pt x="21930" y="21498"/>
                  </a:lnTo>
                  <a:lnTo>
                    <a:pt x="29848" y="23331"/>
                  </a:lnTo>
                  <a:lnTo>
                    <a:pt x="35789" y="23331"/>
                  </a:lnTo>
                  <a:cubicBezTo>
                    <a:pt x="35789" y="23331"/>
                    <a:pt x="35967" y="17782"/>
                    <a:pt x="34862" y="11672"/>
                  </a:cubicBezTo>
                  <a:cubicBezTo>
                    <a:pt x="34786" y="11254"/>
                    <a:pt x="34703" y="10834"/>
                    <a:pt x="34616" y="10414"/>
                  </a:cubicBezTo>
                  <a:cubicBezTo>
                    <a:pt x="33235" y="3827"/>
                    <a:pt x="22003" y="1939"/>
                    <a:pt x="22003" y="1939"/>
                  </a:cubicBezTo>
                  <a:lnTo>
                    <a:pt x="21870" y="1426"/>
                  </a:lnTo>
                  <a:lnTo>
                    <a:pt x="21622" y="484"/>
                  </a:lnTo>
                  <a:lnTo>
                    <a:pt x="21554" y="230"/>
                  </a:lnTo>
                  <a:lnTo>
                    <a:pt x="214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3" name="Google Shape;290;p32">
              <a:extLst>
                <a:ext uri="{FF2B5EF4-FFF2-40B4-BE49-F238E27FC236}">
                  <a16:creationId xmlns:a16="http://schemas.microsoft.com/office/drawing/2014/main" id="{C7311EB3-A008-7D4A-1C80-AB97BAA5DE73}"/>
                </a:ext>
              </a:extLst>
            </p:cNvPr>
            <p:cNvSpPr/>
            <p:nvPr/>
          </p:nvSpPr>
          <p:spPr>
            <a:xfrm>
              <a:off x="3761385" y="4128882"/>
              <a:ext cx="141921" cy="161999"/>
            </a:xfrm>
            <a:custGeom>
              <a:avLst/>
              <a:gdLst/>
              <a:ahLst/>
              <a:cxnLst/>
              <a:rect l="l" t="t" r="r" b="b"/>
              <a:pathLst>
                <a:path w="4128" h="4712" extrusionOk="0">
                  <a:moveTo>
                    <a:pt x="2772" y="1"/>
                  </a:moveTo>
                  <a:cubicBezTo>
                    <a:pt x="2027" y="1"/>
                    <a:pt x="1178" y="586"/>
                    <a:pt x="663" y="1533"/>
                  </a:cubicBezTo>
                  <a:cubicBezTo>
                    <a:pt x="0" y="2753"/>
                    <a:pt x="141" y="4107"/>
                    <a:pt x="977" y="4562"/>
                  </a:cubicBezTo>
                  <a:cubicBezTo>
                    <a:pt x="1163" y="4663"/>
                    <a:pt x="1368" y="4712"/>
                    <a:pt x="1581" y="4712"/>
                  </a:cubicBezTo>
                  <a:cubicBezTo>
                    <a:pt x="1707" y="4712"/>
                    <a:pt x="1836" y="4695"/>
                    <a:pt x="1967" y="4662"/>
                  </a:cubicBezTo>
                  <a:cubicBezTo>
                    <a:pt x="2098" y="4629"/>
                    <a:pt x="2231" y="4580"/>
                    <a:pt x="2362" y="4516"/>
                  </a:cubicBezTo>
                  <a:cubicBezTo>
                    <a:pt x="2561" y="4420"/>
                    <a:pt x="2756" y="4290"/>
                    <a:pt x="2939" y="4129"/>
                  </a:cubicBezTo>
                  <a:cubicBezTo>
                    <a:pt x="3015" y="4063"/>
                    <a:pt x="3088" y="3992"/>
                    <a:pt x="3159" y="3917"/>
                  </a:cubicBezTo>
                  <a:cubicBezTo>
                    <a:pt x="3357" y="3707"/>
                    <a:pt x="3538" y="3459"/>
                    <a:pt x="3690" y="3180"/>
                  </a:cubicBezTo>
                  <a:cubicBezTo>
                    <a:pt x="3704" y="3154"/>
                    <a:pt x="3718" y="3128"/>
                    <a:pt x="3730" y="3102"/>
                  </a:cubicBezTo>
                  <a:cubicBezTo>
                    <a:pt x="3762" y="3043"/>
                    <a:pt x="3790" y="2984"/>
                    <a:pt x="3817" y="2925"/>
                  </a:cubicBezTo>
                  <a:cubicBezTo>
                    <a:pt x="3897" y="2744"/>
                    <a:pt x="3961" y="2562"/>
                    <a:pt x="4008" y="2383"/>
                  </a:cubicBezTo>
                  <a:cubicBezTo>
                    <a:pt x="4045" y="2243"/>
                    <a:pt x="4071" y="2103"/>
                    <a:pt x="4087" y="1966"/>
                  </a:cubicBezTo>
                  <a:cubicBezTo>
                    <a:pt x="4127" y="1639"/>
                    <a:pt x="4109" y="1330"/>
                    <a:pt x="4038" y="1055"/>
                  </a:cubicBezTo>
                  <a:cubicBezTo>
                    <a:pt x="4012" y="960"/>
                    <a:pt x="3981" y="869"/>
                    <a:pt x="3942" y="783"/>
                  </a:cubicBezTo>
                  <a:cubicBezTo>
                    <a:pt x="3820" y="509"/>
                    <a:pt x="3630" y="288"/>
                    <a:pt x="3376" y="150"/>
                  </a:cubicBezTo>
                  <a:cubicBezTo>
                    <a:pt x="3190" y="49"/>
                    <a:pt x="2985" y="1"/>
                    <a:pt x="27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4" name="Google Shape;291;p32">
              <a:extLst>
                <a:ext uri="{FF2B5EF4-FFF2-40B4-BE49-F238E27FC236}">
                  <a16:creationId xmlns:a16="http://schemas.microsoft.com/office/drawing/2014/main" id="{19F865A6-28D0-0E5D-FE9D-7E4885EDF177}"/>
                </a:ext>
              </a:extLst>
            </p:cNvPr>
            <p:cNvSpPr/>
            <p:nvPr/>
          </p:nvSpPr>
          <p:spPr>
            <a:xfrm>
              <a:off x="3847782" y="4149510"/>
              <a:ext cx="52429" cy="15643"/>
            </a:xfrm>
            <a:custGeom>
              <a:avLst/>
              <a:gdLst/>
              <a:ahLst/>
              <a:cxnLst/>
              <a:rect l="l" t="t" r="r" b="b"/>
              <a:pathLst>
                <a:path w="1525" h="455" extrusionOk="0">
                  <a:moveTo>
                    <a:pt x="314" y="1"/>
                  </a:moveTo>
                  <a:cubicBezTo>
                    <a:pt x="199" y="1"/>
                    <a:pt x="99" y="28"/>
                    <a:pt x="54" y="111"/>
                  </a:cubicBezTo>
                  <a:cubicBezTo>
                    <a:pt x="0" y="211"/>
                    <a:pt x="103" y="192"/>
                    <a:pt x="200" y="208"/>
                  </a:cubicBezTo>
                  <a:cubicBezTo>
                    <a:pt x="389" y="237"/>
                    <a:pt x="578" y="266"/>
                    <a:pt x="765" y="299"/>
                  </a:cubicBezTo>
                  <a:cubicBezTo>
                    <a:pt x="1019" y="345"/>
                    <a:pt x="1272" y="396"/>
                    <a:pt x="1525" y="455"/>
                  </a:cubicBezTo>
                  <a:cubicBezTo>
                    <a:pt x="1499" y="360"/>
                    <a:pt x="1468" y="269"/>
                    <a:pt x="1429" y="183"/>
                  </a:cubicBezTo>
                  <a:cubicBezTo>
                    <a:pt x="1222" y="157"/>
                    <a:pt x="1016" y="125"/>
                    <a:pt x="812" y="88"/>
                  </a:cubicBezTo>
                  <a:cubicBezTo>
                    <a:pt x="717" y="70"/>
                    <a:pt x="497" y="1"/>
                    <a:pt x="3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5" name="Google Shape;292;p32">
              <a:extLst>
                <a:ext uri="{FF2B5EF4-FFF2-40B4-BE49-F238E27FC236}">
                  <a16:creationId xmlns:a16="http://schemas.microsoft.com/office/drawing/2014/main" id="{887BA3E4-8734-3107-262C-72BBF0761E70}"/>
                </a:ext>
              </a:extLst>
            </p:cNvPr>
            <p:cNvSpPr/>
            <p:nvPr/>
          </p:nvSpPr>
          <p:spPr>
            <a:xfrm>
              <a:off x="3868822" y="4189975"/>
              <a:ext cx="33108" cy="20834"/>
            </a:xfrm>
            <a:custGeom>
              <a:avLst/>
              <a:gdLst/>
              <a:ahLst/>
              <a:cxnLst/>
              <a:rect l="l" t="t" r="r" b="b"/>
              <a:pathLst>
                <a:path w="963" h="606" extrusionOk="0">
                  <a:moveTo>
                    <a:pt x="170" y="0"/>
                  </a:moveTo>
                  <a:cubicBezTo>
                    <a:pt x="71" y="0"/>
                    <a:pt x="1" y="42"/>
                    <a:pt x="52" y="194"/>
                  </a:cubicBezTo>
                  <a:cubicBezTo>
                    <a:pt x="121" y="394"/>
                    <a:pt x="578" y="495"/>
                    <a:pt x="759" y="561"/>
                  </a:cubicBezTo>
                  <a:cubicBezTo>
                    <a:pt x="799" y="575"/>
                    <a:pt x="841" y="591"/>
                    <a:pt x="883" y="606"/>
                  </a:cubicBezTo>
                  <a:cubicBezTo>
                    <a:pt x="920" y="466"/>
                    <a:pt x="946" y="326"/>
                    <a:pt x="962" y="189"/>
                  </a:cubicBezTo>
                  <a:cubicBezTo>
                    <a:pt x="792" y="136"/>
                    <a:pt x="618" y="96"/>
                    <a:pt x="447" y="53"/>
                  </a:cubicBezTo>
                  <a:cubicBezTo>
                    <a:pt x="383" y="38"/>
                    <a:pt x="264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6" name="Google Shape;293;p32">
              <a:extLst>
                <a:ext uri="{FF2B5EF4-FFF2-40B4-BE49-F238E27FC236}">
                  <a16:creationId xmlns:a16="http://schemas.microsoft.com/office/drawing/2014/main" id="{2DD9AE66-83BD-659D-6384-709BE618D3C1}"/>
                </a:ext>
              </a:extLst>
            </p:cNvPr>
            <p:cNvSpPr/>
            <p:nvPr/>
          </p:nvSpPr>
          <p:spPr>
            <a:xfrm>
              <a:off x="3850016" y="4214557"/>
              <a:ext cx="42597" cy="21006"/>
            </a:xfrm>
            <a:custGeom>
              <a:avLst/>
              <a:gdLst/>
              <a:ahLst/>
              <a:cxnLst/>
              <a:rect l="l" t="t" r="r" b="b"/>
              <a:pathLst>
                <a:path w="1239" h="611" extrusionOk="0">
                  <a:moveTo>
                    <a:pt x="364" y="0"/>
                  </a:moveTo>
                  <a:cubicBezTo>
                    <a:pt x="356" y="0"/>
                    <a:pt x="348" y="1"/>
                    <a:pt x="341" y="2"/>
                  </a:cubicBezTo>
                  <a:cubicBezTo>
                    <a:pt x="0" y="79"/>
                    <a:pt x="463" y="349"/>
                    <a:pt x="557" y="388"/>
                  </a:cubicBezTo>
                  <a:cubicBezTo>
                    <a:pt x="752" y="471"/>
                    <a:pt x="959" y="524"/>
                    <a:pt x="1152" y="610"/>
                  </a:cubicBezTo>
                  <a:cubicBezTo>
                    <a:pt x="1184" y="551"/>
                    <a:pt x="1212" y="492"/>
                    <a:pt x="1239" y="433"/>
                  </a:cubicBezTo>
                  <a:cubicBezTo>
                    <a:pt x="1220" y="420"/>
                    <a:pt x="1202" y="411"/>
                    <a:pt x="1183" y="400"/>
                  </a:cubicBezTo>
                  <a:cubicBezTo>
                    <a:pt x="1037" y="320"/>
                    <a:pt x="889" y="243"/>
                    <a:pt x="739" y="169"/>
                  </a:cubicBezTo>
                  <a:cubicBezTo>
                    <a:pt x="658" y="129"/>
                    <a:pt x="471" y="0"/>
                    <a:pt x="3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7" name="Google Shape;294;p32">
              <a:extLst>
                <a:ext uri="{FF2B5EF4-FFF2-40B4-BE49-F238E27FC236}">
                  <a16:creationId xmlns:a16="http://schemas.microsoft.com/office/drawing/2014/main" id="{10A436F1-08CE-79B8-5A0D-069C19CC020E}"/>
                </a:ext>
              </a:extLst>
            </p:cNvPr>
            <p:cNvSpPr/>
            <p:nvPr/>
          </p:nvSpPr>
          <p:spPr>
            <a:xfrm>
              <a:off x="3829045" y="4246805"/>
              <a:ext cx="40981" cy="24032"/>
            </a:xfrm>
            <a:custGeom>
              <a:avLst/>
              <a:gdLst/>
              <a:ahLst/>
              <a:cxnLst/>
              <a:rect l="l" t="t" r="r" b="b"/>
              <a:pathLst>
                <a:path w="1192" h="699" extrusionOk="0">
                  <a:moveTo>
                    <a:pt x="209" y="0"/>
                  </a:moveTo>
                  <a:cubicBezTo>
                    <a:pt x="143" y="0"/>
                    <a:pt x="91" y="21"/>
                    <a:pt x="62" y="73"/>
                  </a:cubicBezTo>
                  <a:cubicBezTo>
                    <a:pt x="1" y="180"/>
                    <a:pt x="430" y="355"/>
                    <a:pt x="516" y="407"/>
                  </a:cubicBezTo>
                  <a:cubicBezTo>
                    <a:pt x="671" y="498"/>
                    <a:pt x="825" y="592"/>
                    <a:pt x="971" y="699"/>
                  </a:cubicBezTo>
                  <a:cubicBezTo>
                    <a:pt x="1047" y="633"/>
                    <a:pt x="1120" y="562"/>
                    <a:pt x="1191" y="487"/>
                  </a:cubicBezTo>
                  <a:cubicBezTo>
                    <a:pt x="998" y="360"/>
                    <a:pt x="481" y="0"/>
                    <a:pt x="2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8" name="Google Shape;295;p32">
              <a:extLst>
                <a:ext uri="{FF2B5EF4-FFF2-40B4-BE49-F238E27FC236}">
                  <a16:creationId xmlns:a16="http://schemas.microsoft.com/office/drawing/2014/main" id="{FCD0990F-19A7-CCC7-30E7-FAB90B39580A}"/>
                </a:ext>
              </a:extLst>
            </p:cNvPr>
            <p:cNvSpPr/>
            <p:nvPr/>
          </p:nvSpPr>
          <p:spPr>
            <a:xfrm>
              <a:off x="3814227" y="4264167"/>
              <a:ext cx="2785" cy="860"/>
            </a:xfrm>
            <a:custGeom>
              <a:avLst/>
              <a:gdLst/>
              <a:ahLst/>
              <a:cxnLst/>
              <a:rect l="l" t="t" r="r" b="b"/>
              <a:pathLst>
                <a:path w="81" h="25" extrusionOk="0">
                  <a:moveTo>
                    <a:pt x="0" y="0"/>
                  </a:moveTo>
                  <a:lnTo>
                    <a:pt x="0" y="0"/>
                  </a:lnTo>
                  <a:cubicBezTo>
                    <a:pt x="5" y="5"/>
                    <a:pt x="10" y="7"/>
                    <a:pt x="14" y="10"/>
                  </a:cubicBezTo>
                  <a:lnTo>
                    <a:pt x="81" y="25"/>
                  </a:lnTo>
                  <a:cubicBezTo>
                    <a:pt x="54" y="17"/>
                    <a:pt x="27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9" name="Google Shape;296;p32">
              <a:extLst>
                <a:ext uri="{FF2B5EF4-FFF2-40B4-BE49-F238E27FC236}">
                  <a16:creationId xmlns:a16="http://schemas.microsoft.com/office/drawing/2014/main" id="{916330DD-AEAD-1DDC-4DF3-442C4A7E9292}"/>
                </a:ext>
              </a:extLst>
            </p:cNvPr>
            <p:cNvSpPr/>
            <p:nvPr/>
          </p:nvSpPr>
          <p:spPr>
            <a:xfrm>
              <a:off x="3799134" y="4263067"/>
              <a:ext cx="43491" cy="26094"/>
            </a:xfrm>
            <a:custGeom>
              <a:avLst/>
              <a:gdLst/>
              <a:ahLst/>
              <a:cxnLst/>
              <a:rect l="l" t="t" r="r" b="b"/>
              <a:pathLst>
                <a:path w="1265" h="759" extrusionOk="0">
                  <a:moveTo>
                    <a:pt x="267" y="1"/>
                  </a:moveTo>
                  <a:cubicBezTo>
                    <a:pt x="206" y="8"/>
                    <a:pt x="140" y="13"/>
                    <a:pt x="87" y="48"/>
                  </a:cubicBezTo>
                  <a:cubicBezTo>
                    <a:pt x="36" y="81"/>
                    <a:pt x="0" y="152"/>
                    <a:pt x="26" y="208"/>
                  </a:cubicBezTo>
                  <a:cubicBezTo>
                    <a:pt x="40" y="238"/>
                    <a:pt x="66" y="258"/>
                    <a:pt x="93" y="277"/>
                  </a:cubicBezTo>
                  <a:cubicBezTo>
                    <a:pt x="258" y="392"/>
                    <a:pt x="448" y="466"/>
                    <a:pt x="620" y="572"/>
                  </a:cubicBezTo>
                  <a:cubicBezTo>
                    <a:pt x="708" y="627"/>
                    <a:pt x="791" y="691"/>
                    <a:pt x="869" y="759"/>
                  </a:cubicBezTo>
                  <a:cubicBezTo>
                    <a:pt x="1000" y="726"/>
                    <a:pt x="1133" y="677"/>
                    <a:pt x="1264" y="613"/>
                  </a:cubicBezTo>
                  <a:cubicBezTo>
                    <a:pt x="997" y="419"/>
                    <a:pt x="727" y="229"/>
                    <a:pt x="453" y="42"/>
                  </a:cubicBezTo>
                  <a:lnTo>
                    <a:pt x="2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0" name="Google Shape;297;p32">
              <a:extLst>
                <a:ext uri="{FF2B5EF4-FFF2-40B4-BE49-F238E27FC236}">
                  <a16:creationId xmlns:a16="http://schemas.microsoft.com/office/drawing/2014/main" id="{B0A46DE5-8D75-3E9C-EB3D-33086630ED31}"/>
                </a:ext>
              </a:extLst>
            </p:cNvPr>
            <p:cNvSpPr/>
            <p:nvPr/>
          </p:nvSpPr>
          <p:spPr>
            <a:xfrm>
              <a:off x="3748974" y="4120734"/>
              <a:ext cx="148522" cy="160761"/>
            </a:xfrm>
            <a:custGeom>
              <a:avLst/>
              <a:gdLst/>
              <a:ahLst/>
              <a:cxnLst/>
              <a:rect l="l" t="t" r="r" b="b"/>
              <a:pathLst>
                <a:path w="4320" h="4676" extrusionOk="0">
                  <a:moveTo>
                    <a:pt x="2750" y="1"/>
                  </a:moveTo>
                  <a:cubicBezTo>
                    <a:pt x="2011" y="1"/>
                    <a:pt x="1169" y="582"/>
                    <a:pt x="658" y="1522"/>
                  </a:cubicBezTo>
                  <a:cubicBezTo>
                    <a:pt x="0" y="2730"/>
                    <a:pt x="140" y="4076"/>
                    <a:pt x="969" y="4528"/>
                  </a:cubicBezTo>
                  <a:cubicBezTo>
                    <a:pt x="1154" y="4628"/>
                    <a:pt x="1357" y="4676"/>
                    <a:pt x="1569" y="4676"/>
                  </a:cubicBezTo>
                  <a:cubicBezTo>
                    <a:pt x="2308" y="4676"/>
                    <a:pt x="3150" y="4095"/>
                    <a:pt x="3662" y="3155"/>
                  </a:cubicBezTo>
                  <a:cubicBezTo>
                    <a:pt x="4320" y="1945"/>
                    <a:pt x="4180" y="600"/>
                    <a:pt x="3350" y="149"/>
                  </a:cubicBezTo>
                  <a:cubicBezTo>
                    <a:pt x="3166" y="49"/>
                    <a:pt x="2962" y="1"/>
                    <a:pt x="2750" y="1"/>
                  </a:cubicBezTo>
                  <a:close/>
                </a:path>
              </a:pathLst>
            </a:custGeom>
            <a:solidFill>
              <a:srgbClr val="CCB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1" name="Google Shape;298;p32">
              <a:extLst>
                <a:ext uri="{FF2B5EF4-FFF2-40B4-BE49-F238E27FC236}">
                  <a16:creationId xmlns:a16="http://schemas.microsoft.com/office/drawing/2014/main" id="{B0AC8331-2800-2DE1-C844-06829F0602CF}"/>
                </a:ext>
              </a:extLst>
            </p:cNvPr>
            <p:cNvSpPr/>
            <p:nvPr/>
          </p:nvSpPr>
          <p:spPr>
            <a:xfrm>
              <a:off x="3748974" y="4120734"/>
              <a:ext cx="148522" cy="160761"/>
            </a:xfrm>
            <a:custGeom>
              <a:avLst/>
              <a:gdLst/>
              <a:ahLst/>
              <a:cxnLst/>
              <a:rect l="l" t="t" r="r" b="b"/>
              <a:pathLst>
                <a:path w="4320" h="4676" extrusionOk="0">
                  <a:moveTo>
                    <a:pt x="2750" y="1"/>
                  </a:moveTo>
                  <a:cubicBezTo>
                    <a:pt x="2011" y="1"/>
                    <a:pt x="1169" y="582"/>
                    <a:pt x="658" y="1522"/>
                  </a:cubicBezTo>
                  <a:cubicBezTo>
                    <a:pt x="0" y="2730"/>
                    <a:pt x="140" y="4076"/>
                    <a:pt x="969" y="4528"/>
                  </a:cubicBezTo>
                  <a:cubicBezTo>
                    <a:pt x="1154" y="4628"/>
                    <a:pt x="1357" y="4676"/>
                    <a:pt x="1569" y="4676"/>
                  </a:cubicBezTo>
                  <a:cubicBezTo>
                    <a:pt x="2308" y="4676"/>
                    <a:pt x="3150" y="4095"/>
                    <a:pt x="3662" y="3155"/>
                  </a:cubicBezTo>
                  <a:cubicBezTo>
                    <a:pt x="4320" y="1945"/>
                    <a:pt x="4180" y="600"/>
                    <a:pt x="3350" y="149"/>
                  </a:cubicBezTo>
                  <a:cubicBezTo>
                    <a:pt x="3166" y="49"/>
                    <a:pt x="2962" y="1"/>
                    <a:pt x="27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2" name="Google Shape;299;p32">
              <a:extLst>
                <a:ext uri="{FF2B5EF4-FFF2-40B4-BE49-F238E27FC236}">
                  <a16:creationId xmlns:a16="http://schemas.microsoft.com/office/drawing/2014/main" id="{E75B68F1-CE8F-2EAD-D42C-2EB4A6B2FDE0}"/>
                </a:ext>
              </a:extLst>
            </p:cNvPr>
            <p:cNvSpPr/>
            <p:nvPr/>
          </p:nvSpPr>
          <p:spPr>
            <a:xfrm>
              <a:off x="3760732" y="4133455"/>
              <a:ext cx="125006" cy="135320"/>
            </a:xfrm>
            <a:custGeom>
              <a:avLst/>
              <a:gdLst/>
              <a:ahLst/>
              <a:cxnLst/>
              <a:rect l="l" t="t" r="r" b="b"/>
              <a:pathLst>
                <a:path w="3636" h="3936" extrusionOk="0">
                  <a:moveTo>
                    <a:pt x="2315" y="1"/>
                  </a:moveTo>
                  <a:cubicBezTo>
                    <a:pt x="1693" y="1"/>
                    <a:pt x="984" y="490"/>
                    <a:pt x="554" y="1280"/>
                  </a:cubicBezTo>
                  <a:cubicBezTo>
                    <a:pt x="0" y="2299"/>
                    <a:pt x="118" y="3431"/>
                    <a:pt x="815" y="3811"/>
                  </a:cubicBezTo>
                  <a:cubicBezTo>
                    <a:pt x="971" y="3896"/>
                    <a:pt x="1142" y="3936"/>
                    <a:pt x="1320" y="3936"/>
                  </a:cubicBezTo>
                  <a:cubicBezTo>
                    <a:pt x="1943" y="3936"/>
                    <a:pt x="2652" y="3447"/>
                    <a:pt x="3082" y="2656"/>
                  </a:cubicBezTo>
                  <a:cubicBezTo>
                    <a:pt x="3635" y="1638"/>
                    <a:pt x="3518" y="505"/>
                    <a:pt x="2821" y="126"/>
                  </a:cubicBezTo>
                  <a:cubicBezTo>
                    <a:pt x="2665" y="41"/>
                    <a:pt x="2494" y="1"/>
                    <a:pt x="23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3" name="Google Shape;300;p32">
              <a:extLst>
                <a:ext uri="{FF2B5EF4-FFF2-40B4-BE49-F238E27FC236}">
                  <a16:creationId xmlns:a16="http://schemas.microsoft.com/office/drawing/2014/main" id="{2B0B47DF-2EB5-28BC-D595-9F992E62419F}"/>
                </a:ext>
              </a:extLst>
            </p:cNvPr>
            <p:cNvSpPr/>
            <p:nvPr/>
          </p:nvSpPr>
          <p:spPr>
            <a:xfrm>
              <a:off x="3816874" y="4164878"/>
              <a:ext cx="15333" cy="26369"/>
            </a:xfrm>
            <a:custGeom>
              <a:avLst/>
              <a:gdLst/>
              <a:ahLst/>
              <a:cxnLst/>
              <a:rect l="l" t="t" r="r" b="b"/>
              <a:pathLst>
                <a:path w="446" h="767" extrusionOk="0">
                  <a:moveTo>
                    <a:pt x="247" y="1"/>
                  </a:moveTo>
                  <a:cubicBezTo>
                    <a:pt x="80" y="1"/>
                    <a:pt x="0" y="767"/>
                    <a:pt x="0" y="767"/>
                  </a:cubicBezTo>
                  <a:cubicBezTo>
                    <a:pt x="0" y="767"/>
                    <a:pt x="445" y="69"/>
                    <a:pt x="266" y="4"/>
                  </a:cubicBezTo>
                  <a:cubicBezTo>
                    <a:pt x="260" y="2"/>
                    <a:pt x="253" y="1"/>
                    <a:pt x="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4" name="Google Shape;301;p32">
              <a:extLst>
                <a:ext uri="{FF2B5EF4-FFF2-40B4-BE49-F238E27FC236}">
                  <a16:creationId xmlns:a16="http://schemas.microsoft.com/office/drawing/2014/main" id="{BEF09C6F-9AFC-8E7C-F835-9FB6A3147066}"/>
                </a:ext>
              </a:extLst>
            </p:cNvPr>
            <p:cNvSpPr/>
            <p:nvPr/>
          </p:nvSpPr>
          <p:spPr>
            <a:xfrm>
              <a:off x="3824919" y="4188428"/>
              <a:ext cx="27298" cy="8561"/>
            </a:xfrm>
            <a:custGeom>
              <a:avLst/>
              <a:gdLst/>
              <a:ahLst/>
              <a:cxnLst/>
              <a:rect l="l" t="t" r="r" b="b"/>
              <a:pathLst>
                <a:path w="794" h="249" extrusionOk="0">
                  <a:moveTo>
                    <a:pt x="710" y="0"/>
                  </a:moveTo>
                  <a:cubicBezTo>
                    <a:pt x="519" y="0"/>
                    <a:pt x="0" y="248"/>
                    <a:pt x="0" y="248"/>
                  </a:cubicBezTo>
                  <a:cubicBezTo>
                    <a:pt x="0" y="248"/>
                    <a:pt x="794" y="196"/>
                    <a:pt x="779" y="39"/>
                  </a:cubicBezTo>
                  <a:cubicBezTo>
                    <a:pt x="777" y="11"/>
                    <a:pt x="751" y="0"/>
                    <a:pt x="7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5" name="Google Shape;302;p32">
              <a:extLst>
                <a:ext uri="{FF2B5EF4-FFF2-40B4-BE49-F238E27FC236}">
                  <a16:creationId xmlns:a16="http://schemas.microsoft.com/office/drawing/2014/main" id="{D80F6991-348D-D0FC-44D4-9AEA7C17A643}"/>
                </a:ext>
              </a:extLst>
            </p:cNvPr>
            <p:cNvSpPr/>
            <p:nvPr/>
          </p:nvSpPr>
          <p:spPr>
            <a:xfrm>
              <a:off x="3805357" y="4207234"/>
              <a:ext cx="16949" cy="20903"/>
            </a:xfrm>
            <a:custGeom>
              <a:avLst/>
              <a:gdLst/>
              <a:ahLst/>
              <a:cxnLst/>
              <a:rect l="l" t="t" r="r" b="b"/>
              <a:pathLst>
                <a:path w="493" h="608" extrusionOk="0">
                  <a:moveTo>
                    <a:pt x="313" y="1"/>
                  </a:moveTo>
                  <a:cubicBezTo>
                    <a:pt x="313" y="1"/>
                    <a:pt x="0" y="607"/>
                    <a:pt x="246" y="608"/>
                  </a:cubicBezTo>
                  <a:cubicBezTo>
                    <a:pt x="246" y="608"/>
                    <a:pt x="247" y="608"/>
                    <a:pt x="247" y="608"/>
                  </a:cubicBezTo>
                  <a:cubicBezTo>
                    <a:pt x="492" y="608"/>
                    <a:pt x="313" y="1"/>
                    <a:pt x="3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6" name="Google Shape;303;p32">
              <a:extLst>
                <a:ext uri="{FF2B5EF4-FFF2-40B4-BE49-F238E27FC236}">
                  <a16:creationId xmlns:a16="http://schemas.microsoft.com/office/drawing/2014/main" id="{484ECCEE-3419-1F40-13A3-CDDBE7B0F30E}"/>
                </a:ext>
              </a:extLst>
            </p:cNvPr>
            <p:cNvSpPr/>
            <p:nvPr/>
          </p:nvSpPr>
          <p:spPr>
            <a:xfrm>
              <a:off x="3784660" y="4193482"/>
              <a:ext cx="25647" cy="7873"/>
            </a:xfrm>
            <a:custGeom>
              <a:avLst/>
              <a:gdLst/>
              <a:ahLst/>
              <a:cxnLst/>
              <a:rect l="l" t="t" r="r" b="b"/>
              <a:pathLst>
                <a:path w="746" h="229" extrusionOk="0">
                  <a:moveTo>
                    <a:pt x="150" y="0"/>
                  </a:moveTo>
                  <a:cubicBezTo>
                    <a:pt x="96" y="0"/>
                    <a:pt x="57" y="17"/>
                    <a:pt x="44" y="60"/>
                  </a:cubicBezTo>
                  <a:cubicBezTo>
                    <a:pt x="0" y="210"/>
                    <a:pt x="421" y="228"/>
                    <a:pt x="631" y="228"/>
                  </a:cubicBezTo>
                  <a:cubicBezTo>
                    <a:pt x="699" y="228"/>
                    <a:pt x="745" y="226"/>
                    <a:pt x="745" y="226"/>
                  </a:cubicBezTo>
                  <a:cubicBezTo>
                    <a:pt x="745" y="226"/>
                    <a:pt x="349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7" name="Google Shape;304;p32">
              <a:extLst>
                <a:ext uri="{FF2B5EF4-FFF2-40B4-BE49-F238E27FC236}">
                  <a16:creationId xmlns:a16="http://schemas.microsoft.com/office/drawing/2014/main" id="{AE11BB88-F74F-66A3-6957-570B61C9E2D4}"/>
                </a:ext>
              </a:extLst>
            </p:cNvPr>
            <p:cNvSpPr/>
            <p:nvPr/>
          </p:nvSpPr>
          <p:spPr>
            <a:xfrm>
              <a:off x="3400637" y="4157899"/>
              <a:ext cx="440889" cy="198269"/>
            </a:xfrm>
            <a:custGeom>
              <a:avLst/>
              <a:gdLst/>
              <a:ahLst/>
              <a:cxnLst/>
              <a:rect l="l" t="t" r="r" b="b"/>
              <a:pathLst>
                <a:path w="12824" h="5767" extrusionOk="0">
                  <a:moveTo>
                    <a:pt x="11960" y="0"/>
                  </a:moveTo>
                  <a:cubicBezTo>
                    <a:pt x="11940" y="0"/>
                    <a:pt x="11919" y="3"/>
                    <a:pt x="11898" y="9"/>
                  </a:cubicBezTo>
                  <a:lnTo>
                    <a:pt x="9278" y="813"/>
                  </a:lnTo>
                  <a:cubicBezTo>
                    <a:pt x="9192" y="840"/>
                    <a:pt x="9133" y="918"/>
                    <a:pt x="9130" y="1008"/>
                  </a:cubicBezTo>
                  <a:lnTo>
                    <a:pt x="9106" y="1631"/>
                  </a:lnTo>
                  <a:cubicBezTo>
                    <a:pt x="9103" y="1718"/>
                    <a:pt x="9046" y="1796"/>
                    <a:pt x="8963" y="1824"/>
                  </a:cubicBezTo>
                  <a:lnTo>
                    <a:pt x="165" y="4844"/>
                  </a:lnTo>
                  <a:cubicBezTo>
                    <a:pt x="60" y="4880"/>
                    <a:pt x="0" y="4990"/>
                    <a:pt x="28" y="5098"/>
                  </a:cubicBezTo>
                  <a:lnTo>
                    <a:pt x="160" y="5607"/>
                  </a:lnTo>
                  <a:cubicBezTo>
                    <a:pt x="185" y="5703"/>
                    <a:pt x="271" y="5766"/>
                    <a:pt x="365" y="5766"/>
                  </a:cubicBezTo>
                  <a:cubicBezTo>
                    <a:pt x="387" y="5766"/>
                    <a:pt x="409" y="5762"/>
                    <a:pt x="432" y="5755"/>
                  </a:cubicBezTo>
                  <a:lnTo>
                    <a:pt x="9078" y="2873"/>
                  </a:lnTo>
                  <a:cubicBezTo>
                    <a:pt x="9100" y="2866"/>
                    <a:pt x="9123" y="2862"/>
                    <a:pt x="9145" y="2862"/>
                  </a:cubicBezTo>
                  <a:cubicBezTo>
                    <a:pt x="9200" y="2862"/>
                    <a:pt x="9254" y="2884"/>
                    <a:pt x="9295" y="2925"/>
                  </a:cubicBezTo>
                  <a:lnTo>
                    <a:pt x="9701" y="3330"/>
                  </a:lnTo>
                  <a:cubicBezTo>
                    <a:pt x="9741" y="3371"/>
                    <a:pt x="9795" y="3392"/>
                    <a:pt x="9851" y="3392"/>
                  </a:cubicBezTo>
                  <a:cubicBezTo>
                    <a:pt x="9865" y="3392"/>
                    <a:pt x="9878" y="3391"/>
                    <a:pt x="9892" y="3389"/>
                  </a:cubicBezTo>
                  <a:lnTo>
                    <a:pt x="12634" y="2840"/>
                  </a:lnTo>
                  <a:cubicBezTo>
                    <a:pt x="12749" y="2816"/>
                    <a:pt x="12824" y="2703"/>
                    <a:pt x="12798" y="2587"/>
                  </a:cubicBezTo>
                  <a:lnTo>
                    <a:pt x="12719" y="2222"/>
                  </a:lnTo>
                  <a:cubicBezTo>
                    <a:pt x="12698" y="2123"/>
                    <a:pt x="12610" y="2055"/>
                    <a:pt x="12514" y="2055"/>
                  </a:cubicBezTo>
                  <a:cubicBezTo>
                    <a:pt x="12498" y="2055"/>
                    <a:pt x="12483" y="2057"/>
                    <a:pt x="12467" y="2061"/>
                  </a:cubicBezTo>
                  <a:lnTo>
                    <a:pt x="11486" y="2275"/>
                  </a:lnTo>
                  <a:cubicBezTo>
                    <a:pt x="11470" y="2279"/>
                    <a:pt x="11455" y="2280"/>
                    <a:pt x="11440" y="2280"/>
                  </a:cubicBezTo>
                  <a:cubicBezTo>
                    <a:pt x="11343" y="2280"/>
                    <a:pt x="11256" y="2213"/>
                    <a:pt x="11234" y="2113"/>
                  </a:cubicBezTo>
                  <a:lnTo>
                    <a:pt x="11219" y="2038"/>
                  </a:lnTo>
                  <a:cubicBezTo>
                    <a:pt x="11195" y="1930"/>
                    <a:pt x="11260" y="1821"/>
                    <a:pt x="11367" y="1791"/>
                  </a:cubicBezTo>
                  <a:lnTo>
                    <a:pt x="12342" y="1516"/>
                  </a:lnTo>
                  <a:cubicBezTo>
                    <a:pt x="12437" y="1489"/>
                    <a:pt x="12501" y="1400"/>
                    <a:pt x="12495" y="1302"/>
                  </a:cubicBezTo>
                  <a:lnTo>
                    <a:pt x="12484" y="1061"/>
                  </a:lnTo>
                  <a:cubicBezTo>
                    <a:pt x="12478" y="946"/>
                    <a:pt x="12382" y="861"/>
                    <a:pt x="12273" y="861"/>
                  </a:cubicBezTo>
                  <a:cubicBezTo>
                    <a:pt x="12252" y="861"/>
                    <a:pt x="12231" y="864"/>
                    <a:pt x="12210" y="870"/>
                  </a:cubicBezTo>
                  <a:lnTo>
                    <a:pt x="11272" y="1161"/>
                  </a:lnTo>
                  <a:cubicBezTo>
                    <a:pt x="11251" y="1167"/>
                    <a:pt x="11230" y="1170"/>
                    <a:pt x="11210" y="1170"/>
                  </a:cubicBezTo>
                  <a:cubicBezTo>
                    <a:pt x="11109" y="1170"/>
                    <a:pt x="11018" y="1098"/>
                    <a:pt x="11001" y="993"/>
                  </a:cubicBezTo>
                  <a:cubicBezTo>
                    <a:pt x="10984" y="895"/>
                    <a:pt x="11040" y="797"/>
                    <a:pt x="11133" y="762"/>
                  </a:cubicBezTo>
                  <a:lnTo>
                    <a:pt x="12037" y="410"/>
                  </a:lnTo>
                  <a:cubicBezTo>
                    <a:pt x="12131" y="373"/>
                    <a:pt x="12186" y="277"/>
                    <a:pt x="12170" y="177"/>
                  </a:cubicBezTo>
                  <a:lnTo>
                    <a:pt x="12169" y="177"/>
                  </a:lnTo>
                  <a:cubicBezTo>
                    <a:pt x="12152" y="72"/>
                    <a:pt x="12061" y="0"/>
                    <a:pt x="119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8" name="Google Shape;305;p32">
              <a:extLst>
                <a:ext uri="{FF2B5EF4-FFF2-40B4-BE49-F238E27FC236}">
                  <a16:creationId xmlns:a16="http://schemas.microsoft.com/office/drawing/2014/main" id="{8F12CE03-08AD-0824-16B7-B5FE7E333459}"/>
                </a:ext>
              </a:extLst>
            </p:cNvPr>
            <p:cNvSpPr/>
            <p:nvPr/>
          </p:nvSpPr>
          <p:spPr>
            <a:xfrm>
              <a:off x="3428244" y="3601117"/>
              <a:ext cx="296699" cy="388838"/>
            </a:xfrm>
            <a:custGeom>
              <a:avLst/>
              <a:gdLst/>
              <a:ahLst/>
              <a:cxnLst/>
              <a:rect l="l" t="t" r="r" b="b"/>
              <a:pathLst>
                <a:path w="8630" h="11310" extrusionOk="0">
                  <a:moveTo>
                    <a:pt x="7838" y="0"/>
                  </a:moveTo>
                  <a:cubicBezTo>
                    <a:pt x="7838" y="0"/>
                    <a:pt x="154" y="2655"/>
                    <a:pt x="78" y="4341"/>
                  </a:cubicBezTo>
                  <a:cubicBezTo>
                    <a:pt x="1" y="6025"/>
                    <a:pt x="2171" y="10160"/>
                    <a:pt x="2171" y="10160"/>
                  </a:cubicBezTo>
                  <a:cubicBezTo>
                    <a:pt x="2171" y="10160"/>
                    <a:pt x="2846" y="9730"/>
                    <a:pt x="3549" y="9730"/>
                  </a:cubicBezTo>
                  <a:cubicBezTo>
                    <a:pt x="3784" y="9730"/>
                    <a:pt x="4022" y="9778"/>
                    <a:pt x="4239" y="9905"/>
                  </a:cubicBezTo>
                  <a:cubicBezTo>
                    <a:pt x="5107" y="10416"/>
                    <a:pt x="5668" y="11309"/>
                    <a:pt x="5668" y="11309"/>
                  </a:cubicBezTo>
                  <a:cubicBezTo>
                    <a:pt x="5668" y="11309"/>
                    <a:pt x="6179" y="10313"/>
                    <a:pt x="5873" y="9446"/>
                  </a:cubicBezTo>
                  <a:cubicBezTo>
                    <a:pt x="5567" y="8577"/>
                    <a:pt x="5336" y="8297"/>
                    <a:pt x="5336" y="8297"/>
                  </a:cubicBezTo>
                  <a:cubicBezTo>
                    <a:pt x="5336" y="8297"/>
                    <a:pt x="6332" y="7505"/>
                    <a:pt x="5822" y="6433"/>
                  </a:cubicBezTo>
                  <a:cubicBezTo>
                    <a:pt x="5822" y="6433"/>
                    <a:pt x="8119" y="5284"/>
                    <a:pt x="8375" y="3498"/>
                  </a:cubicBezTo>
                  <a:cubicBezTo>
                    <a:pt x="8629" y="1711"/>
                    <a:pt x="7838" y="0"/>
                    <a:pt x="78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9" name="Google Shape;306;p32">
              <a:extLst>
                <a:ext uri="{FF2B5EF4-FFF2-40B4-BE49-F238E27FC236}">
                  <a16:creationId xmlns:a16="http://schemas.microsoft.com/office/drawing/2014/main" id="{114F7274-3F56-A642-0065-0737CBE9948D}"/>
                </a:ext>
              </a:extLst>
            </p:cNvPr>
            <p:cNvSpPr/>
            <p:nvPr/>
          </p:nvSpPr>
          <p:spPr>
            <a:xfrm>
              <a:off x="3825813" y="3843323"/>
              <a:ext cx="26369" cy="98361"/>
            </a:xfrm>
            <a:custGeom>
              <a:avLst/>
              <a:gdLst/>
              <a:ahLst/>
              <a:cxnLst/>
              <a:rect l="l" t="t" r="r" b="b"/>
              <a:pathLst>
                <a:path w="767" h="2861" fill="none" extrusionOk="0">
                  <a:moveTo>
                    <a:pt x="1" y="1"/>
                  </a:moveTo>
                  <a:lnTo>
                    <a:pt x="128" y="1864"/>
                  </a:lnTo>
                  <a:lnTo>
                    <a:pt x="767" y="2222"/>
                  </a:lnTo>
                  <a:lnTo>
                    <a:pt x="537" y="2860"/>
                  </a:lnTo>
                </a:path>
              </a:pathLst>
            </a:custGeom>
            <a:noFill/>
            <a:ln w="50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0" name="Google Shape;307;p32">
              <a:extLst>
                <a:ext uri="{FF2B5EF4-FFF2-40B4-BE49-F238E27FC236}">
                  <a16:creationId xmlns:a16="http://schemas.microsoft.com/office/drawing/2014/main" id="{265E02B7-197D-7788-6668-5183D094FEBC}"/>
                </a:ext>
              </a:extLst>
            </p:cNvPr>
            <p:cNvSpPr/>
            <p:nvPr/>
          </p:nvSpPr>
          <p:spPr>
            <a:xfrm>
              <a:off x="3796865" y="3965543"/>
              <a:ext cx="74639" cy="33039"/>
            </a:xfrm>
            <a:custGeom>
              <a:avLst/>
              <a:gdLst/>
              <a:ahLst/>
              <a:cxnLst/>
              <a:rect l="l" t="t" r="r" b="b"/>
              <a:pathLst>
                <a:path w="2171" h="961" extrusionOk="0">
                  <a:moveTo>
                    <a:pt x="2171" y="1"/>
                  </a:moveTo>
                  <a:lnTo>
                    <a:pt x="0" y="225"/>
                  </a:lnTo>
                  <a:cubicBezTo>
                    <a:pt x="0" y="225"/>
                    <a:pt x="311" y="902"/>
                    <a:pt x="1015" y="959"/>
                  </a:cubicBezTo>
                  <a:cubicBezTo>
                    <a:pt x="1034" y="960"/>
                    <a:pt x="1053" y="961"/>
                    <a:pt x="1071" y="961"/>
                  </a:cubicBezTo>
                  <a:cubicBezTo>
                    <a:pt x="1743" y="961"/>
                    <a:pt x="2171" y="1"/>
                    <a:pt x="2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1" name="Google Shape;308;p32">
              <a:extLst>
                <a:ext uri="{FF2B5EF4-FFF2-40B4-BE49-F238E27FC236}">
                  <a16:creationId xmlns:a16="http://schemas.microsoft.com/office/drawing/2014/main" id="{D2916AB4-9F49-D878-A32F-8D4D43EB7E4B}"/>
                </a:ext>
              </a:extLst>
            </p:cNvPr>
            <p:cNvSpPr/>
            <p:nvPr/>
          </p:nvSpPr>
          <p:spPr>
            <a:xfrm>
              <a:off x="3662234" y="3800211"/>
              <a:ext cx="101215" cy="51845"/>
            </a:xfrm>
            <a:custGeom>
              <a:avLst/>
              <a:gdLst/>
              <a:ahLst/>
              <a:cxnLst/>
              <a:rect l="l" t="t" r="r" b="b"/>
              <a:pathLst>
                <a:path w="2944" h="1508" extrusionOk="0">
                  <a:moveTo>
                    <a:pt x="2301" y="0"/>
                  </a:moveTo>
                  <a:cubicBezTo>
                    <a:pt x="2160" y="0"/>
                    <a:pt x="2008" y="14"/>
                    <a:pt x="1861" y="29"/>
                  </a:cubicBezTo>
                  <a:cubicBezTo>
                    <a:pt x="1319" y="85"/>
                    <a:pt x="781" y="271"/>
                    <a:pt x="400" y="564"/>
                  </a:cubicBezTo>
                  <a:cubicBezTo>
                    <a:pt x="237" y="690"/>
                    <a:pt x="104" y="835"/>
                    <a:pt x="52" y="984"/>
                  </a:cubicBezTo>
                  <a:cubicBezTo>
                    <a:pt x="0" y="1134"/>
                    <a:pt x="36" y="1290"/>
                    <a:pt x="180" y="1388"/>
                  </a:cubicBezTo>
                  <a:cubicBezTo>
                    <a:pt x="301" y="1472"/>
                    <a:pt x="486" y="1507"/>
                    <a:pt x="682" y="1507"/>
                  </a:cubicBezTo>
                  <a:cubicBezTo>
                    <a:pt x="735" y="1507"/>
                    <a:pt x="789" y="1505"/>
                    <a:pt x="842" y="1500"/>
                  </a:cubicBezTo>
                  <a:cubicBezTo>
                    <a:pt x="1094" y="1475"/>
                    <a:pt x="1341" y="1404"/>
                    <a:pt x="1580" y="1327"/>
                  </a:cubicBezTo>
                  <a:cubicBezTo>
                    <a:pt x="1908" y="1221"/>
                    <a:pt x="2238" y="1100"/>
                    <a:pt x="2500" y="926"/>
                  </a:cubicBezTo>
                  <a:cubicBezTo>
                    <a:pt x="2760" y="752"/>
                    <a:pt x="2944" y="516"/>
                    <a:pt x="2904" y="306"/>
                  </a:cubicBezTo>
                  <a:cubicBezTo>
                    <a:pt x="2859" y="63"/>
                    <a:pt x="2605" y="0"/>
                    <a:pt x="2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2" name="Google Shape;309;p32">
              <a:extLst>
                <a:ext uri="{FF2B5EF4-FFF2-40B4-BE49-F238E27FC236}">
                  <a16:creationId xmlns:a16="http://schemas.microsoft.com/office/drawing/2014/main" id="{ABDBFF0D-0710-A90E-223A-1422C4309699}"/>
                </a:ext>
              </a:extLst>
            </p:cNvPr>
            <p:cNvSpPr/>
            <p:nvPr/>
          </p:nvSpPr>
          <p:spPr>
            <a:xfrm>
              <a:off x="3846372" y="3787834"/>
              <a:ext cx="84747" cy="44041"/>
            </a:xfrm>
            <a:custGeom>
              <a:avLst/>
              <a:gdLst/>
              <a:ahLst/>
              <a:cxnLst/>
              <a:rect l="l" t="t" r="r" b="b"/>
              <a:pathLst>
                <a:path w="2465" h="1281" extrusionOk="0">
                  <a:moveTo>
                    <a:pt x="1251" y="1"/>
                  </a:moveTo>
                  <a:cubicBezTo>
                    <a:pt x="1159" y="1"/>
                    <a:pt x="1066" y="4"/>
                    <a:pt x="975" y="12"/>
                  </a:cubicBezTo>
                  <a:cubicBezTo>
                    <a:pt x="513" y="52"/>
                    <a:pt x="1" y="115"/>
                    <a:pt x="1" y="478"/>
                  </a:cubicBezTo>
                  <a:cubicBezTo>
                    <a:pt x="1" y="693"/>
                    <a:pt x="226" y="891"/>
                    <a:pt x="513" y="1012"/>
                  </a:cubicBezTo>
                  <a:cubicBezTo>
                    <a:pt x="801" y="1137"/>
                    <a:pt x="1149" y="1195"/>
                    <a:pt x="1491" y="1238"/>
                  </a:cubicBezTo>
                  <a:cubicBezTo>
                    <a:pt x="1673" y="1262"/>
                    <a:pt x="1857" y="1281"/>
                    <a:pt x="2040" y="1281"/>
                  </a:cubicBezTo>
                  <a:cubicBezTo>
                    <a:pt x="2109" y="1281"/>
                    <a:pt x="2178" y="1278"/>
                    <a:pt x="2247" y="1272"/>
                  </a:cubicBezTo>
                  <a:cubicBezTo>
                    <a:pt x="2320" y="1266"/>
                    <a:pt x="2394" y="1254"/>
                    <a:pt x="2465" y="1238"/>
                  </a:cubicBezTo>
                  <a:cubicBezTo>
                    <a:pt x="2411" y="805"/>
                    <a:pt x="2348" y="442"/>
                    <a:pt x="2297" y="181"/>
                  </a:cubicBezTo>
                  <a:cubicBezTo>
                    <a:pt x="1983" y="61"/>
                    <a:pt x="1619" y="1"/>
                    <a:pt x="1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3" name="Google Shape;310;p32">
              <a:extLst>
                <a:ext uri="{FF2B5EF4-FFF2-40B4-BE49-F238E27FC236}">
                  <a16:creationId xmlns:a16="http://schemas.microsoft.com/office/drawing/2014/main" id="{0995B71F-4EA3-E669-9509-4C91C39662D0}"/>
                </a:ext>
              </a:extLst>
            </p:cNvPr>
            <p:cNvSpPr/>
            <p:nvPr/>
          </p:nvSpPr>
          <p:spPr>
            <a:xfrm>
              <a:off x="3718926" y="3862645"/>
              <a:ext cx="29567" cy="40431"/>
            </a:xfrm>
            <a:custGeom>
              <a:avLst/>
              <a:gdLst/>
              <a:ahLst/>
              <a:cxnLst/>
              <a:rect l="l" t="t" r="r" b="b"/>
              <a:pathLst>
                <a:path w="860" h="1176" extrusionOk="0">
                  <a:moveTo>
                    <a:pt x="418" y="1"/>
                  </a:moveTo>
                  <a:cubicBezTo>
                    <a:pt x="414" y="1"/>
                    <a:pt x="409" y="1"/>
                    <a:pt x="405" y="1"/>
                  </a:cubicBezTo>
                  <a:cubicBezTo>
                    <a:pt x="176" y="11"/>
                    <a:pt x="0" y="281"/>
                    <a:pt x="14" y="605"/>
                  </a:cubicBezTo>
                  <a:cubicBezTo>
                    <a:pt x="27" y="924"/>
                    <a:pt x="217" y="1175"/>
                    <a:pt x="442" y="1175"/>
                  </a:cubicBezTo>
                  <a:cubicBezTo>
                    <a:pt x="446" y="1175"/>
                    <a:pt x="450" y="1175"/>
                    <a:pt x="454" y="1175"/>
                  </a:cubicBezTo>
                  <a:cubicBezTo>
                    <a:pt x="684" y="1165"/>
                    <a:pt x="860" y="894"/>
                    <a:pt x="846" y="570"/>
                  </a:cubicBezTo>
                  <a:cubicBezTo>
                    <a:pt x="833" y="252"/>
                    <a:pt x="643" y="1"/>
                    <a:pt x="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4" name="Google Shape;311;p32">
              <a:extLst>
                <a:ext uri="{FF2B5EF4-FFF2-40B4-BE49-F238E27FC236}">
                  <a16:creationId xmlns:a16="http://schemas.microsoft.com/office/drawing/2014/main" id="{1A5B9520-8269-5ED6-7F95-57FC20E9F065}"/>
                </a:ext>
              </a:extLst>
            </p:cNvPr>
            <p:cNvSpPr/>
            <p:nvPr/>
          </p:nvSpPr>
          <p:spPr>
            <a:xfrm>
              <a:off x="3866347" y="3847449"/>
              <a:ext cx="29567" cy="40396"/>
            </a:xfrm>
            <a:custGeom>
              <a:avLst/>
              <a:gdLst/>
              <a:ahLst/>
              <a:cxnLst/>
              <a:rect l="l" t="t" r="r" b="b"/>
              <a:pathLst>
                <a:path w="860" h="1175" extrusionOk="0">
                  <a:moveTo>
                    <a:pt x="418" y="0"/>
                  </a:moveTo>
                  <a:cubicBezTo>
                    <a:pt x="414" y="0"/>
                    <a:pt x="410" y="0"/>
                    <a:pt x="406" y="1"/>
                  </a:cubicBezTo>
                  <a:cubicBezTo>
                    <a:pt x="176" y="11"/>
                    <a:pt x="0" y="281"/>
                    <a:pt x="13" y="604"/>
                  </a:cubicBezTo>
                  <a:cubicBezTo>
                    <a:pt x="27" y="923"/>
                    <a:pt x="218" y="1175"/>
                    <a:pt x="442" y="1175"/>
                  </a:cubicBezTo>
                  <a:cubicBezTo>
                    <a:pt x="446" y="1175"/>
                    <a:pt x="450" y="1174"/>
                    <a:pt x="454" y="1174"/>
                  </a:cubicBezTo>
                  <a:cubicBezTo>
                    <a:pt x="684" y="1164"/>
                    <a:pt x="860" y="894"/>
                    <a:pt x="846" y="570"/>
                  </a:cubicBezTo>
                  <a:cubicBezTo>
                    <a:pt x="833" y="252"/>
                    <a:pt x="643" y="0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5" name="Google Shape;312;p32">
              <a:extLst>
                <a:ext uri="{FF2B5EF4-FFF2-40B4-BE49-F238E27FC236}">
                  <a16:creationId xmlns:a16="http://schemas.microsoft.com/office/drawing/2014/main" id="{BDE7935C-84B5-665F-EB8C-094BF9F3B17F}"/>
                </a:ext>
              </a:extLst>
            </p:cNvPr>
            <p:cNvSpPr/>
            <p:nvPr/>
          </p:nvSpPr>
          <p:spPr>
            <a:xfrm>
              <a:off x="3502711" y="3960077"/>
              <a:ext cx="98396" cy="77424"/>
            </a:xfrm>
            <a:custGeom>
              <a:avLst/>
              <a:gdLst/>
              <a:ahLst/>
              <a:cxnLst/>
              <a:rect l="l" t="t" r="r" b="b"/>
              <a:pathLst>
                <a:path w="2862" h="2252" fill="none" extrusionOk="0">
                  <a:moveTo>
                    <a:pt x="0" y="275"/>
                  </a:moveTo>
                  <a:cubicBezTo>
                    <a:pt x="609" y="1"/>
                    <a:pt x="1359" y="143"/>
                    <a:pt x="1890" y="549"/>
                  </a:cubicBezTo>
                  <a:cubicBezTo>
                    <a:pt x="2421" y="956"/>
                    <a:pt x="2746" y="1593"/>
                    <a:pt x="2862" y="2251"/>
                  </a:cubicBezTo>
                </a:path>
              </a:pathLst>
            </a:custGeom>
            <a:noFill/>
            <a:ln w="50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6" name="Google Shape;313;p32">
              <a:extLst>
                <a:ext uri="{FF2B5EF4-FFF2-40B4-BE49-F238E27FC236}">
                  <a16:creationId xmlns:a16="http://schemas.microsoft.com/office/drawing/2014/main" id="{86461029-77C0-D67D-211D-35BE736EA12D}"/>
                </a:ext>
              </a:extLst>
            </p:cNvPr>
            <p:cNvSpPr/>
            <p:nvPr/>
          </p:nvSpPr>
          <p:spPr>
            <a:xfrm>
              <a:off x="3537469" y="4002364"/>
              <a:ext cx="52670" cy="16124"/>
            </a:xfrm>
            <a:custGeom>
              <a:avLst/>
              <a:gdLst/>
              <a:ahLst/>
              <a:cxnLst/>
              <a:rect l="l" t="t" r="r" b="b"/>
              <a:pathLst>
                <a:path w="1532" h="469" fill="none" extrusionOk="0">
                  <a:moveTo>
                    <a:pt x="1" y="469"/>
                  </a:moveTo>
                  <a:cubicBezTo>
                    <a:pt x="177" y="249"/>
                    <a:pt x="438" y="96"/>
                    <a:pt x="716" y="49"/>
                  </a:cubicBezTo>
                  <a:cubicBezTo>
                    <a:pt x="996" y="1"/>
                    <a:pt x="1291" y="60"/>
                    <a:pt x="1531" y="210"/>
                  </a:cubicBezTo>
                </a:path>
              </a:pathLst>
            </a:custGeom>
            <a:noFill/>
            <a:ln w="50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7" name="Google Shape;314;p32">
              <a:extLst>
                <a:ext uri="{FF2B5EF4-FFF2-40B4-BE49-F238E27FC236}">
                  <a16:creationId xmlns:a16="http://schemas.microsoft.com/office/drawing/2014/main" id="{579F8760-6714-D7EA-1A58-0192C45CB320}"/>
                </a:ext>
              </a:extLst>
            </p:cNvPr>
            <p:cNvSpPr/>
            <p:nvPr/>
          </p:nvSpPr>
          <p:spPr>
            <a:xfrm>
              <a:off x="3453754" y="4214282"/>
              <a:ext cx="212503" cy="376805"/>
            </a:xfrm>
            <a:custGeom>
              <a:avLst/>
              <a:gdLst/>
              <a:ahLst/>
              <a:cxnLst/>
              <a:rect l="l" t="t" r="r" b="b"/>
              <a:pathLst>
                <a:path w="6181" h="10960" extrusionOk="0">
                  <a:moveTo>
                    <a:pt x="3437" y="0"/>
                  </a:moveTo>
                  <a:lnTo>
                    <a:pt x="408" y="3812"/>
                  </a:lnTo>
                  <a:lnTo>
                    <a:pt x="0" y="10585"/>
                  </a:lnTo>
                  <a:lnTo>
                    <a:pt x="4493" y="10959"/>
                  </a:lnTo>
                  <a:lnTo>
                    <a:pt x="4594" y="10041"/>
                  </a:lnTo>
                  <a:cubicBezTo>
                    <a:pt x="4594" y="10041"/>
                    <a:pt x="5105" y="9564"/>
                    <a:pt x="5343" y="9122"/>
                  </a:cubicBezTo>
                  <a:cubicBezTo>
                    <a:pt x="5581" y="8679"/>
                    <a:pt x="6126" y="5412"/>
                    <a:pt x="6160" y="3948"/>
                  </a:cubicBezTo>
                  <a:cubicBezTo>
                    <a:pt x="6181" y="3062"/>
                    <a:pt x="5864" y="2887"/>
                    <a:pt x="5611" y="2887"/>
                  </a:cubicBezTo>
                  <a:cubicBezTo>
                    <a:pt x="5446" y="2887"/>
                    <a:pt x="5309" y="2961"/>
                    <a:pt x="5309" y="2961"/>
                  </a:cubicBezTo>
                  <a:cubicBezTo>
                    <a:pt x="5240" y="2387"/>
                    <a:pt x="4876" y="2294"/>
                    <a:pt x="4647" y="2294"/>
                  </a:cubicBezTo>
                  <a:cubicBezTo>
                    <a:pt x="4537" y="2294"/>
                    <a:pt x="4458" y="2315"/>
                    <a:pt x="4458" y="2315"/>
                  </a:cubicBezTo>
                  <a:cubicBezTo>
                    <a:pt x="4403" y="1629"/>
                    <a:pt x="3995" y="1562"/>
                    <a:pt x="3838" y="1562"/>
                  </a:cubicBezTo>
                  <a:cubicBezTo>
                    <a:pt x="3800" y="1562"/>
                    <a:pt x="3777" y="1566"/>
                    <a:pt x="3777" y="1566"/>
                  </a:cubicBezTo>
                  <a:cubicBezTo>
                    <a:pt x="4050" y="647"/>
                    <a:pt x="3437" y="0"/>
                    <a:pt x="3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8" name="Google Shape;315;p32">
              <a:extLst>
                <a:ext uri="{FF2B5EF4-FFF2-40B4-BE49-F238E27FC236}">
                  <a16:creationId xmlns:a16="http://schemas.microsoft.com/office/drawing/2014/main" id="{C273E247-2DE9-973C-66B6-15AA0C417BB7}"/>
                </a:ext>
              </a:extLst>
            </p:cNvPr>
            <p:cNvSpPr/>
            <p:nvPr/>
          </p:nvSpPr>
          <p:spPr>
            <a:xfrm>
              <a:off x="3539119" y="4214282"/>
              <a:ext cx="56246" cy="138104"/>
            </a:xfrm>
            <a:custGeom>
              <a:avLst/>
              <a:gdLst/>
              <a:ahLst/>
              <a:cxnLst/>
              <a:rect l="l" t="t" r="r" b="b"/>
              <a:pathLst>
                <a:path w="1636" h="4017" fill="none" extrusionOk="0">
                  <a:moveTo>
                    <a:pt x="954" y="0"/>
                  </a:moveTo>
                  <a:cubicBezTo>
                    <a:pt x="954" y="0"/>
                    <a:pt x="1635" y="613"/>
                    <a:pt x="1294" y="1396"/>
                  </a:cubicBezTo>
                  <a:cubicBezTo>
                    <a:pt x="954" y="2179"/>
                    <a:pt x="1" y="4017"/>
                    <a:pt x="1" y="4017"/>
                  </a:cubicBezTo>
                </a:path>
              </a:pathLst>
            </a:custGeom>
            <a:noFill/>
            <a:ln w="50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9" name="Google Shape;316;p32">
              <a:extLst>
                <a:ext uri="{FF2B5EF4-FFF2-40B4-BE49-F238E27FC236}">
                  <a16:creationId xmlns:a16="http://schemas.microsoft.com/office/drawing/2014/main" id="{456D6B5B-DEAF-C8A6-39EA-196EC66E6D00}"/>
                </a:ext>
              </a:extLst>
            </p:cNvPr>
            <p:cNvSpPr/>
            <p:nvPr/>
          </p:nvSpPr>
          <p:spPr>
            <a:xfrm>
              <a:off x="3583607" y="4268120"/>
              <a:ext cx="23997" cy="118508"/>
            </a:xfrm>
            <a:custGeom>
              <a:avLst/>
              <a:gdLst/>
              <a:ahLst/>
              <a:cxnLst/>
              <a:rect l="l" t="t" r="r" b="b"/>
              <a:pathLst>
                <a:path w="698" h="3447" fill="none" extrusionOk="0">
                  <a:moveTo>
                    <a:pt x="0" y="0"/>
                  </a:moveTo>
                  <a:cubicBezTo>
                    <a:pt x="0" y="0"/>
                    <a:pt x="698" y="69"/>
                    <a:pt x="681" y="749"/>
                  </a:cubicBezTo>
                  <a:cubicBezTo>
                    <a:pt x="664" y="1430"/>
                    <a:pt x="205" y="3447"/>
                    <a:pt x="205" y="3447"/>
                  </a:cubicBezTo>
                </a:path>
              </a:pathLst>
            </a:custGeom>
            <a:noFill/>
            <a:ln w="50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0" name="Google Shape;317;p32">
              <a:extLst>
                <a:ext uri="{FF2B5EF4-FFF2-40B4-BE49-F238E27FC236}">
                  <a16:creationId xmlns:a16="http://schemas.microsoft.com/office/drawing/2014/main" id="{7A9D10BD-91AB-E5E9-1A12-05363538B0EC}"/>
                </a:ext>
              </a:extLst>
            </p:cNvPr>
            <p:cNvSpPr/>
            <p:nvPr/>
          </p:nvSpPr>
          <p:spPr>
            <a:xfrm>
              <a:off x="3610801" y="4291224"/>
              <a:ext cx="25476" cy="108538"/>
            </a:xfrm>
            <a:custGeom>
              <a:avLst/>
              <a:gdLst/>
              <a:ahLst/>
              <a:cxnLst/>
              <a:rect l="l" t="t" r="r" b="b"/>
              <a:pathLst>
                <a:path w="741" h="3157" fill="none" extrusionOk="0">
                  <a:moveTo>
                    <a:pt x="1" y="43"/>
                  </a:moveTo>
                  <a:cubicBezTo>
                    <a:pt x="1" y="43"/>
                    <a:pt x="741" y="0"/>
                    <a:pt x="741" y="723"/>
                  </a:cubicBezTo>
                  <a:cubicBezTo>
                    <a:pt x="741" y="1447"/>
                    <a:pt x="460" y="3157"/>
                    <a:pt x="460" y="3157"/>
                  </a:cubicBezTo>
                </a:path>
              </a:pathLst>
            </a:custGeom>
            <a:noFill/>
            <a:ln w="50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1" name="Google Shape;318;p32">
              <a:extLst>
                <a:ext uri="{FF2B5EF4-FFF2-40B4-BE49-F238E27FC236}">
                  <a16:creationId xmlns:a16="http://schemas.microsoft.com/office/drawing/2014/main" id="{5D460BBA-CD0B-819C-6BD9-89FB63743E26}"/>
                </a:ext>
              </a:extLst>
            </p:cNvPr>
            <p:cNvSpPr/>
            <p:nvPr/>
          </p:nvSpPr>
          <p:spPr>
            <a:xfrm>
              <a:off x="3290484" y="4575235"/>
              <a:ext cx="428306" cy="373951"/>
            </a:xfrm>
            <a:custGeom>
              <a:avLst/>
              <a:gdLst/>
              <a:ahLst/>
              <a:cxnLst/>
              <a:rect l="l" t="t" r="r" b="b"/>
              <a:pathLst>
                <a:path w="12458" h="10877" fill="none" extrusionOk="0">
                  <a:moveTo>
                    <a:pt x="1" y="10876"/>
                  </a:moveTo>
                  <a:cubicBezTo>
                    <a:pt x="1" y="10876"/>
                    <a:pt x="52" y="4034"/>
                    <a:pt x="1073" y="3065"/>
                  </a:cubicBezTo>
                  <a:cubicBezTo>
                    <a:pt x="2094" y="2095"/>
                    <a:pt x="3830" y="1942"/>
                    <a:pt x="3830" y="1942"/>
                  </a:cubicBezTo>
                  <a:lnTo>
                    <a:pt x="4137" y="1"/>
                  </a:lnTo>
                  <a:lnTo>
                    <a:pt x="9803" y="614"/>
                  </a:lnTo>
                  <a:lnTo>
                    <a:pt x="9701" y="2146"/>
                  </a:lnTo>
                  <a:cubicBezTo>
                    <a:pt x="9701" y="2146"/>
                    <a:pt x="11845" y="3473"/>
                    <a:pt x="12151" y="5107"/>
                  </a:cubicBezTo>
                  <a:cubicBezTo>
                    <a:pt x="12458" y="6740"/>
                    <a:pt x="12253" y="9811"/>
                    <a:pt x="12253" y="9811"/>
                  </a:cubicBezTo>
                </a:path>
              </a:pathLst>
            </a:custGeom>
            <a:noFill/>
            <a:ln w="50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2" name="Google Shape;319;p32">
              <a:extLst>
                <a:ext uri="{FF2B5EF4-FFF2-40B4-BE49-F238E27FC236}">
                  <a16:creationId xmlns:a16="http://schemas.microsoft.com/office/drawing/2014/main" id="{30C7627F-9FD1-0E14-B0F2-D4F6C3331C17}"/>
                </a:ext>
              </a:extLst>
            </p:cNvPr>
            <p:cNvSpPr/>
            <p:nvPr/>
          </p:nvSpPr>
          <p:spPr>
            <a:xfrm>
              <a:off x="3596603" y="4731010"/>
              <a:ext cx="633176" cy="218175"/>
            </a:xfrm>
            <a:custGeom>
              <a:avLst/>
              <a:gdLst/>
              <a:ahLst/>
              <a:cxnLst/>
              <a:rect l="l" t="t" r="r" b="b"/>
              <a:pathLst>
                <a:path w="18417" h="6346" extrusionOk="0">
                  <a:moveTo>
                    <a:pt x="183" y="1"/>
                  </a:moveTo>
                  <a:cubicBezTo>
                    <a:pt x="183" y="1"/>
                    <a:pt x="0" y="2177"/>
                    <a:pt x="720" y="4522"/>
                  </a:cubicBezTo>
                  <a:cubicBezTo>
                    <a:pt x="895" y="5091"/>
                    <a:pt x="1125" y="5671"/>
                    <a:pt x="1422" y="6232"/>
                  </a:cubicBezTo>
                  <a:cubicBezTo>
                    <a:pt x="1442" y="6270"/>
                    <a:pt x="1462" y="6307"/>
                    <a:pt x="1483" y="6345"/>
                  </a:cubicBezTo>
                  <a:lnTo>
                    <a:pt x="16824" y="6345"/>
                  </a:lnTo>
                  <a:cubicBezTo>
                    <a:pt x="18278" y="4062"/>
                    <a:pt x="18416" y="1427"/>
                    <a:pt x="18410" y="421"/>
                  </a:cubicBezTo>
                  <a:cubicBezTo>
                    <a:pt x="18408" y="153"/>
                    <a:pt x="18396" y="1"/>
                    <a:pt x="18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3" name="Google Shape;320;p32">
              <a:extLst>
                <a:ext uri="{FF2B5EF4-FFF2-40B4-BE49-F238E27FC236}">
                  <a16:creationId xmlns:a16="http://schemas.microsoft.com/office/drawing/2014/main" id="{5ADF863B-5991-4071-D71A-85A1EA16C6A4}"/>
                </a:ext>
              </a:extLst>
            </p:cNvPr>
            <p:cNvSpPr/>
            <p:nvPr/>
          </p:nvSpPr>
          <p:spPr>
            <a:xfrm>
              <a:off x="3612795" y="4740912"/>
              <a:ext cx="601409" cy="64050"/>
            </a:xfrm>
            <a:custGeom>
              <a:avLst/>
              <a:gdLst/>
              <a:ahLst/>
              <a:cxnLst/>
              <a:rect l="l" t="t" r="r" b="b"/>
              <a:pathLst>
                <a:path w="17493" h="1863" extrusionOk="0">
                  <a:moveTo>
                    <a:pt x="1" y="1"/>
                  </a:moveTo>
                  <a:cubicBezTo>
                    <a:pt x="1" y="1"/>
                    <a:pt x="191" y="133"/>
                    <a:pt x="564" y="328"/>
                  </a:cubicBezTo>
                  <a:cubicBezTo>
                    <a:pt x="755" y="429"/>
                    <a:pt x="894" y="455"/>
                    <a:pt x="1018" y="455"/>
                  </a:cubicBezTo>
                  <a:cubicBezTo>
                    <a:pt x="1151" y="455"/>
                    <a:pt x="1267" y="425"/>
                    <a:pt x="1412" y="425"/>
                  </a:cubicBezTo>
                  <a:cubicBezTo>
                    <a:pt x="1523" y="425"/>
                    <a:pt x="1652" y="442"/>
                    <a:pt x="1818" y="505"/>
                  </a:cubicBezTo>
                  <a:cubicBezTo>
                    <a:pt x="1858" y="520"/>
                    <a:pt x="1934" y="525"/>
                    <a:pt x="2027" y="525"/>
                  </a:cubicBezTo>
                  <a:cubicBezTo>
                    <a:pt x="2210" y="525"/>
                    <a:pt x="2459" y="506"/>
                    <a:pt x="2636" y="506"/>
                  </a:cubicBezTo>
                  <a:cubicBezTo>
                    <a:pt x="2720" y="506"/>
                    <a:pt x="2788" y="510"/>
                    <a:pt x="2826" y="523"/>
                  </a:cubicBezTo>
                  <a:cubicBezTo>
                    <a:pt x="3395" y="714"/>
                    <a:pt x="3913" y="829"/>
                    <a:pt x="4500" y="954"/>
                  </a:cubicBezTo>
                  <a:cubicBezTo>
                    <a:pt x="6515" y="1385"/>
                    <a:pt x="8613" y="1863"/>
                    <a:pt x="10671" y="1863"/>
                  </a:cubicBezTo>
                  <a:cubicBezTo>
                    <a:pt x="11428" y="1863"/>
                    <a:pt x="12179" y="1798"/>
                    <a:pt x="12918" y="1643"/>
                  </a:cubicBezTo>
                  <a:cubicBezTo>
                    <a:pt x="13317" y="1558"/>
                    <a:pt x="13694" y="1466"/>
                    <a:pt x="14045" y="1370"/>
                  </a:cubicBezTo>
                  <a:cubicBezTo>
                    <a:pt x="14516" y="1243"/>
                    <a:pt x="14361" y="567"/>
                    <a:pt x="14739" y="432"/>
                  </a:cubicBezTo>
                  <a:cubicBezTo>
                    <a:pt x="14777" y="421"/>
                    <a:pt x="15423" y="356"/>
                    <a:pt x="15459" y="343"/>
                  </a:cubicBezTo>
                  <a:cubicBezTo>
                    <a:pt x="15474" y="338"/>
                    <a:pt x="15488" y="335"/>
                    <a:pt x="15503" y="335"/>
                  </a:cubicBezTo>
                  <a:cubicBezTo>
                    <a:pt x="15680" y="335"/>
                    <a:pt x="15824" y="716"/>
                    <a:pt x="15978" y="716"/>
                  </a:cubicBezTo>
                  <a:cubicBezTo>
                    <a:pt x="15990" y="716"/>
                    <a:pt x="16002" y="713"/>
                    <a:pt x="16014" y="709"/>
                  </a:cubicBezTo>
                  <a:cubicBezTo>
                    <a:pt x="16975" y="321"/>
                    <a:pt x="17493" y="1"/>
                    <a:pt x="17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4" name="Google Shape;321;p32">
              <a:extLst>
                <a:ext uri="{FF2B5EF4-FFF2-40B4-BE49-F238E27FC236}">
                  <a16:creationId xmlns:a16="http://schemas.microsoft.com/office/drawing/2014/main" id="{C518CA96-5A7B-C844-EB8F-A0CC3286BAC3}"/>
                </a:ext>
              </a:extLst>
            </p:cNvPr>
            <p:cNvSpPr/>
            <p:nvPr/>
          </p:nvSpPr>
          <p:spPr>
            <a:xfrm>
              <a:off x="3787067" y="4452706"/>
              <a:ext cx="300584" cy="359993"/>
            </a:xfrm>
            <a:custGeom>
              <a:avLst/>
              <a:gdLst/>
              <a:ahLst/>
              <a:cxnLst/>
              <a:rect l="l" t="t" r="r" b="b"/>
              <a:pathLst>
                <a:path w="8743" h="10471" extrusionOk="0">
                  <a:moveTo>
                    <a:pt x="5905" y="1"/>
                  </a:moveTo>
                  <a:cubicBezTo>
                    <a:pt x="5482" y="1"/>
                    <a:pt x="5057" y="94"/>
                    <a:pt x="4674" y="275"/>
                  </a:cubicBezTo>
                  <a:cubicBezTo>
                    <a:pt x="3880" y="650"/>
                    <a:pt x="3274" y="1380"/>
                    <a:pt x="2992" y="2211"/>
                  </a:cubicBezTo>
                  <a:cubicBezTo>
                    <a:pt x="2866" y="2584"/>
                    <a:pt x="2798" y="2981"/>
                    <a:pt x="2592" y="3317"/>
                  </a:cubicBezTo>
                  <a:cubicBezTo>
                    <a:pt x="2478" y="3502"/>
                    <a:pt x="2330" y="3659"/>
                    <a:pt x="2164" y="3801"/>
                  </a:cubicBezTo>
                  <a:cubicBezTo>
                    <a:pt x="1892" y="4032"/>
                    <a:pt x="1576" y="4227"/>
                    <a:pt x="1300" y="4457"/>
                  </a:cubicBezTo>
                  <a:cubicBezTo>
                    <a:pt x="547" y="5086"/>
                    <a:pt x="73" y="6037"/>
                    <a:pt x="25" y="7015"/>
                  </a:cubicBezTo>
                  <a:cubicBezTo>
                    <a:pt x="0" y="7484"/>
                    <a:pt x="68" y="7938"/>
                    <a:pt x="190" y="8384"/>
                  </a:cubicBezTo>
                  <a:cubicBezTo>
                    <a:pt x="367" y="9040"/>
                    <a:pt x="654" y="9675"/>
                    <a:pt x="937" y="10316"/>
                  </a:cubicBezTo>
                  <a:cubicBezTo>
                    <a:pt x="1401" y="10374"/>
                    <a:pt x="1890" y="10417"/>
                    <a:pt x="2404" y="10443"/>
                  </a:cubicBezTo>
                  <a:cubicBezTo>
                    <a:pt x="2630" y="10455"/>
                    <a:pt x="2862" y="10463"/>
                    <a:pt x="3098" y="10468"/>
                  </a:cubicBezTo>
                  <a:cubicBezTo>
                    <a:pt x="3191" y="10470"/>
                    <a:pt x="3288" y="10471"/>
                    <a:pt x="3386" y="10471"/>
                  </a:cubicBezTo>
                  <a:lnTo>
                    <a:pt x="3498" y="10471"/>
                  </a:lnTo>
                  <a:cubicBezTo>
                    <a:pt x="5151" y="10471"/>
                    <a:pt x="6613" y="10285"/>
                    <a:pt x="7849" y="10026"/>
                  </a:cubicBezTo>
                  <a:cubicBezTo>
                    <a:pt x="8227" y="9542"/>
                    <a:pt x="8513" y="8972"/>
                    <a:pt x="8636" y="8384"/>
                  </a:cubicBezTo>
                  <a:cubicBezTo>
                    <a:pt x="8743" y="7882"/>
                    <a:pt x="8730" y="7366"/>
                    <a:pt x="8552" y="6878"/>
                  </a:cubicBezTo>
                  <a:cubicBezTo>
                    <a:pt x="8395" y="6440"/>
                    <a:pt x="8111" y="6042"/>
                    <a:pt x="8043" y="5580"/>
                  </a:cubicBezTo>
                  <a:cubicBezTo>
                    <a:pt x="7951" y="4944"/>
                    <a:pt x="8283" y="4335"/>
                    <a:pt x="8435" y="3710"/>
                  </a:cubicBezTo>
                  <a:cubicBezTo>
                    <a:pt x="8707" y="2589"/>
                    <a:pt x="8217" y="896"/>
                    <a:pt x="7211" y="331"/>
                  </a:cubicBezTo>
                  <a:cubicBezTo>
                    <a:pt x="6813" y="109"/>
                    <a:pt x="6360" y="1"/>
                    <a:pt x="59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5" name="Google Shape;322;p32">
              <a:extLst>
                <a:ext uri="{FF2B5EF4-FFF2-40B4-BE49-F238E27FC236}">
                  <a16:creationId xmlns:a16="http://schemas.microsoft.com/office/drawing/2014/main" id="{FD1FC0E0-C48F-7EF4-676F-8CDD9D4CCF34}"/>
                </a:ext>
              </a:extLst>
            </p:cNvPr>
            <p:cNvSpPr/>
            <p:nvPr/>
          </p:nvSpPr>
          <p:spPr>
            <a:xfrm>
              <a:off x="3787067" y="4452706"/>
              <a:ext cx="300584" cy="359993"/>
            </a:xfrm>
            <a:custGeom>
              <a:avLst/>
              <a:gdLst/>
              <a:ahLst/>
              <a:cxnLst/>
              <a:rect l="l" t="t" r="r" b="b"/>
              <a:pathLst>
                <a:path w="8743" h="10471" extrusionOk="0">
                  <a:moveTo>
                    <a:pt x="5905" y="1"/>
                  </a:moveTo>
                  <a:cubicBezTo>
                    <a:pt x="5482" y="1"/>
                    <a:pt x="5057" y="94"/>
                    <a:pt x="4674" y="275"/>
                  </a:cubicBezTo>
                  <a:cubicBezTo>
                    <a:pt x="3880" y="650"/>
                    <a:pt x="3274" y="1380"/>
                    <a:pt x="2992" y="2211"/>
                  </a:cubicBezTo>
                  <a:cubicBezTo>
                    <a:pt x="2866" y="2584"/>
                    <a:pt x="2798" y="2981"/>
                    <a:pt x="2592" y="3317"/>
                  </a:cubicBezTo>
                  <a:cubicBezTo>
                    <a:pt x="2478" y="3502"/>
                    <a:pt x="2330" y="3659"/>
                    <a:pt x="2164" y="3801"/>
                  </a:cubicBezTo>
                  <a:cubicBezTo>
                    <a:pt x="1892" y="4032"/>
                    <a:pt x="1576" y="4227"/>
                    <a:pt x="1300" y="4457"/>
                  </a:cubicBezTo>
                  <a:cubicBezTo>
                    <a:pt x="547" y="5086"/>
                    <a:pt x="73" y="6037"/>
                    <a:pt x="25" y="7015"/>
                  </a:cubicBezTo>
                  <a:cubicBezTo>
                    <a:pt x="0" y="7484"/>
                    <a:pt x="68" y="7938"/>
                    <a:pt x="190" y="8384"/>
                  </a:cubicBezTo>
                  <a:cubicBezTo>
                    <a:pt x="367" y="9040"/>
                    <a:pt x="654" y="9675"/>
                    <a:pt x="937" y="10316"/>
                  </a:cubicBezTo>
                  <a:cubicBezTo>
                    <a:pt x="1401" y="10374"/>
                    <a:pt x="1890" y="10417"/>
                    <a:pt x="2404" y="10443"/>
                  </a:cubicBezTo>
                  <a:cubicBezTo>
                    <a:pt x="2630" y="10455"/>
                    <a:pt x="2862" y="10463"/>
                    <a:pt x="3098" y="10468"/>
                  </a:cubicBezTo>
                  <a:cubicBezTo>
                    <a:pt x="3191" y="10470"/>
                    <a:pt x="3288" y="10471"/>
                    <a:pt x="3386" y="10471"/>
                  </a:cubicBezTo>
                  <a:lnTo>
                    <a:pt x="3498" y="10471"/>
                  </a:lnTo>
                  <a:cubicBezTo>
                    <a:pt x="5151" y="10471"/>
                    <a:pt x="6613" y="10285"/>
                    <a:pt x="7849" y="10026"/>
                  </a:cubicBezTo>
                  <a:cubicBezTo>
                    <a:pt x="8227" y="9542"/>
                    <a:pt x="8513" y="8972"/>
                    <a:pt x="8636" y="8384"/>
                  </a:cubicBezTo>
                  <a:cubicBezTo>
                    <a:pt x="8743" y="7882"/>
                    <a:pt x="8730" y="7366"/>
                    <a:pt x="8552" y="6878"/>
                  </a:cubicBezTo>
                  <a:cubicBezTo>
                    <a:pt x="8395" y="6440"/>
                    <a:pt x="8111" y="6042"/>
                    <a:pt x="8043" y="5580"/>
                  </a:cubicBezTo>
                  <a:cubicBezTo>
                    <a:pt x="7951" y="4944"/>
                    <a:pt x="8283" y="4335"/>
                    <a:pt x="8435" y="3710"/>
                  </a:cubicBezTo>
                  <a:cubicBezTo>
                    <a:pt x="8707" y="2589"/>
                    <a:pt x="8217" y="896"/>
                    <a:pt x="7211" y="331"/>
                  </a:cubicBezTo>
                  <a:cubicBezTo>
                    <a:pt x="6813" y="109"/>
                    <a:pt x="6360" y="1"/>
                    <a:pt x="5905" y="1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6" name="Google Shape;323;p32">
              <a:extLst>
                <a:ext uri="{FF2B5EF4-FFF2-40B4-BE49-F238E27FC236}">
                  <a16:creationId xmlns:a16="http://schemas.microsoft.com/office/drawing/2014/main" id="{AE57BE38-851C-61E6-EDF4-26E804B2A822}"/>
                </a:ext>
              </a:extLst>
            </p:cNvPr>
            <p:cNvSpPr/>
            <p:nvPr/>
          </p:nvSpPr>
          <p:spPr>
            <a:xfrm>
              <a:off x="3893541" y="4497537"/>
              <a:ext cx="119402" cy="315161"/>
            </a:xfrm>
            <a:custGeom>
              <a:avLst/>
              <a:gdLst/>
              <a:ahLst/>
              <a:cxnLst/>
              <a:rect l="l" t="t" r="r" b="b"/>
              <a:pathLst>
                <a:path w="3473" h="9167" extrusionOk="0">
                  <a:moveTo>
                    <a:pt x="3196" y="1"/>
                  </a:moveTo>
                  <a:cubicBezTo>
                    <a:pt x="3196" y="1"/>
                    <a:pt x="3195" y="1"/>
                    <a:pt x="3194" y="1"/>
                  </a:cubicBezTo>
                  <a:cubicBezTo>
                    <a:pt x="2910" y="18"/>
                    <a:pt x="1724" y="3607"/>
                    <a:pt x="643" y="7080"/>
                  </a:cubicBezTo>
                  <a:cubicBezTo>
                    <a:pt x="421" y="7790"/>
                    <a:pt x="205" y="8495"/>
                    <a:pt x="1" y="9164"/>
                  </a:cubicBezTo>
                  <a:cubicBezTo>
                    <a:pt x="94" y="9166"/>
                    <a:pt x="191" y="9167"/>
                    <a:pt x="289" y="9167"/>
                  </a:cubicBezTo>
                  <a:cubicBezTo>
                    <a:pt x="529" y="8495"/>
                    <a:pt x="783" y="7790"/>
                    <a:pt x="1034" y="7080"/>
                  </a:cubicBezTo>
                  <a:cubicBezTo>
                    <a:pt x="2266" y="3598"/>
                    <a:pt x="3472" y="1"/>
                    <a:pt x="3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7" name="Google Shape;324;p32">
              <a:extLst>
                <a:ext uri="{FF2B5EF4-FFF2-40B4-BE49-F238E27FC236}">
                  <a16:creationId xmlns:a16="http://schemas.microsoft.com/office/drawing/2014/main" id="{11ADA943-0ECF-9406-401C-DADFC762717F}"/>
                </a:ext>
              </a:extLst>
            </p:cNvPr>
            <p:cNvSpPr/>
            <p:nvPr/>
          </p:nvSpPr>
          <p:spPr>
            <a:xfrm>
              <a:off x="3612899" y="4424927"/>
              <a:ext cx="309076" cy="386809"/>
            </a:xfrm>
            <a:custGeom>
              <a:avLst/>
              <a:gdLst/>
              <a:ahLst/>
              <a:cxnLst/>
              <a:rect l="l" t="t" r="r" b="b"/>
              <a:pathLst>
                <a:path w="8990" h="11251" extrusionOk="0">
                  <a:moveTo>
                    <a:pt x="3491" y="0"/>
                  </a:moveTo>
                  <a:cubicBezTo>
                    <a:pt x="2617" y="0"/>
                    <a:pt x="1769" y="468"/>
                    <a:pt x="1258" y="1179"/>
                  </a:cubicBezTo>
                  <a:cubicBezTo>
                    <a:pt x="746" y="1894"/>
                    <a:pt x="568" y="2825"/>
                    <a:pt x="725" y="3689"/>
                  </a:cubicBezTo>
                  <a:cubicBezTo>
                    <a:pt x="796" y="4075"/>
                    <a:pt x="929" y="4457"/>
                    <a:pt x="913" y="4849"/>
                  </a:cubicBezTo>
                  <a:cubicBezTo>
                    <a:pt x="888" y="5427"/>
                    <a:pt x="543" y="5935"/>
                    <a:pt x="335" y="6475"/>
                  </a:cubicBezTo>
                  <a:cubicBezTo>
                    <a:pt x="0" y="7340"/>
                    <a:pt x="26" y="8342"/>
                    <a:pt x="399" y="9192"/>
                  </a:cubicBezTo>
                  <a:cubicBezTo>
                    <a:pt x="417" y="9238"/>
                    <a:pt x="439" y="9284"/>
                    <a:pt x="462" y="9329"/>
                  </a:cubicBezTo>
                  <a:cubicBezTo>
                    <a:pt x="493" y="9394"/>
                    <a:pt x="528" y="9458"/>
                    <a:pt x="561" y="9519"/>
                  </a:cubicBezTo>
                  <a:cubicBezTo>
                    <a:pt x="1298" y="9910"/>
                    <a:pt x="2745" y="10553"/>
                    <a:pt x="4840" y="10946"/>
                  </a:cubicBezTo>
                  <a:cubicBezTo>
                    <a:pt x="4933" y="10961"/>
                    <a:pt x="5027" y="10979"/>
                    <a:pt x="5121" y="10995"/>
                  </a:cubicBezTo>
                  <a:cubicBezTo>
                    <a:pt x="5402" y="11043"/>
                    <a:pt x="5696" y="11088"/>
                    <a:pt x="6003" y="11124"/>
                  </a:cubicBezTo>
                  <a:cubicBezTo>
                    <a:pt x="6467" y="11182"/>
                    <a:pt x="6956" y="11225"/>
                    <a:pt x="7470" y="11251"/>
                  </a:cubicBezTo>
                  <a:cubicBezTo>
                    <a:pt x="7852" y="10581"/>
                    <a:pt x="8229" y="9907"/>
                    <a:pt x="8490" y="9192"/>
                  </a:cubicBezTo>
                  <a:cubicBezTo>
                    <a:pt x="8564" y="8990"/>
                    <a:pt x="8630" y="8784"/>
                    <a:pt x="8682" y="8574"/>
                  </a:cubicBezTo>
                  <a:cubicBezTo>
                    <a:pt x="8990" y="7350"/>
                    <a:pt x="8806" y="5901"/>
                    <a:pt x="7852" y="5073"/>
                  </a:cubicBezTo>
                  <a:cubicBezTo>
                    <a:pt x="7658" y="4903"/>
                    <a:pt x="7438" y="4764"/>
                    <a:pt x="7230" y="4609"/>
                  </a:cubicBezTo>
                  <a:cubicBezTo>
                    <a:pt x="7062" y="4485"/>
                    <a:pt x="6904" y="4351"/>
                    <a:pt x="6779" y="4185"/>
                  </a:cubicBezTo>
                  <a:cubicBezTo>
                    <a:pt x="6388" y="3675"/>
                    <a:pt x="6384" y="2979"/>
                    <a:pt x="6214" y="2361"/>
                  </a:cubicBezTo>
                  <a:cubicBezTo>
                    <a:pt x="5909" y="1248"/>
                    <a:pt x="4657" y="3"/>
                    <a:pt x="3503" y="0"/>
                  </a:cubicBezTo>
                  <a:cubicBezTo>
                    <a:pt x="3499" y="0"/>
                    <a:pt x="3495" y="0"/>
                    <a:pt x="3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8" name="Google Shape;325;p32">
              <a:extLst>
                <a:ext uri="{FF2B5EF4-FFF2-40B4-BE49-F238E27FC236}">
                  <a16:creationId xmlns:a16="http://schemas.microsoft.com/office/drawing/2014/main" id="{42C21B85-5E13-5EED-D95C-F3DED80DA018}"/>
                </a:ext>
              </a:extLst>
            </p:cNvPr>
            <p:cNvSpPr/>
            <p:nvPr/>
          </p:nvSpPr>
          <p:spPr>
            <a:xfrm>
              <a:off x="3612899" y="4424927"/>
              <a:ext cx="309076" cy="386809"/>
            </a:xfrm>
            <a:custGeom>
              <a:avLst/>
              <a:gdLst/>
              <a:ahLst/>
              <a:cxnLst/>
              <a:rect l="l" t="t" r="r" b="b"/>
              <a:pathLst>
                <a:path w="8990" h="11251" extrusionOk="0">
                  <a:moveTo>
                    <a:pt x="3491" y="0"/>
                  </a:moveTo>
                  <a:cubicBezTo>
                    <a:pt x="2617" y="0"/>
                    <a:pt x="1769" y="468"/>
                    <a:pt x="1258" y="1179"/>
                  </a:cubicBezTo>
                  <a:cubicBezTo>
                    <a:pt x="746" y="1894"/>
                    <a:pt x="568" y="2825"/>
                    <a:pt x="725" y="3689"/>
                  </a:cubicBezTo>
                  <a:cubicBezTo>
                    <a:pt x="796" y="4075"/>
                    <a:pt x="929" y="4457"/>
                    <a:pt x="913" y="4849"/>
                  </a:cubicBezTo>
                  <a:cubicBezTo>
                    <a:pt x="888" y="5427"/>
                    <a:pt x="543" y="5935"/>
                    <a:pt x="335" y="6475"/>
                  </a:cubicBezTo>
                  <a:cubicBezTo>
                    <a:pt x="0" y="7340"/>
                    <a:pt x="26" y="8342"/>
                    <a:pt x="399" y="9192"/>
                  </a:cubicBezTo>
                  <a:cubicBezTo>
                    <a:pt x="417" y="9238"/>
                    <a:pt x="439" y="9284"/>
                    <a:pt x="462" y="9329"/>
                  </a:cubicBezTo>
                  <a:cubicBezTo>
                    <a:pt x="493" y="9394"/>
                    <a:pt x="528" y="9458"/>
                    <a:pt x="561" y="9519"/>
                  </a:cubicBezTo>
                  <a:cubicBezTo>
                    <a:pt x="557" y="9431"/>
                    <a:pt x="618" y="9388"/>
                    <a:pt x="746" y="9388"/>
                  </a:cubicBezTo>
                  <a:cubicBezTo>
                    <a:pt x="1208" y="9388"/>
                    <a:pt x="2542" y="9945"/>
                    <a:pt x="4840" y="10946"/>
                  </a:cubicBezTo>
                  <a:cubicBezTo>
                    <a:pt x="4926" y="10983"/>
                    <a:pt x="5027" y="10979"/>
                    <a:pt x="5121" y="10995"/>
                  </a:cubicBezTo>
                  <a:cubicBezTo>
                    <a:pt x="5402" y="11043"/>
                    <a:pt x="5696" y="11088"/>
                    <a:pt x="6003" y="11124"/>
                  </a:cubicBezTo>
                  <a:cubicBezTo>
                    <a:pt x="6467" y="11182"/>
                    <a:pt x="6956" y="11225"/>
                    <a:pt x="7470" y="11251"/>
                  </a:cubicBezTo>
                  <a:cubicBezTo>
                    <a:pt x="7852" y="10581"/>
                    <a:pt x="8229" y="9907"/>
                    <a:pt x="8490" y="9192"/>
                  </a:cubicBezTo>
                  <a:cubicBezTo>
                    <a:pt x="8564" y="8990"/>
                    <a:pt x="8630" y="8784"/>
                    <a:pt x="8682" y="8574"/>
                  </a:cubicBezTo>
                  <a:cubicBezTo>
                    <a:pt x="8990" y="7350"/>
                    <a:pt x="8806" y="5901"/>
                    <a:pt x="7852" y="5073"/>
                  </a:cubicBezTo>
                  <a:cubicBezTo>
                    <a:pt x="7658" y="4903"/>
                    <a:pt x="7438" y="4764"/>
                    <a:pt x="7230" y="4609"/>
                  </a:cubicBezTo>
                  <a:cubicBezTo>
                    <a:pt x="7062" y="4485"/>
                    <a:pt x="6904" y="4351"/>
                    <a:pt x="6779" y="4185"/>
                  </a:cubicBezTo>
                  <a:cubicBezTo>
                    <a:pt x="6388" y="3675"/>
                    <a:pt x="6384" y="2979"/>
                    <a:pt x="6214" y="2361"/>
                  </a:cubicBezTo>
                  <a:cubicBezTo>
                    <a:pt x="5909" y="1248"/>
                    <a:pt x="4657" y="3"/>
                    <a:pt x="3503" y="0"/>
                  </a:cubicBezTo>
                  <a:cubicBezTo>
                    <a:pt x="3499" y="0"/>
                    <a:pt x="3495" y="0"/>
                    <a:pt x="3491" y="0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9" name="Google Shape;326;p32">
              <a:extLst>
                <a:ext uri="{FF2B5EF4-FFF2-40B4-BE49-F238E27FC236}">
                  <a16:creationId xmlns:a16="http://schemas.microsoft.com/office/drawing/2014/main" id="{3740DCDA-6FE2-57E9-773E-AEB58452F894}"/>
                </a:ext>
              </a:extLst>
            </p:cNvPr>
            <p:cNvSpPr/>
            <p:nvPr/>
          </p:nvSpPr>
          <p:spPr>
            <a:xfrm>
              <a:off x="3713288" y="4469311"/>
              <a:ext cx="75670" cy="333624"/>
            </a:xfrm>
            <a:custGeom>
              <a:avLst/>
              <a:gdLst/>
              <a:ahLst/>
              <a:cxnLst/>
              <a:rect l="l" t="t" r="r" b="b"/>
              <a:pathLst>
                <a:path w="2201" h="9704" extrusionOk="0">
                  <a:moveTo>
                    <a:pt x="266" y="0"/>
                  </a:moveTo>
                  <a:cubicBezTo>
                    <a:pt x="261" y="0"/>
                    <a:pt x="256" y="2"/>
                    <a:pt x="251" y="5"/>
                  </a:cubicBezTo>
                  <a:cubicBezTo>
                    <a:pt x="1" y="164"/>
                    <a:pt x="779" y="4203"/>
                    <a:pt x="1550" y="7901"/>
                  </a:cubicBezTo>
                  <a:cubicBezTo>
                    <a:pt x="1674" y="8501"/>
                    <a:pt x="1801" y="9090"/>
                    <a:pt x="1920" y="9655"/>
                  </a:cubicBezTo>
                  <a:cubicBezTo>
                    <a:pt x="2013" y="9670"/>
                    <a:pt x="2107" y="9688"/>
                    <a:pt x="2201" y="9704"/>
                  </a:cubicBezTo>
                  <a:cubicBezTo>
                    <a:pt x="2107" y="9126"/>
                    <a:pt x="2009" y="8519"/>
                    <a:pt x="1905" y="7901"/>
                  </a:cubicBezTo>
                  <a:cubicBezTo>
                    <a:pt x="1278" y="4130"/>
                    <a:pt x="533" y="0"/>
                    <a:pt x="2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0" name="Google Shape;327;p32">
              <a:extLst>
                <a:ext uri="{FF2B5EF4-FFF2-40B4-BE49-F238E27FC236}">
                  <a16:creationId xmlns:a16="http://schemas.microsoft.com/office/drawing/2014/main" id="{33F352C2-6878-2849-B776-FEF7579954B4}"/>
                </a:ext>
              </a:extLst>
            </p:cNvPr>
            <p:cNvSpPr/>
            <p:nvPr/>
          </p:nvSpPr>
          <p:spPr>
            <a:xfrm>
              <a:off x="3546236" y="4316458"/>
              <a:ext cx="137279" cy="236225"/>
            </a:xfrm>
            <a:custGeom>
              <a:avLst/>
              <a:gdLst/>
              <a:ahLst/>
              <a:cxnLst/>
              <a:rect l="l" t="t" r="r" b="b"/>
              <a:pathLst>
                <a:path w="3993" h="6871" extrusionOk="0">
                  <a:moveTo>
                    <a:pt x="893" y="1"/>
                  </a:moveTo>
                  <a:cubicBezTo>
                    <a:pt x="585" y="125"/>
                    <a:pt x="280" y="343"/>
                    <a:pt x="1" y="521"/>
                  </a:cubicBezTo>
                  <a:cubicBezTo>
                    <a:pt x="385" y="2262"/>
                    <a:pt x="1468" y="3756"/>
                    <a:pt x="2578" y="5150"/>
                  </a:cubicBezTo>
                  <a:cubicBezTo>
                    <a:pt x="3040" y="5732"/>
                    <a:pt x="3512" y="6305"/>
                    <a:pt x="3992" y="6871"/>
                  </a:cubicBezTo>
                  <a:cubicBezTo>
                    <a:pt x="2813" y="4746"/>
                    <a:pt x="1768" y="2268"/>
                    <a:pt x="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1" name="Google Shape;328;p32">
              <a:extLst>
                <a:ext uri="{FF2B5EF4-FFF2-40B4-BE49-F238E27FC236}">
                  <a16:creationId xmlns:a16="http://schemas.microsoft.com/office/drawing/2014/main" id="{C242420B-4BE5-743C-E007-85768D0E7375}"/>
                </a:ext>
              </a:extLst>
            </p:cNvPr>
            <p:cNvSpPr/>
            <p:nvPr/>
          </p:nvSpPr>
          <p:spPr>
            <a:xfrm>
              <a:off x="3648447" y="4298065"/>
              <a:ext cx="48338" cy="259191"/>
            </a:xfrm>
            <a:custGeom>
              <a:avLst/>
              <a:gdLst/>
              <a:ahLst/>
              <a:cxnLst/>
              <a:rect l="l" t="t" r="r" b="b"/>
              <a:pathLst>
                <a:path w="1406" h="7539" extrusionOk="0">
                  <a:moveTo>
                    <a:pt x="1308" y="1"/>
                  </a:moveTo>
                  <a:cubicBezTo>
                    <a:pt x="998" y="1"/>
                    <a:pt x="662" y="68"/>
                    <a:pt x="360" y="112"/>
                  </a:cubicBezTo>
                  <a:cubicBezTo>
                    <a:pt x="0" y="1857"/>
                    <a:pt x="376" y="3664"/>
                    <a:pt x="818" y="5391"/>
                  </a:cubicBezTo>
                  <a:cubicBezTo>
                    <a:pt x="1002" y="6110"/>
                    <a:pt x="1197" y="6826"/>
                    <a:pt x="1405" y="7539"/>
                  </a:cubicBezTo>
                  <a:cubicBezTo>
                    <a:pt x="1197" y="5118"/>
                    <a:pt x="1259" y="2428"/>
                    <a:pt x="1388" y="2"/>
                  </a:cubicBezTo>
                  <a:cubicBezTo>
                    <a:pt x="1362" y="1"/>
                    <a:pt x="1335" y="1"/>
                    <a:pt x="13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2" name="Google Shape;329;p32">
              <a:extLst>
                <a:ext uri="{FF2B5EF4-FFF2-40B4-BE49-F238E27FC236}">
                  <a16:creationId xmlns:a16="http://schemas.microsoft.com/office/drawing/2014/main" id="{F446008E-E20C-6830-5157-689015ED2479}"/>
                </a:ext>
              </a:extLst>
            </p:cNvPr>
            <p:cNvSpPr/>
            <p:nvPr/>
          </p:nvSpPr>
          <p:spPr>
            <a:xfrm>
              <a:off x="3704933" y="4318040"/>
              <a:ext cx="121327" cy="242276"/>
            </a:xfrm>
            <a:custGeom>
              <a:avLst/>
              <a:gdLst/>
              <a:ahLst/>
              <a:cxnLst/>
              <a:rect l="l" t="t" r="r" b="b"/>
              <a:pathLst>
                <a:path w="3529" h="7047" extrusionOk="0">
                  <a:moveTo>
                    <a:pt x="2569" y="0"/>
                  </a:moveTo>
                  <a:cubicBezTo>
                    <a:pt x="1430" y="1372"/>
                    <a:pt x="913" y="3144"/>
                    <a:pt x="492" y="4875"/>
                  </a:cubicBezTo>
                  <a:cubicBezTo>
                    <a:pt x="317" y="5596"/>
                    <a:pt x="152" y="6321"/>
                    <a:pt x="0" y="7046"/>
                  </a:cubicBezTo>
                  <a:cubicBezTo>
                    <a:pt x="955" y="4813"/>
                    <a:pt x="2273" y="2467"/>
                    <a:pt x="3528" y="387"/>
                  </a:cubicBezTo>
                  <a:cubicBezTo>
                    <a:pt x="3241" y="219"/>
                    <a:pt x="2882" y="112"/>
                    <a:pt x="25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3" name="Google Shape;330;p32">
              <a:extLst>
                <a:ext uri="{FF2B5EF4-FFF2-40B4-BE49-F238E27FC236}">
                  <a16:creationId xmlns:a16="http://schemas.microsoft.com/office/drawing/2014/main" id="{D113DB97-BC99-FCE6-F186-71C45A61BB2C}"/>
                </a:ext>
              </a:extLst>
            </p:cNvPr>
            <p:cNvSpPr/>
            <p:nvPr/>
          </p:nvSpPr>
          <p:spPr>
            <a:xfrm>
              <a:off x="3631704" y="4518474"/>
              <a:ext cx="149966" cy="281263"/>
            </a:xfrm>
            <a:custGeom>
              <a:avLst/>
              <a:gdLst/>
              <a:ahLst/>
              <a:cxnLst/>
              <a:rect l="l" t="t" r="r" b="b"/>
              <a:pathLst>
                <a:path w="4362" h="8181" extrusionOk="0">
                  <a:moveTo>
                    <a:pt x="2205" y="1"/>
                  </a:moveTo>
                  <a:cubicBezTo>
                    <a:pt x="2078" y="1"/>
                    <a:pt x="1949" y="13"/>
                    <a:pt x="1818" y="40"/>
                  </a:cubicBezTo>
                  <a:cubicBezTo>
                    <a:pt x="1796" y="42"/>
                    <a:pt x="1774" y="48"/>
                    <a:pt x="1752" y="52"/>
                  </a:cubicBezTo>
                  <a:cubicBezTo>
                    <a:pt x="1726" y="60"/>
                    <a:pt x="1698" y="65"/>
                    <a:pt x="1672" y="73"/>
                  </a:cubicBezTo>
                  <a:cubicBezTo>
                    <a:pt x="1648" y="78"/>
                    <a:pt x="1624" y="84"/>
                    <a:pt x="1600" y="93"/>
                  </a:cubicBezTo>
                  <a:cubicBezTo>
                    <a:pt x="1430" y="138"/>
                    <a:pt x="1272" y="204"/>
                    <a:pt x="1126" y="288"/>
                  </a:cubicBezTo>
                  <a:cubicBezTo>
                    <a:pt x="1078" y="314"/>
                    <a:pt x="1033" y="342"/>
                    <a:pt x="988" y="374"/>
                  </a:cubicBezTo>
                  <a:cubicBezTo>
                    <a:pt x="470" y="717"/>
                    <a:pt x="128" y="1276"/>
                    <a:pt x="44" y="1886"/>
                  </a:cubicBezTo>
                  <a:cubicBezTo>
                    <a:pt x="40" y="1908"/>
                    <a:pt x="39" y="1926"/>
                    <a:pt x="37" y="1948"/>
                  </a:cubicBezTo>
                  <a:cubicBezTo>
                    <a:pt x="1" y="2271"/>
                    <a:pt x="37" y="2610"/>
                    <a:pt x="158" y="2937"/>
                  </a:cubicBezTo>
                  <a:lnTo>
                    <a:pt x="196" y="3044"/>
                  </a:lnTo>
                  <a:lnTo>
                    <a:pt x="214" y="3087"/>
                  </a:lnTo>
                  <a:lnTo>
                    <a:pt x="468" y="3781"/>
                  </a:lnTo>
                  <a:lnTo>
                    <a:pt x="486" y="3825"/>
                  </a:lnTo>
                  <a:lnTo>
                    <a:pt x="614" y="4174"/>
                  </a:lnTo>
                  <a:lnTo>
                    <a:pt x="686" y="4369"/>
                  </a:lnTo>
                  <a:lnTo>
                    <a:pt x="954" y="5099"/>
                  </a:lnTo>
                  <a:lnTo>
                    <a:pt x="972" y="5149"/>
                  </a:lnTo>
                  <a:lnTo>
                    <a:pt x="1058" y="5381"/>
                  </a:lnTo>
                  <a:lnTo>
                    <a:pt x="1129" y="5573"/>
                  </a:lnTo>
                  <a:lnTo>
                    <a:pt x="1220" y="5823"/>
                  </a:lnTo>
                  <a:lnTo>
                    <a:pt x="1238" y="5868"/>
                  </a:lnTo>
                  <a:lnTo>
                    <a:pt x="1406" y="6325"/>
                  </a:lnTo>
                  <a:lnTo>
                    <a:pt x="1423" y="6373"/>
                  </a:lnTo>
                  <a:lnTo>
                    <a:pt x="1458" y="6471"/>
                  </a:lnTo>
                  <a:lnTo>
                    <a:pt x="1530" y="6663"/>
                  </a:lnTo>
                  <a:lnTo>
                    <a:pt x="1596" y="6843"/>
                  </a:lnTo>
                  <a:lnTo>
                    <a:pt x="1600" y="6851"/>
                  </a:lnTo>
                  <a:lnTo>
                    <a:pt x="1613" y="6887"/>
                  </a:lnTo>
                  <a:lnTo>
                    <a:pt x="1870" y="7591"/>
                  </a:lnTo>
                  <a:cubicBezTo>
                    <a:pt x="1918" y="7607"/>
                    <a:pt x="1968" y="7625"/>
                    <a:pt x="2020" y="7640"/>
                  </a:cubicBezTo>
                  <a:cubicBezTo>
                    <a:pt x="2042" y="7649"/>
                    <a:pt x="2066" y="7657"/>
                    <a:pt x="2088" y="7665"/>
                  </a:cubicBezTo>
                  <a:cubicBezTo>
                    <a:pt x="2436" y="7779"/>
                    <a:pt x="2815" y="7888"/>
                    <a:pt x="3230" y="7992"/>
                  </a:cubicBezTo>
                  <a:cubicBezTo>
                    <a:pt x="3276" y="8005"/>
                    <a:pt x="3322" y="8017"/>
                    <a:pt x="3370" y="8027"/>
                  </a:cubicBezTo>
                  <a:cubicBezTo>
                    <a:pt x="3588" y="8081"/>
                    <a:pt x="3816" y="8131"/>
                    <a:pt x="4052" y="8177"/>
                  </a:cubicBezTo>
                  <a:cubicBezTo>
                    <a:pt x="4057" y="8179"/>
                    <a:pt x="4065" y="8180"/>
                    <a:pt x="4072" y="8180"/>
                  </a:cubicBezTo>
                  <a:lnTo>
                    <a:pt x="4072" y="8170"/>
                  </a:lnTo>
                  <a:lnTo>
                    <a:pt x="4080" y="7972"/>
                  </a:lnTo>
                  <a:lnTo>
                    <a:pt x="4082" y="7924"/>
                  </a:lnTo>
                  <a:lnTo>
                    <a:pt x="4133" y="6874"/>
                  </a:lnTo>
                  <a:lnTo>
                    <a:pt x="4136" y="6823"/>
                  </a:lnTo>
                  <a:lnTo>
                    <a:pt x="4151" y="6471"/>
                  </a:lnTo>
                  <a:lnTo>
                    <a:pt x="4161" y="6275"/>
                  </a:lnTo>
                  <a:lnTo>
                    <a:pt x="4166" y="6223"/>
                  </a:lnTo>
                  <a:lnTo>
                    <a:pt x="4204" y="5447"/>
                  </a:lnTo>
                  <a:lnTo>
                    <a:pt x="4206" y="5394"/>
                  </a:lnTo>
                  <a:lnTo>
                    <a:pt x="4214" y="5209"/>
                  </a:lnTo>
                  <a:lnTo>
                    <a:pt x="4217" y="5155"/>
                  </a:lnTo>
                  <a:lnTo>
                    <a:pt x="4265" y="4162"/>
                  </a:lnTo>
                  <a:lnTo>
                    <a:pt x="4267" y="4111"/>
                  </a:lnTo>
                  <a:lnTo>
                    <a:pt x="4323" y="2945"/>
                  </a:lnTo>
                  <a:lnTo>
                    <a:pt x="4326" y="2895"/>
                  </a:lnTo>
                  <a:lnTo>
                    <a:pt x="4356" y="2294"/>
                  </a:lnTo>
                  <a:cubicBezTo>
                    <a:pt x="4361" y="2184"/>
                    <a:pt x="4358" y="2073"/>
                    <a:pt x="4346" y="1964"/>
                  </a:cubicBezTo>
                  <a:cubicBezTo>
                    <a:pt x="4346" y="1949"/>
                    <a:pt x="4344" y="1934"/>
                    <a:pt x="4339" y="1916"/>
                  </a:cubicBezTo>
                  <a:cubicBezTo>
                    <a:pt x="4310" y="1665"/>
                    <a:pt x="4237" y="1428"/>
                    <a:pt x="4128" y="1212"/>
                  </a:cubicBezTo>
                  <a:cubicBezTo>
                    <a:pt x="4120" y="1194"/>
                    <a:pt x="4112" y="1174"/>
                    <a:pt x="4100" y="1158"/>
                  </a:cubicBezTo>
                  <a:cubicBezTo>
                    <a:pt x="3801" y="598"/>
                    <a:pt x="3274" y="184"/>
                    <a:pt x="2656" y="48"/>
                  </a:cubicBezTo>
                  <a:cubicBezTo>
                    <a:pt x="2570" y="30"/>
                    <a:pt x="2482" y="17"/>
                    <a:pt x="2394" y="10"/>
                  </a:cubicBezTo>
                  <a:cubicBezTo>
                    <a:pt x="2331" y="4"/>
                    <a:pt x="2268" y="1"/>
                    <a:pt x="2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4" name="Google Shape;331;p32">
              <a:extLst>
                <a:ext uri="{FF2B5EF4-FFF2-40B4-BE49-F238E27FC236}">
                  <a16:creationId xmlns:a16="http://schemas.microsoft.com/office/drawing/2014/main" id="{C2E14C04-5FED-1BDE-A505-678D7A47C207}"/>
                </a:ext>
              </a:extLst>
            </p:cNvPr>
            <p:cNvSpPr/>
            <p:nvPr/>
          </p:nvSpPr>
          <p:spPr>
            <a:xfrm>
              <a:off x="3680008" y="4703919"/>
              <a:ext cx="96264" cy="33624"/>
            </a:xfrm>
            <a:custGeom>
              <a:avLst/>
              <a:gdLst/>
              <a:ahLst/>
              <a:cxnLst/>
              <a:rect l="l" t="t" r="r" b="b"/>
              <a:pathLst>
                <a:path w="2800" h="978" extrusionOk="0">
                  <a:moveTo>
                    <a:pt x="2800" y="0"/>
                  </a:moveTo>
                  <a:cubicBezTo>
                    <a:pt x="2318" y="126"/>
                    <a:pt x="1850" y="284"/>
                    <a:pt x="1408" y="432"/>
                  </a:cubicBezTo>
                  <a:cubicBezTo>
                    <a:pt x="952" y="584"/>
                    <a:pt x="476" y="746"/>
                    <a:pt x="1" y="932"/>
                  </a:cubicBezTo>
                  <a:lnTo>
                    <a:pt x="17" y="977"/>
                  </a:lnTo>
                  <a:cubicBezTo>
                    <a:pt x="493" y="794"/>
                    <a:pt x="968" y="632"/>
                    <a:pt x="1424" y="480"/>
                  </a:cubicBezTo>
                  <a:cubicBezTo>
                    <a:pt x="1862" y="332"/>
                    <a:pt x="2321" y="178"/>
                    <a:pt x="2798" y="52"/>
                  </a:cubicBezTo>
                  <a:lnTo>
                    <a:pt x="2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5" name="Google Shape;332;p32">
              <a:extLst>
                <a:ext uri="{FF2B5EF4-FFF2-40B4-BE49-F238E27FC236}">
                  <a16:creationId xmlns:a16="http://schemas.microsoft.com/office/drawing/2014/main" id="{2013880A-1DFE-CD84-29E7-F20A91758FA8}"/>
                </a:ext>
              </a:extLst>
            </p:cNvPr>
            <p:cNvSpPr/>
            <p:nvPr/>
          </p:nvSpPr>
          <p:spPr>
            <a:xfrm>
              <a:off x="3673613" y="4695668"/>
              <a:ext cx="103106" cy="24582"/>
            </a:xfrm>
            <a:custGeom>
              <a:avLst/>
              <a:gdLst/>
              <a:ahLst/>
              <a:cxnLst/>
              <a:rect l="l" t="t" r="r" b="b"/>
              <a:pathLst>
                <a:path w="2999" h="715" extrusionOk="0">
                  <a:moveTo>
                    <a:pt x="2998" y="0"/>
                  </a:moveTo>
                  <a:cubicBezTo>
                    <a:pt x="1972" y="109"/>
                    <a:pt x="966" y="358"/>
                    <a:pt x="0" y="667"/>
                  </a:cubicBezTo>
                  <a:lnTo>
                    <a:pt x="18" y="714"/>
                  </a:lnTo>
                  <a:cubicBezTo>
                    <a:pt x="978" y="408"/>
                    <a:pt x="1977" y="160"/>
                    <a:pt x="2994" y="54"/>
                  </a:cubicBezTo>
                  <a:lnTo>
                    <a:pt x="2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6" name="Google Shape;333;p32">
              <a:extLst>
                <a:ext uri="{FF2B5EF4-FFF2-40B4-BE49-F238E27FC236}">
                  <a16:creationId xmlns:a16="http://schemas.microsoft.com/office/drawing/2014/main" id="{181C96B0-6375-837C-0AFA-DE636426D0C7}"/>
                </a:ext>
              </a:extLst>
            </p:cNvPr>
            <p:cNvSpPr/>
            <p:nvPr/>
          </p:nvSpPr>
          <p:spPr>
            <a:xfrm>
              <a:off x="3664468" y="4659844"/>
              <a:ext cx="113935" cy="35652"/>
            </a:xfrm>
            <a:custGeom>
              <a:avLst/>
              <a:gdLst/>
              <a:ahLst/>
              <a:cxnLst/>
              <a:rect l="l" t="t" r="r" b="b"/>
              <a:pathLst>
                <a:path w="3314" h="1037" extrusionOk="0">
                  <a:moveTo>
                    <a:pt x="3313" y="0"/>
                  </a:moveTo>
                  <a:cubicBezTo>
                    <a:pt x="2672" y="132"/>
                    <a:pt x="2010" y="270"/>
                    <a:pt x="1374" y="460"/>
                  </a:cubicBezTo>
                  <a:cubicBezTo>
                    <a:pt x="872" y="611"/>
                    <a:pt x="415" y="784"/>
                    <a:pt x="0" y="986"/>
                  </a:cubicBezTo>
                  <a:lnTo>
                    <a:pt x="18" y="1037"/>
                  </a:lnTo>
                  <a:cubicBezTo>
                    <a:pt x="431" y="834"/>
                    <a:pt x="889" y="658"/>
                    <a:pt x="1388" y="508"/>
                  </a:cubicBezTo>
                  <a:cubicBezTo>
                    <a:pt x="2020" y="320"/>
                    <a:pt x="2674" y="183"/>
                    <a:pt x="3312" y="51"/>
                  </a:cubicBezTo>
                  <a:lnTo>
                    <a:pt x="33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7" name="Google Shape;334;p32">
              <a:extLst>
                <a:ext uri="{FF2B5EF4-FFF2-40B4-BE49-F238E27FC236}">
                  <a16:creationId xmlns:a16="http://schemas.microsoft.com/office/drawing/2014/main" id="{4807CCF4-754D-D238-2A5E-991C0913B0F5}"/>
                </a:ext>
              </a:extLst>
            </p:cNvPr>
            <p:cNvSpPr/>
            <p:nvPr/>
          </p:nvSpPr>
          <p:spPr>
            <a:xfrm>
              <a:off x="3647794" y="4617935"/>
              <a:ext cx="132604" cy="32111"/>
            </a:xfrm>
            <a:custGeom>
              <a:avLst/>
              <a:gdLst/>
              <a:ahLst/>
              <a:cxnLst/>
              <a:rect l="l" t="t" r="r" b="b"/>
              <a:pathLst>
                <a:path w="3857" h="934" extrusionOk="0">
                  <a:moveTo>
                    <a:pt x="3764" y="1"/>
                  </a:moveTo>
                  <a:cubicBezTo>
                    <a:pt x="3594" y="1"/>
                    <a:pt x="3410" y="11"/>
                    <a:pt x="3209" y="30"/>
                  </a:cubicBezTo>
                  <a:cubicBezTo>
                    <a:pt x="2135" y="129"/>
                    <a:pt x="1052" y="421"/>
                    <a:pt x="0" y="887"/>
                  </a:cubicBezTo>
                  <a:lnTo>
                    <a:pt x="18" y="933"/>
                  </a:lnTo>
                  <a:cubicBezTo>
                    <a:pt x="1065" y="467"/>
                    <a:pt x="2145" y="180"/>
                    <a:pt x="3213" y="79"/>
                  </a:cubicBezTo>
                  <a:cubicBezTo>
                    <a:pt x="3421" y="61"/>
                    <a:pt x="3607" y="51"/>
                    <a:pt x="3780" y="51"/>
                  </a:cubicBezTo>
                  <a:cubicBezTo>
                    <a:pt x="3805" y="51"/>
                    <a:pt x="3830" y="51"/>
                    <a:pt x="3854" y="51"/>
                  </a:cubicBezTo>
                  <a:lnTo>
                    <a:pt x="3857" y="2"/>
                  </a:lnTo>
                  <a:cubicBezTo>
                    <a:pt x="3826" y="1"/>
                    <a:pt x="3795" y="1"/>
                    <a:pt x="37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8" name="Google Shape;335;p32">
              <a:extLst>
                <a:ext uri="{FF2B5EF4-FFF2-40B4-BE49-F238E27FC236}">
                  <a16:creationId xmlns:a16="http://schemas.microsoft.com/office/drawing/2014/main" id="{3F8E939F-E6C7-E8A9-B339-03122B56CAC6}"/>
                </a:ext>
              </a:extLst>
            </p:cNvPr>
            <p:cNvSpPr/>
            <p:nvPr/>
          </p:nvSpPr>
          <p:spPr>
            <a:xfrm>
              <a:off x="3632908" y="4556464"/>
              <a:ext cx="140683" cy="28982"/>
            </a:xfrm>
            <a:custGeom>
              <a:avLst/>
              <a:gdLst/>
              <a:ahLst/>
              <a:cxnLst/>
              <a:rect l="l" t="t" r="r" b="b"/>
              <a:pathLst>
                <a:path w="4092" h="843" extrusionOk="0">
                  <a:moveTo>
                    <a:pt x="3215" y="1"/>
                  </a:moveTo>
                  <a:cubicBezTo>
                    <a:pt x="2747" y="1"/>
                    <a:pt x="2280" y="47"/>
                    <a:pt x="1822" y="140"/>
                  </a:cubicBezTo>
                  <a:cubicBezTo>
                    <a:pt x="1192" y="270"/>
                    <a:pt x="581" y="486"/>
                    <a:pt x="8" y="782"/>
                  </a:cubicBezTo>
                  <a:cubicBezTo>
                    <a:pt x="5" y="802"/>
                    <a:pt x="3" y="822"/>
                    <a:pt x="0" y="842"/>
                  </a:cubicBezTo>
                  <a:cubicBezTo>
                    <a:pt x="578" y="541"/>
                    <a:pt x="1196" y="320"/>
                    <a:pt x="1833" y="188"/>
                  </a:cubicBezTo>
                  <a:cubicBezTo>
                    <a:pt x="2287" y="96"/>
                    <a:pt x="2751" y="50"/>
                    <a:pt x="3215" y="50"/>
                  </a:cubicBezTo>
                  <a:cubicBezTo>
                    <a:pt x="3508" y="50"/>
                    <a:pt x="3801" y="69"/>
                    <a:pt x="4092" y="105"/>
                  </a:cubicBezTo>
                  <a:cubicBezTo>
                    <a:pt x="4084" y="88"/>
                    <a:pt x="4076" y="70"/>
                    <a:pt x="4064" y="52"/>
                  </a:cubicBezTo>
                  <a:cubicBezTo>
                    <a:pt x="3783" y="18"/>
                    <a:pt x="349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9" name="Google Shape;336;p32">
              <a:extLst>
                <a:ext uri="{FF2B5EF4-FFF2-40B4-BE49-F238E27FC236}">
                  <a16:creationId xmlns:a16="http://schemas.microsoft.com/office/drawing/2014/main" id="{7D657C06-4793-32BE-C9BC-4AFB6C63B497}"/>
                </a:ext>
              </a:extLst>
            </p:cNvPr>
            <p:cNvSpPr/>
            <p:nvPr/>
          </p:nvSpPr>
          <p:spPr>
            <a:xfrm>
              <a:off x="3638408" y="4584346"/>
              <a:ext cx="142677" cy="40328"/>
            </a:xfrm>
            <a:custGeom>
              <a:avLst/>
              <a:gdLst/>
              <a:ahLst/>
              <a:cxnLst/>
              <a:rect l="l" t="t" r="r" b="b"/>
              <a:pathLst>
                <a:path w="4150" h="1173" extrusionOk="0">
                  <a:moveTo>
                    <a:pt x="4144" y="1"/>
                  </a:moveTo>
                  <a:cubicBezTo>
                    <a:pt x="3772" y="57"/>
                    <a:pt x="3400" y="121"/>
                    <a:pt x="3032" y="191"/>
                  </a:cubicBezTo>
                  <a:cubicBezTo>
                    <a:pt x="2008" y="384"/>
                    <a:pt x="950" y="637"/>
                    <a:pt x="0" y="1127"/>
                  </a:cubicBezTo>
                  <a:lnTo>
                    <a:pt x="18" y="1172"/>
                  </a:lnTo>
                  <a:cubicBezTo>
                    <a:pt x="965" y="685"/>
                    <a:pt x="2018" y="435"/>
                    <a:pt x="3040" y="239"/>
                  </a:cubicBezTo>
                  <a:cubicBezTo>
                    <a:pt x="3407" y="169"/>
                    <a:pt x="3777" y="107"/>
                    <a:pt x="4150" y="49"/>
                  </a:cubicBezTo>
                  <a:cubicBezTo>
                    <a:pt x="4150" y="32"/>
                    <a:pt x="4147" y="17"/>
                    <a:pt x="4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0" name="Google Shape;337;p32">
              <a:extLst>
                <a:ext uri="{FF2B5EF4-FFF2-40B4-BE49-F238E27FC236}">
                  <a16:creationId xmlns:a16="http://schemas.microsoft.com/office/drawing/2014/main" id="{3764507C-82F1-77CE-200C-A592F9F871CE}"/>
                </a:ext>
              </a:extLst>
            </p:cNvPr>
            <p:cNvSpPr/>
            <p:nvPr/>
          </p:nvSpPr>
          <p:spPr>
            <a:xfrm>
              <a:off x="3770977" y="4799358"/>
              <a:ext cx="722" cy="378"/>
            </a:xfrm>
            <a:custGeom>
              <a:avLst/>
              <a:gdLst/>
              <a:ahLst/>
              <a:cxnLst/>
              <a:rect l="l" t="t" r="r" b="b"/>
              <a:pathLst>
                <a:path w="21" h="11" extrusionOk="0">
                  <a:moveTo>
                    <a:pt x="21" y="0"/>
                  </a:moveTo>
                  <a:cubicBezTo>
                    <a:pt x="14" y="2"/>
                    <a:pt x="6" y="5"/>
                    <a:pt x="1" y="7"/>
                  </a:cubicBezTo>
                  <a:cubicBezTo>
                    <a:pt x="6" y="9"/>
                    <a:pt x="14" y="10"/>
                    <a:pt x="21" y="1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1" name="Google Shape;338;p32">
              <a:extLst>
                <a:ext uri="{FF2B5EF4-FFF2-40B4-BE49-F238E27FC236}">
                  <a16:creationId xmlns:a16="http://schemas.microsoft.com/office/drawing/2014/main" id="{3913C3E1-5220-EE73-E3C9-E125E2E573D4}"/>
                </a:ext>
              </a:extLst>
            </p:cNvPr>
            <p:cNvSpPr/>
            <p:nvPr/>
          </p:nvSpPr>
          <p:spPr>
            <a:xfrm>
              <a:off x="3742751" y="4790900"/>
              <a:ext cx="29292" cy="3541"/>
            </a:xfrm>
            <a:custGeom>
              <a:avLst/>
              <a:gdLst/>
              <a:ahLst/>
              <a:cxnLst/>
              <a:rect l="l" t="t" r="r" b="b"/>
              <a:pathLst>
                <a:path w="852" h="103" extrusionOk="0">
                  <a:moveTo>
                    <a:pt x="852" y="0"/>
                  </a:moveTo>
                  <a:lnTo>
                    <a:pt x="852" y="0"/>
                  </a:lnTo>
                  <a:cubicBezTo>
                    <a:pt x="570" y="17"/>
                    <a:pt x="286" y="38"/>
                    <a:pt x="0" y="68"/>
                  </a:cubicBezTo>
                  <a:cubicBezTo>
                    <a:pt x="46" y="81"/>
                    <a:pt x="92" y="93"/>
                    <a:pt x="140" y="103"/>
                  </a:cubicBezTo>
                  <a:cubicBezTo>
                    <a:pt x="378" y="81"/>
                    <a:pt x="616" y="63"/>
                    <a:pt x="850" y="48"/>
                  </a:cubicBezTo>
                  <a:lnTo>
                    <a:pt x="8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2" name="Google Shape;339;p32">
              <a:extLst>
                <a:ext uri="{FF2B5EF4-FFF2-40B4-BE49-F238E27FC236}">
                  <a16:creationId xmlns:a16="http://schemas.microsoft.com/office/drawing/2014/main" id="{086537DA-D0D1-2407-D9CC-D722EFFA3AB7}"/>
                </a:ext>
              </a:extLst>
            </p:cNvPr>
            <p:cNvSpPr/>
            <p:nvPr/>
          </p:nvSpPr>
          <p:spPr>
            <a:xfrm>
              <a:off x="3701117" y="4753048"/>
              <a:ext cx="72782" cy="28948"/>
            </a:xfrm>
            <a:custGeom>
              <a:avLst/>
              <a:gdLst/>
              <a:ahLst/>
              <a:cxnLst/>
              <a:rect l="l" t="t" r="r" b="b"/>
              <a:pathLst>
                <a:path w="2117" h="842" extrusionOk="0">
                  <a:moveTo>
                    <a:pt x="2117" y="0"/>
                  </a:moveTo>
                  <a:lnTo>
                    <a:pt x="2117" y="0"/>
                  </a:lnTo>
                  <a:cubicBezTo>
                    <a:pt x="1402" y="238"/>
                    <a:pt x="691" y="504"/>
                    <a:pt x="1" y="817"/>
                  </a:cubicBezTo>
                  <a:cubicBezTo>
                    <a:pt x="23" y="825"/>
                    <a:pt x="47" y="834"/>
                    <a:pt x="69" y="842"/>
                  </a:cubicBezTo>
                  <a:cubicBezTo>
                    <a:pt x="737" y="540"/>
                    <a:pt x="1425" y="282"/>
                    <a:pt x="2114" y="51"/>
                  </a:cubicBezTo>
                  <a:lnTo>
                    <a:pt x="21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3" name="Google Shape;340;p32">
              <a:extLst>
                <a:ext uri="{FF2B5EF4-FFF2-40B4-BE49-F238E27FC236}">
                  <a16:creationId xmlns:a16="http://schemas.microsoft.com/office/drawing/2014/main" id="{32FD86C6-683B-2453-595F-15D857BA11A4}"/>
                </a:ext>
              </a:extLst>
            </p:cNvPr>
            <p:cNvSpPr/>
            <p:nvPr/>
          </p:nvSpPr>
          <p:spPr>
            <a:xfrm>
              <a:off x="3686540" y="4732420"/>
              <a:ext cx="88357" cy="22863"/>
            </a:xfrm>
            <a:custGeom>
              <a:avLst/>
              <a:gdLst/>
              <a:ahLst/>
              <a:cxnLst/>
              <a:rect l="l" t="t" r="r" b="b"/>
              <a:pathLst>
                <a:path w="2570" h="665" extrusionOk="0">
                  <a:moveTo>
                    <a:pt x="2570" y="1"/>
                  </a:moveTo>
                  <a:lnTo>
                    <a:pt x="2570" y="1"/>
                  </a:lnTo>
                  <a:cubicBezTo>
                    <a:pt x="1720" y="171"/>
                    <a:pt x="874" y="391"/>
                    <a:pt x="50" y="607"/>
                  </a:cubicBezTo>
                  <a:cubicBezTo>
                    <a:pt x="34" y="611"/>
                    <a:pt x="17" y="615"/>
                    <a:pt x="1" y="619"/>
                  </a:cubicBezTo>
                  <a:lnTo>
                    <a:pt x="4" y="629"/>
                  </a:lnTo>
                  <a:lnTo>
                    <a:pt x="17" y="665"/>
                  </a:lnTo>
                  <a:cubicBezTo>
                    <a:pt x="850" y="447"/>
                    <a:pt x="1706" y="227"/>
                    <a:pt x="2566" y="52"/>
                  </a:cubicBezTo>
                  <a:lnTo>
                    <a:pt x="25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4" name="Google Shape;341;p32">
              <a:extLst>
                <a:ext uri="{FF2B5EF4-FFF2-40B4-BE49-F238E27FC236}">
                  <a16:creationId xmlns:a16="http://schemas.microsoft.com/office/drawing/2014/main" id="{BBA75143-EB44-1432-1BE6-F0E510DE374D}"/>
                </a:ext>
              </a:extLst>
            </p:cNvPr>
            <p:cNvSpPr/>
            <p:nvPr/>
          </p:nvSpPr>
          <p:spPr>
            <a:xfrm>
              <a:off x="3652779" y="4644648"/>
              <a:ext cx="60337" cy="24032"/>
            </a:xfrm>
            <a:custGeom>
              <a:avLst/>
              <a:gdLst/>
              <a:ahLst/>
              <a:cxnLst/>
              <a:rect l="l" t="t" r="r" b="b"/>
              <a:pathLst>
                <a:path w="1755" h="699" extrusionOk="0">
                  <a:moveTo>
                    <a:pt x="1654" y="0"/>
                  </a:moveTo>
                  <a:cubicBezTo>
                    <a:pt x="1650" y="0"/>
                    <a:pt x="1646" y="0"/>
                    <a:pt x="1642" y="1"/>
                  </a:cubicBezTo>
                  <a:cubicBezTo>
                    <a:pt x="1096" y="50"/>
                    <a:pt x="603" y="186"/>
                    <a:pt x="175" y="409"/>
                  </a:cubicBezTo>
                  <a:cubicBezTo>
                    <a:pt x="114" y="438"/>
                    <a:pt x="56" y="473"/>
                    <a:pt x="0" y="504"/>
                  </a:cubicBezTo>
                  <a:lnTo>
                    <a:pt x="73" y="698"/>
                  </a:lnTo>
                  <a:cubicBezTo>
                    <a:pt x="134" y="656"/>
                    <a:pt x="200" y="620"/>
                    <a:pt x="266" y="587"/>
                  </a:cubicBezTo>
                  <a:cubicBezTo>
                    <a:pt x="670" y="376"/>
                    <a:pt x="1138" y="247"/>
                    <a:pt x="1660" y="201"/>
                  </a:cubicBezTo>
                  <a:cubicBezTo>
                    <a:pt x="1714" y="194"/>
                    <a:pt x="1754" y="146"/>
                    <a:pt x="1750" y="90"/>
                  </a:cubicBezTo>
                  <a:cubicBezTo>
                    <a:pt x="1745" y="40"/>
                    <a:pt x="1703" y="0"/>
                    <a:pt x="16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5" name="Google Shape;342;p32">
              <a:extLst>
                <a:ext uri="{FF2B5EF4-FFF2-40B4-BE49-F238E27FC236}">
                  <a16:creationId xmlns:a16="http://schemas.microsoft.com/office/drawing/2014/main" id="{804A03FF-49A5-F31E-5807-CAFB1BDB5F83}"/>
                </a:ext>
              </a:extLst>
            </p:cNvPr>
            <p:cNvSpPr/>
            <p:nvPr/>
          </p:nvSpPr>
          <p:spPr>
            <a:xfrm>
              <a:off x="3668044" y="4688689"/>
              <a:ext cx="47582" cy="21384"/>
            </a:xfrm>
            <a:custGeom>
              <a:avLst/>
              <a:gdLst/>
              <a:ahLst/>
              <a:cxnLst/>
              <a:rect l="l" t="t" r="r" b="b"/>
              <a:pathLst>
                <a:path w="1384" h="622" extrusionOk="0">
                  <a:moveTo>
                    <a:pt x="1275" y="0"/>
                  </a:moveTo>
                  <a:cubicBezTo>
                    <a:pt x="1271" y="0"/>
                    <a:pt x="1268" y="0"/>
                    <a:pt x="1264" y="1"/>
                  </a:cubicBezTo>
                  <a:cubicBezTo>
                    <a:pt x="823" y="61"/>
                    <a:pt x="390" y="209"/>
                    <a:pt x="0" y="429"/>
                  </a:cubicBezTo>
                  <a:lnTo>
                    <a:pt x="71" y="621"/>
                  </a:lnTo>
                  <a:cubicBezTo>
                    <a:pt x="446" y="403"/>
                    <a:pt x="864" y="257"/>
                    <a:pt x="1292" y="199"/>
                  </a:cubicBezTo>
                  <a:cubicBezTo>
                    <a:pt x="1346" y="193"/>
                    <a:pt x="1384" y="143"/>
                    <a:pt x="1376" y="87"/>
                  </a:cubicBezTo>
                  <a:cubicBezTo>
                    <a:pt x="1371" y="37"/>
                    <a:pt x="1325" y="0"/>
                    <a:pt x="1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6" name="Google Shape;343;p32">
              <a:extLst>
                <a:ext uri="{FF2B5EF4-FFF2-40B4-BE49-F238E27FC236}">
                  <a16:creationId xmlns:a16="http://schemas.microsoft.com/office/drawing/2014/main" id="{20EF7163-FA6D-0B96-4B00-4E03E99343B4}"/>
                </a:ext>
              </a:extLst>
            </p:cNvPr>
            <p:cNvSpPr/>
            <p:nvPr/>
          </p:nvSpPr>
          <p:spPr>
            <a:xfrm>
              <a:off x="3684237" y="4735205"/>
              <a:ext cx="42803" cy="18875"/>
            </a:xfrm>
            <a:custGeom>
              <a:avLst/>
              <a:gdLst/>
              <a:ahLst/>
              <a:cxnLst/>
              <a:rect l="l" t="t" r="r" b="b"/>
              <a:pathLst>
                <a:path w="1245" h="549" extrusionOk="0">
                  <a:moveTo>
                    <a:pt x="1138" y="1"/>
                  </a:moveTo>
                  <a:cubicBezTo>
                    <a:pt x="1135" y="1"/>
                    <a:pt x="1131" y="1"/>
                    <a:pt x="1128" y="2"/>
                  </a:cubicBezTo>
                  <a:cubicBezTo>
                    <a:pt x="735" y="50"/>
                    <a:pt x="352" y="174"/>
                    <a:pt x="1" y="359"/>
                  </a:cubicBezTo>
                  <a:lnTo>
                    <a:pt x="68" y="538"/>
                  </a:lnTo>
                  <a:lnTo>
                    <a:pt x="71" y="548"/>
                  </a:lnTo>
                  <a:cubicBezTo>
                    <a:pt x="87" y="539"/>
                    <a:pt x="101" y="531"/>
                    <a:pt x="117" y="526"/>
                  </a:cubicBezTo>
                  <a:cubicBezTo>
                    <a:pt x="441" y="358"/>
                    <a:pt x="793" y="246"/>
                    <a:pt x="1151" y="199"/>
                  </a:cubicBezTo>
                  <a:cubicBezTo>
                    <a:pt x="1207" y="194"/>
                    <a:pt x="1245" y="143"/>
                    <a:pt x="1237" y="90"/>
                  </a:cubicBezTo>
                  <a:cubicBezTo>
                    <a:pt x="1232" y="38"/>
                    <a:pt x="1190" y="1"/>
                    <a:pt x="1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7" name="Google Shape;344;p32">
              <a:extLst>
                <a:ext uri="{FF2B5EF4-FFF2-40B4-BE49-F238E27FC236}">
                  <a16:creationId xmlns:a16="http://schemas.microsoft.com/office/drawing/2014/main" id="{C8429ECA-580C-1966-272A-4B42C27C96E3}"/>
                </a:ext>
              </a:extLst>
            </p:cNvPr>
            <p:cNvSpPr/>
            <p:nvPr/>
          </p:nvSpPr>
          <p:spPr>
            <a:xfrm>
              <a:off x="3911728" y="4316458"/>
              <a:ext cx="137211" cy="236225"/>
            </a:xfrm>
            <a:custGeom>
              <a:avLst/>
              <a:gdLst/>
              <a:ahLst/>
              <a:cxnLst/>
              <a:rect l="l" t="t" r="r" b="b"/>
              <a:pathLst>
                <a:path w="3991" h="6871" extrusionOk="0">
                  <a:moveTo>
                    <a:pt x="3099" y="1"/>
                  </a:moveTo>
                  <a:cubicBezTo>
                    <a:pt x="2224" y="2268"/>
                    <a:pt x="1180" y="4746"/>
                    <a:pt x="0" y="6871"/>
                  </a:cubicBezTo>
                  <a:cubicBezTo>
                    <a:pt x="480" y="6305"/>
                    <a:pt x="952" y="5732"/>
                    <a:pt x="1413" y="5150"/>
                  </a:cubicBezTo>
                  <a:cubicBezTo>
                    <a:pt x="2523" y="3756"/>
                    <a:pt x="3606" y="2262"/>
                    <a:pt x="3991" y="521"/>
                  </a:cubicBezTo>
                  <a:cubicBezTo>
                    <a:pt x="3711" y="343"/>
                    <a:pt x="3406" y="125"/>
                    <a:pt x="3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8" name="Google Shape;345;p32">
              <a:extLst>
                <a:ext uri="{FF2B5EF4-FFF2-40B4-BE49-F238E27FC236}">
                  <a16:creationId xmlns:a16="http://schemas.microsoft.com/office/drawing/2014/main" id="{040FAC5A-5B42-1524-A6F2-C2F803730EB4}"/>
                </a:ext>
              </a:extLst>
            </p:cNvPr>
            <p:cNvSpPr/>
            <p:nvPr/>
          </p:nvSpPr>
          <p:spPr>
            <a:xfrm>
              <a:off x="3898458" y="4298065"/>
              <a:ext cx="48338" cy="259191"/>
            </a:xfrm>
            <a:custGeom>
              <a:avLst/>
              <a:gdLst/>
              <a:ahLst/>
              <a:cxnLst/>
              <a:rect l="l" t="t" r="r" b="b"/>
              <a:pathLst>
                <a:path w="1406" h="7539" extrusionOk="0">
                  <a:moveTo>
                    <a:pt x="98" y="1"/>
                  </a:moveTo>
                  <a:cubicBezTo>
                    <a:pt x="71" y="1"/>
                    <a:pt x="44" y="1"/>
                    <a:pt x="17" y="2"/>
                  </a:cubicBezTo>
                  <a:cubicBezTo>
                    <a:pt x="147" y="2428"/>
                    <a:pt x="207" y="5118"/>
                    <a:pt x="1" y="7539"/>
                  </a:cubicBezTo>
                  <a:cubicBezTo>
                    <a:pt x="207" y="6826"/>
                    <a:pt x="403" y="6110"/>
                    <a:pt x="587" y="5391"/>
                  </a:cubicBezTo>
                  <a:cubicBezTo>
                    <a:pt x="1029" y="3664"/>
                    <a:pt x="1406" y="1857"/>
                    <a:pt x="1045" y="112"/>
                  </a:cubicBezTo>
                  <a:cubicBezTo>
                    <a:pt x="742" y="68"/>
                    <a:pt x="408" y="1"/>
                    <a:pt x="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9" name="Google Shape;346;p32">
              <a:extLst>
                <a:ext uri="{FF2B5EF4-FFF2-40B4-BE49-F238E27FC236}">
                  <a16:creationId xmlns:a16="http://schemas.microsoft.com/office/drawing/2014/main" id="{0142FBAA-A99C-EAE5-E132-3E360AF86A4E}"/>
                </a:ext>
              </a:extLst>
            </p:cNvPr>
            <p:cNvSpPr/>
            <p:nvPr/>
          </p:nvSpPr>
          <p:spPr>
            <a:xfrm>
              <a:off x="3768983" y="4318040"/>
              <a:ext cx="121327" cy="242276"/>
            </a:xfrm>
            <a:custGeom>
              <a:avLst/>
              <a:gdLst/>
              <a:ahLst/>
              <a:cxnLst/>
              <a:rect l="l" t="t" r="r" b="b"/>
              <a:pathLst>
                <a:path w="3529" h="7047" extrusionOk="0">
                  <a:moveTo>
                    <a:pt x="959" y="0"/>
                  </a:moveTo>
                  <a:cubicBezTo>
                    <a:pt x="647" y="112"/>
                    <a:pt x="287" y="219"/>
                    <a:pt x="1" y="387"/>
                  </a:cubicBezTo>
                  <a:cubicBezTo>
                    <a:pt x="1255" y="2467"/>
                    <a:pt x="2573" y="4813"/>
                    <a:pt x="3528" y="7046"/>
                  </a:cubicBezTo>
                  <a:cubicBezTo>
                    <a:pt x="3375" y="6321"/>
                    <a:pt x="3212" y="5596"/>
                    <a:pt x="3037" y="4875"/>
                  </a:cubicBezTo>
                  <a:cubicBezTo>
                    <a:pt x="2615" y="3144"/>
                    <a:pt x="2098" y="1372"/>
                    <a:pt x="9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0" name="Google Shape;347;p32">
              <a:extLst>
                <a:ext uri="{FF2B5EF4-FFF2-40B4-BE49-F238E27FC236}">
                  <a16:creationId xmlns:a16="http://schemas.microsoft.com/office/drawing/2014/main" id="{16209AF7-26E7-FE83-0058-5C5A925FACE8}"/>
                </a:ext>
              </a:extLst>
            </p:cNvPr>
            <p:cNvSpPr/>
            <p:nvPr/>
          </p:nvSpPr>
          <p:spPr>
            <a:xfrm>
              <a:off x="3813539" y="4518474"/>
              <a:ext cx="149966" cy="293983"/>
            </a:xfrm>
            <a:custGeom>
              <a:avLst/>
              <a:gdLst/>
              <a:ahLst/>
              <a:cxnLst/>
              <a:rect l="l" t="t" r="r" b="b"/>
              <a:pathLst>
                <a:path w="4362" h="8551" extrusionOk="0">
                  <a:moveTo>
                    <a:pt x="2157" y="1"/>
                  </a:moveTo>
                  <a:cubicBezTo>
                    <a:pt x="2094" y="1"/>
                    <a:pt x="2031" y="4"/>
                    <a:pt x="1968" y="10"/>
                  </a:cubicBezTo>
                  <a:cubicBezTo>
                    <a:pt x="1880" y="17"/>
                    <a:pt x="1792" y="30"/>
                    <a:pt x="1706" y="48"/>
                  </a:cubicBezTo>
                  <a:cubicBezTo>
                    <a:pt x="1088" y="184"/>
                    <a:pt x="560" y="598"/>
                    <a:pt x="263" y="1158"/>
                  </a:cubicBezTo>
                  <a:cubicBezTo>
                    <a:pt x="251" y="1174"/>
                    <a:pt x="243" y="1194"/>
                    <a:pt x="235" y="1212"/>
                  </a:cubicBezTo>
                  <a:cubicBezTo>
                    <a:pt x="124" y="1427"/>
                    <a:pt x="53" y="1665"/>
                    <a:pt x="23" y="1916"/>
                  </a:cubicBezTo>
                  <a:cubicBezTo>
                    <a:pt x="18" y="1934"/>
                    <a:pt x="17" y="1949"/>
                    <a:pt x="17" y="1964"/>
                  </a:cubicBezTo>
                  <a:cubicBezTo>
                    <a:pt x="5" y="2073"/>
                    <a:pt x="0" y="2184"/>
                    <a:pt x="7" y="2294"/>
                  </a:cubicBezTo>
                  <a:lnTo>
                    <a:pt x="36" y="2895"/>
                  </a:lnTo>
                  <a:lnTo>
                    <a:pt x="38" y="2945"/>
                  </a:lnTo>
                  <a:lnTo>
                    <a:pt x="94" y="4111"/>
                  </a:lnTo>
                  <a:lnTo>
                    <a:pt x="96" y="4162"/>
                  </a:lnTo>
                  <a:lnTo>
                    <a:pt x="144" y="5155"/>
                  </a:lnTo>
                  <a:lnTo>
                    <a:pt x="149" y="5209"/>
                  </a:lnTo>
                  <a:lnTo>
                    <a:pt x="157" y="5394"/>
                  </a:lnTo>
                  <a:lnTo>
                    <a:pt x="159" y="5447"/>
                  </a:lnTo>
                  <a:lnTo>
                    <a:pt x="197" y="6223"/>
                  </a:lnTo>
                  <a:lnTo>
                    <a:pt x="200" y="6275"/>
                  </a:lnTo>
                  <a:lnTo>
                    <a:pt x="210" y="6471"/>
                  </a:lnTo>
                  <a:lnTo>
                    <a:pt x="226" y="6823"/>
                  </a:lnTo>
                  <a:lnTo>
                    <a:pt x="228" y="6874"/>
                  </a:lnTo>
                  <a:lnTo>
                    <a:pt x="281" y="7924"/>
                  </a:lnTo>
                  <a:lnTo>
                    <a:pt x="282" y="7972"/>
                  </a:lnTo>
                  <a:lnTo>
                    <a:pt x="291" y="8170"/>
                  </a:lnTo>
                  <a:lnTo>
                    <a:pt x="294" y="8225"/>
                  </a:lnTo>
                  <a:lnTo>
                    <a:pt x="304" y="8418"/>
                  </a:lnTo>
                  <a:cubicBezTo>
                    <a:pt x="540" y="8446"/>
                    <a:pt x="786" y="8471"/>
                    <a:pt x="1036" y="8491"/>
                  </a:cubicBezTo>
                  <a:cubicBezTo>
                    <a:pt x="1090" y="8496"/>
                    <a:pt x="1144" y="8501"/>
                    <a:pt x="1198" y="8504"/>
                  </a:cubicBezTo>
                  <a:cubicBezTo>
                    <a:pt x="1343" y="8514"/>
                    <a:pt x="1486" y="8522"/>
                    <a:pt x="1634" y="8530"/>
                  </a:cubicBezTo>
                  <a:cubicBezTo>
                    <a:pt x="1798" y="8538"/>
                    <a:pt x="1966" y="8547"/>
                    <a:pt x="2136" y="8550"/>
                  </a:cubicBezTo>
                  <a:lnTo>
                    <a:pt x="2264" y="8207"/>
                  </a:lnTo>
                  <a:lnTo>
                    <a:pt x="2282" y="8159"/>
                  </a:lnTo>
                  <a:lnTo>
                    <a:pt x="2436" y="7736"/>
                  </a:lnTo>
                  <a:lnTo>
                    <a:pt x="2454" y="7693"/>
                  </a:lnTo>
                  <a:lnTo>
                    <a:pt x="2750" y="6887"/>
                  </a:lnTo>
                  <a:lnTo>
                    <a:pt x="2762" y="6851"/>
                  </a:lnTo>
                  <a:lnTo>
                    <a:pt x="2766" y="6843"/>
                  </a:lnTo>
                  <a:lnTo>
                    <a:pt x="2832" y="6663"/>
                  </a:lnTo>
                  <a:lnTo>
                    <a:pt x="2904" y="6471"/>
                  </a:lnTo>
                  <a:lnTo>
                    <a:pt x="2940" y="6373"/>
                  </a:lnTo>
                  <a:lnTo>
                    <a:pt x="2956" y="6325"/>
                  </a:lnTo>
                  <a:lnTo>
                    <a:pt x="3123" y="5868"/>
                  </a:lnTo>
                  <a:lnTo>
                    <a:pt x="3141" y="5823"/>
                  </a:lnTo>
                  <a:lnTo>
                    <a:pt x="3234" y="5573"/>
                  </a:lnTo>
                  <a:lnTo>
                    <a:pt x="3303" y="5381"/>
                  </a:lnTo>
                  <a:lnTo>
                    <a:pt x="3389" y="5149"/>
                  </a:lnTo>
                  <a:lnTo>
                    <a:pt x="3407" y="5099"/>
                  </a:lnTo>
                  <a:lnTo>
                    <a:pt x="3676" y="4369"/>
                  </a:lnTo>
                  <a:lnTo>
                    <a:pt x="3747" y="4174"/>
                  </a:lnTo>
                  <a:lnTo>
                    <a:pt x="3876" y="3825"/>
                  </a:lnTo>
                  <a:lnTo>
                    <a:pt x="3894" y="3781"/>
                  </a:lnTo>
                  <a:lnTo>
                    <a:pt x="4147" y="3087"/>
                  </a:lnTo>
                  <a:lnTo>
                    <a:pt x="4165" y="3044"/>
                  </a:lnTo>
                  <a:lnTo>
                    <a:pt x="4203" y="2937"/>
                  </a:lnTo>
                  <a:cubicBezTo>
                    <a:pt x="4325" y="2610"/>
                    <a:pt x="4362" y="2271"/>
                    <a:pt x="4325" y="1948"/>
                  </a:cubicBezTo>
                  <a:cubicBezTo>
                    <a:pt x="4324" y="1926"/>
                    <a:pt x="4322" y="1908"/>
                    <a:pt x="4317" y="1886"/>
                  </a:cubicBezTo>
                  <a:cubicBezTo>
                    <a:pt x="4233" y="1275"/>
                    <a:pt x="3891" y="717"/>
                    <a:pt x="3374" y="374"/>
                  </a:cubicBezTo>
                  <a:cubicBezTo>
                    <a:pt x="3330" y="342"/>
                    <a:pt x="3283" y="314"/>
                    <a:pt x="3236" y="288"/>
                  </a:cubicBezTo>
                  <a:cubicBezTo>
                    <a:pt x="3090" y="204"/>
                    <a:pt x="2932" y="138"/>
                    <a:pt x="2762" y="93"/>
                  </a:cubicBezTo>
                  <a:cubicBezTo>
                    <a:pt x="2738" y="84"/>
                    <a:pt x="2714" y="78"/>
                    <a:pt x="2690" y="73"/>
                  </a:cubicBezTo>
                  <a:cubicBezTo>
                    <a:pt x="2664" y="64"/>
                    <a:pt x="2636" y="60"/>
                    <a:pt x="2610" y="52"/>
                  </a:cubicBezTo>
                  <a:cubicBezTo>
                    <a:pt x="2588" y="48"/>
                    <a:pt x="2566" y="42"/>
                    <a:pt x="2544" y="40"/>
                  </a:cubicBezTo>
                  <a:cubicBezTo>
                    <a:pt x="2413" y="13"/>
                    <a:pt x="2285" y="1"/>
                    <a:pt x="2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1" name="Google Shape;348;p32">
              <a:extLst>
                <a:ext uri="{FF2B5EF4-FFF2-40B4-BE49-F238E27FC236}">
                  <a16:creationId xmlns:a16="http://schemas.microsoft.com/office/drawing/2014/main" id="{0385B8A9-2083-6A86-4431-3710889F0334}"/>
                </a:ext>
              </a:extLst>
            </p:cNvPr>
            <p:cNvSpPr/>
            <p:nvPr/>
          </p:nvSpPr>
          <p:spPr>
            <a:xfrm>
              <a:off x="3818903" y="4703919"/>
              <a:ext cx="96298" cy="33624"/>
            </a:xfrm>
            <a:custGeom>
              <a:avLst/>
              <a:gdLst/>
              <a:ahLst/>
              <a:cxnLst/>
              <a:rect l="l" t="t" r="r" b="b"/>
              <a:pathLst>
                <a:path w="2801" h="978" extrusionOk="0">
                  <a:moveTo>
                    <a:pt x="1" y="0"/>
                  </a:moveTo>
                  <a:lnTo>
                    <a:pt x="3" y="52"/>
                  </a:lnTo>
                  <a:cubicBezTo>
                    <a:pt x="479" y="178"/>
                    <a:pt x="939" y="332"/>
                    <a:pt x="1377" y="480"/>
                  </a:cubicBezTo>
                  <a:cubicBezTo>
                    <a:pt x="1833" y="632"/>
                    <a:pt x="2309" y="794"/>
                    <a:pt x="2784" y="977"/>
                  </a:cubicBezTo>
                  <a:lnTo>
                    <a:pt x="2801" y="932"/>
                  </a:lnTo>
                  <a:cubicBezTo>
                    <a:pt x="2325" y="746"/>
                    <a:pt x="1848" y="584"/>
                    <a:pt x="1392" y="432"/>
                  </a:cubicBezTo>
                  <a:cubicBezTo>
                    <a:pt x="951" y="284"/>
                    <a:pt x="484" y="12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2" name="Google Shape;349;p32">
              <a:extLst>
                <a:ext uri="{FF2B5EF4-FFF2-40B4-BE49-F238E27FC236}">
                  <a16:creationId xmlns:a16="http://schemas.microsoft.com/office/drawing/2014/main" id="{F8CD0793-8EC6-32C6-341F-6689B997704C}"/>
                </a:ext>
              </a:extLst>
            </p:cNvPr>
            <p:cNvSpPr/>
            <p:nvPr/>
          </p:nvSpPr>
          <p:spPr>
            <a:xfrm>
              <a:off x="3818525" y="4695668"/>
              <a:ext cx="103071" cy="24582"/>
            </a:xfrm>
            <a:custGeom>
              <a:avLst/>
              <a:gdLst/>
              <a:ahLst/>
              <a:cxnLst/>
              <a:rect l="l" t="t" r="r" b="b"/>
              <a:pathLst>
                <a:path w="2998" h="715" extrusionOk="0">
                  <a:moveTo>
                    <a:pt x="1" y="0"/>
                  </a:moveTo>
                  <a:lnTo>
                    <a:pt x="4" y="54"/>
                  </a:lnTo>
                  <a:cubicBezTo>
                    <a:pt x="1022" y="160"/>
                    <a:pt x="2019" y="408"/>
                    <a:pt x="2980" y="714"/>
                  </a:cubicBezTo>
                  <a:lnTo>
                    <a:pt x="2997" y="667"/>
                  </a:lnTo>
                  <a:cubicBezTo>
                    <a:pt x="2032" y="358"/>
                    <a:pt x="1026" y="10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3" name="Google Shape;350;p32">
              <a:extLst>
                <a:ext uri="{FF2B5EF4-FFF2-40B4-BE49-F238E27FC236}">
                  <a16:creationId xmlns:a16="http://schemas.microsoft.com/office/drawing/2014/main" id="{DF9EB59C-1A78-E4D1-C94E-D3840EBC255E}"/>
                </a:ext>
              </a:extLst>
            </p:cNvPr>
            <p:cNvSpPr/>
            <p:nvPr/>
          </p:nvSpPr>
          <p:spPr>
            <a:xfrm>
              <a:off x="3816806" y="4659844"/>
              <a:ext cx="113935" cy="35652"/>
            </a:xfrm>
            <a:custGeom>
              <a:avLst/>
              <a:gdLst/>
              <a:ahLst/>
              <a:cxnLst/>
              <a:rect l="l" t="t" r="r" b="b"/>
              <a:pathLst>
                <a:path w="3314" h="1037" extrusionOk="0">
                  <a:moveTo>
                    <a:pt x="0" y="0"/>
                  </a:moveTo>
                  <a:lnTo>
                    <a:pt x="2" y="51"/>
                  </a:lnTo>
                  <a:cubicBezTo>
                    <a:pt x="640" y="183"/>
                    <a:pt x="1294" y="320"/>
                    <a:pt x="1926" y="508"/>
                  </a:cubicBezTo>
                  <a:cubicBezTo>
                    <a:pt x="2426" y="658"/>
                    <a:pt x="2883" y="834"/>
                    <a:pt x="3296" y="1037"/>
                  </a:cubicBezTo>
                  <a:lnTo>
                    <a:pt x="3313" y="986"/>
                  </a:lnTo>
                  <a:cubicBezTo>
                    <a:pt x="2900" y="784"/>
                    <a:pt x="2442" y="611"/>
                    <a:pt x="1940" y="460"/>
                  </a:cubicBezTo>
                  <a:cubicBezTo>
                    <a:pt x="1304" y="270"/>
                    <a:pt x="642" y="13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4" name="Google Shape;351;p32">
              <a:extLst>
                <a:ext uri="{FF2B5EF4-FFF2-40B4-BE49-F238E27FC236}">
                  <a16:creationId xmlns:a16="http://schemas.microsoft.com/office/drawing/2014/main" id="{6481F984-6A94-99D1-C1DE-1FE00B038F07}"/>
                </a:ext>
              </a:extLst>
            </p:cNvPr>
            <p:cNvSpPr/>
            <p:nvPr/>
          </p:nvSpPr>
          <p:spPr>
            <a:xfrm>
              <a:off x="3814812" y="4617935"/>
              <a:ext cx="132638" cy="32111"/>
            </a:xfrm>
            <a:custGeom>
              <a:avLst/>
              <a:gdLst/>
              <a:ahLst/>
              <a:cxnLst/>
              <a:rect l="l" t="t" r="r" b="b"/>
              <a:pathLst>
                <a:path w="3858" h="934" extrusionOk="0">
                  <a:moveTo>
                    <a:pt x="93" y="1"/>
                  </a:moveTo>
                  <a:cubicBezTo>
                    <a:pt x="61" y="1"/>
                    <a:pt x="31" y="1"/>
                    <a:pt x="0" y="2"/>
                  </a:cubicBezTo>
                  <a:lnTo>
                    <a:pt x="2" y="51"/>
                  </a:lnTo>
                  <a:cubicBezTo>
                    <a:pt x="27" y="51"/>
                    <a:pt x="51" y="51"/>
                    <a:pt x="76" y="51"/>
                  </a:cubicBezTo>
                  <a:cubicBezTo>
                    <a:pt x="249" y="51"/>
                    <a:pt x="436" y="61"/>
                    <a:pt x="644" y="79"/>
                  </a:cubicBezTo>
                  <a:cubicBezTo>
                    <a:pt x="1711" y="180"/>
                    <a:pt x="2791" y="467"/>
                    <a:pt x="3840" y="933"/>
                  </a:cubicBezTo>
                  <a:lnTo>
                    <a:pt x="3858" y="887"/>
                  </a:lnTo>
                  <a:cubicBezTo>
                    <a:pt x="2806" y="421"/>
                    <a:pt x="1722" y="129"/>
                    <a:pt x="648" y="30"/>
                  </a:cubicBezTo>
                  <a:cubicBezTo>
                    <a:pt x="447" y="11"/>
                    <a:pt x="263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5" name="Google Shape;352;p32">
              <a:extLst>
                <a:ext uri="{FF2B5EF4-FFF2-40B4-BE49-F238E27FC236}">
                  <a16:creationId xmlns:a16="http://schemas.microsoft.com/office/drawing/2014/main" id="{F4017A64-3C1D-7309-D060-9A0648E604A8}"/>
                </a:ext>
              </a:extLst>
            </p:cNvPr>
            <p:cNvSpPr/>
            <p:nvPr/>
          </p:nvSpPr>
          <p:spPr>
            <a:xfrm>
              <a:off x="3821584" y="4556464"/>
              <a:ext cx="140717" cy="28982"/>
            </a:xfrm>
            <a:custGeom>
              <a:avLst/>
              <a:gdLst/>
              <a:ahLst/>
              <a:cxnLst/>
              <a:rect l="l" t="t" r="r" b="b"/>
              <a:pathLst>
                <a:path w="4093" h="843" extrusionOk="0">
                  <a:moveTo>
                    <a:pt x="879" y="1"/>
                  </a:moveTo>
                  <a:cubicBezTo>
                    <a:pt x="594" y="1"/>
                    <a:pt x="310" y="18"/>
                    <a:pt x="29" y="52"/>
                  </a:cubicBezTo>
                  <a:cubicBezTo>
                    <a:pt x="18" y="70"/>
                    <a:pt x="9" y="88"/>
                    <a:pt x="1" y="105"/>
                  </a:cubicBezTo>
                  <a:cubicBezTo>
                    <a:pt x="292" y="69"/>
                    <a:pt x="585" y="50"/>
                    <a:pt x="878" y="50"/>
                  </a:cubicBezTo>
                  <a:cubicBezTo>
                    <a:pt x="1342" y="50"/>
                    <a:pt x="1806" y="96"/>
                    <a:pt x="2261" y="188"/>
                  </a:cubicBezTo>
                  <a:cubicBezTo>
                    <a:pt x="2896" y="320"/>
                    <a:pt x="3514" y="541"/>
                    <a:pt x="4092" y="842"/>
                  </a:cubicBezTo>
                  <a:cubicBezTo>
                    <a:pt x="4090" y="822"/>
                    <a:pt x="4089" y="802"/>
                    <a:pt x="4084" y="782"/>
                  </a:cubicBezTo>
                  <a:cubicBezTo>
                    <a:pt x="3512" y="486"/>
                    <a:pt x="2901" y="270"/>
                    <a:pt x="2271" y="140"/>
                  </a:cubicBezTo>
                  <a:cubicBezTo>
                    <a:pt x="1813" y="47"/>
                    <a:pt x="1346" y="1"/>
                    <a:pt x="8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6" name="Google Shape;353;p32">
              <a:extLst>
                <a:ext uri="{FF2B5EF4-FFF2-40B4-BE49-F238E27FC236}">
                  <a16:creationId xmlns:a16="http://schemas.microsoft.com/office/drawing/2014/main" id="{394DC3D5-BFEC-6430-8159-EC3888869EB6}"/>
                </a:ext>
              </a:extLst>
            </p:cNvPr>
            <p:cNvSpPr/>
            <p:nvPr/>
          </p:nvSpPr>
          <p:spPr>
            <a:xfrm>
              <a:off x="3814090" y="4584346"/>
              <a:ext cx="142711" cy="40328"/>
            </a:xfrm>
            <a:custGeom>
              <a:avLst/>
              <a:gdLst/>
              <a:ahLst/>
              <a:cxnLst/>
              <a:rect l="l" t="t" r="r" b="b"/>
              <a:pathLst>
                <a:path w="4151" h="1173" extrusionOk="0">
                  <a:moveTo>
                    <a:pt x="8" y="1"/>
                  </a:moveTo>
                  <a:cubicBezTo>
                    <a:pt x="3" y="17"/>
                    <a:pt x="1" y="32"/>
                    <a:pt x="1" y="49"/>
                  </a:cubicBezTo>
                  <a:cubicBezTo>
                    <a:pt x="373" y="107"/>
                    <a:pt x="743" y="169"/>
                    <a:pt x="1111" y="239"/>
                  </a:cubicBezTo>
                  <a:cubicBezTo>
                    <a:pt x="2133" y="435"/>
                    <a:pt x="3187" y="685"/>
                    <a:pt x="4132" y="1172"/>
                  </a:cubicBezTo>
                  <a:lnTo>
                    <a:pt x="4150" y="1127"/>
                  </a:lnTo>
                  <a:cubicBezTo>
                    <a:pt x="3200" y="637"/>
                    <a:pt x="2143" y="384"/>
                    <a:pt x="1119" y="191"/>
                  </a:cubicBezTo>
                  <a:cubicBezTo>
                    <a:pt x="751" y="121"/>
                    <a:pt x="379" y="57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7" name="Google Shape;354;p32">
              <a:extLst>
                <a:ext uri="{FF2B5EF4-FFF2-40B4-BE49-F238E27FC236}">
                  <a16:creationId xmlns:a16="http://schemas.microsoft.com/office/drawing/2014/main" id="{1A951970-EEF9-0A2E-31F3-670FA323FA55}"/>
                </a:ext>
              </a:extLst>
            </p:cNvPr>
            <p:cNvSpPr/>
            <p:nvPr/>
          </p:nvSpPr>
          <p:spPr>
            <a:xfrm>
              <a:off x="3823510" y="4799358"/>
              <a:ext cx="31251" cy="11517"/>
            </a:xfrm>
            <a:custGeom>
              <a:avLst/>
              <a:gdLst/>
              <a:ahLst/>
              <a:cxnLst/>
              <a:rect l="l" t="t" r="r" b="b"/>
              <a:pathLst>
                <a:path w="909" h="335" extrusionOk="0">
                  <a:moveTo>
                    <a:pt x="1" y="0"/>
                  </a:moveTo>
                  <a:lnTo>
                    <a:pt x="4" y="55"/>
                  </a:lnTo>
                  <a:cubicBezTo>
                    <a:pt x="257" y="131"/>
                    <a:pt x="504" y="218"/>
                    <a:pt x="746" y="321"/>
                  </a:cubicBezTo>
                  <a:cubicBezTo>
                    <a:pt x="800" y="326"/>
                    <a:pt x="854" y="331"/>
                    <a:pt x="908" y="334"/>
                  </a:cubicBezTo>
                  <a:cubicBezTo>
                    <a:pt x="615" y="205"/>
                    <a:pt x="310" y="9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8" name="Google Shape;355;p32">
              <a:extLst>
                <a:ext uri="{FF2B5EF4-FFF2-40B4-BE49-F238E27FC236}">
                  <a16:creationId xmlns:a16="http://schemas.microsoft.com/office/drawing/2014/main" id="{0ABFF139-09F3-6332-E21C-3E9F408444D4}"/>
                </a:ext>
              </a:extLst>
            </p:cNvPr>
            <p:cNvSpPr/>
            <p:nvPr/>
          </p:nvSpPr>
          <p:spPr>
            <a:xfrm>
              <a:off x="3823166" y="4790934"/>
              <a:ext cx="68863" cy="9661"/>
            </a:xfrm>
            <a:custGeom>
              <a:avLst/>
              <a:gdLst/>
              <a:ahLst/>
              <a:cxnLst/>
              <a:rect l="l" t="t" r="r" b="b"/>
              <a:pathLst>
                <a:path w="2003" h="281" extrusionOk="0">
                  <a:moveTo>
                    <a:pt x="1" y="0"/>
                  </a:moveTo>
                  <a:lnTo>
                    <a:pt x="3" y="48"/>
                  </a:lnTo>
                  <a:cubicBezTo>
                    <a:pt x="654" y="86"/>
                    <a:pt x="1325" y="152"/>
                    <a:pt x="1985" y="281"/>
                  </a:cubicBezTo>
                  <a:lnTo>
                    <a:pt x="2003" y="233"/>
                  </a:lnTo>
                  <a:cubicBezTo>
                    <a:pt x="1335" y="104"/>
                    <a:pt x="659" y="3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9" name="Google Shape;356;p32">
              <a:extLst>
                <a:ext uri="{FF2B5EF4-FFF2-40B4-BE49-F238E27FC236}">
                  <a16:creationId xmlns:a16="http://schemas.microsoft.com/office/drawing/2014/main" id="{D31346A8-6070-D109-DA47-8BF66796C5A6}"/>
                </a:ext>
              </a:extLst>
            </p:cNvPr>
            <p:cNvSpPr/>
            <p:nvPr/>
          </p:nvSpPr>
          <p:spPr>
            <a:xfrm>
              <a:off x="3821344" y="4752979"/>
              <a:ext cx="76599" cy="31526"/>
            </a:xfrm>
            <a:custGeom>
              <a:avLst/>
              <a:gdLst/>
              <a:ahLst/>
              <a:cxnLst/>
              <a:rect l="l" t="t" r="r" b="b"/>
              <a:pathLst>
                <a:path w="2228" h="917" extrusionOk="0">
                  <a:moveTo>
                    <a:pt x="0" y="1"/>
                  </a:moveTo>
                  <a:lnTo>
                    <a:pt x="2" y="55"/>
                  </a:lnTo>
                  <a:cubicBezTo>
                    <a:pt x="748" y="303"/>
                    <a:pt x="1492" y="582"/>
                    <a:pt x="2210" y="916"/>
                  </a:cubicBezTo>
                  <a:lnTo>
                    <a:pt x="2228" y="871"/>
                  </a:lnTo>
                  <a:cubicBezTo>
                    <a:pt x="1504" y="533"/>
                    <a:pt x="752" y="25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0" name="Google Shape;357;p32">
              <a:extLst>
                <a:ext uri="{FF2B5EF4-FFF2-40B4-BE49-F238E27FC236}">
                  <a16:creationId xmlns:a16="http://schemas.microsoft.com/office/drawing/2014/main" id="{6DF76DB7-7635-FC9A-8097-EFAAA186D8F1}"/>
                </a:ext>
              </a:extLst>
            </p:cNvPr>
            <p:cNvSpPr/>
            <p:nvPr/>
          </p:nvSpPr>
          <p:spPr>
            <a:xfrm>
              <a:off x="3820278" y="4732420"/>
              <a:ext cx="88391" cy="22863"/>
            </a:xfrm>
            <a:custGeom>
              <a:avLst/>
              <a:gdLst/>
              <a:ahLst/>
              <a:cxnLst/>
              <a:rect l="l" t="t" r="r" b="b"/>
              <a:pathLst>
                <a:path w="2571" h="665" extrusionOk="0">
                  <a:moveTo>
                    <a:pt x="1" y="1"/>
                  </a:moveTo>
                  <a:lnTo>
                    <a:pt x="5" y="52"/>
                  </a:lnTo>
                  <a:cubicBezTo>
                    <a:pt x="865" y="227"/>
                    <a:pt x="1721" y="447"/>
                    <a:pt x="2555" y="665"/>
                  </a:cubicBezTo>
                  <a:lnTo>
                    <a:pt x="2566" y="629"/>
                  </a:lnTo>
                  <a:lnTo>
                    <a:pt x="2571" y="619"/>
                  </a:lnTo>
                  <a:cubicBezTo>
                    <a:pt x="2555" y="615"/>
                    <a:pt x="2536" y="611"/>
                    <a:pt x="2521" y="607"/>
                  </a:cubicBezTo>
                  <a:cubicBezTo>
                    <a:pt x="1697" y="391"/>
                    <a:pt x="850" y="17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1" name="Google Shape;358;p32">
              <a:extLst>
                <a:ext uri="{FF2B5EF4-FFF2-40B4-BE49-F238E27FC236}">
                  <a16:creationId xmlns:a16="http://schemas.microsoft.com/office/drawing/2014/main" id="{7CEC5FB6-123D-20A1-99D4-EC3CE0F47C42}"/>
                </a:ext>
              </a:extLst>
            </p:cNvPr>
            <p:cNvSpPr/>
            <p:nvPr/>
          </p:nvSpPr>
          <p:spPr>
            <a:xfrm>
              <a:off x="3882093" y="4644648"/>
              <a:ext cx="60337" cy="24032"/>
            </a:xfrm>
            <a:custGeom>
              <a:avLst/>
              <a:gdLst/>
              <a:ahLst/>
              <a:cxnLst/>
              <a:rect l="l" t="t" r="r" b="b"/>
              <a:pathLst>
                <a:path w="1755" h="699" extrusionOk="0">
                  <a:moveTo>
                    <a:pt x="102" y="0"/>
                  </a:moveTo>
                  <a:cubicBezTo>
                    <a:pt x="52" y="0"/>
                    <a:pt x="10" y="40"/>
                    <a:pt x="5" y="90"/>
                  </a:cubicBezTo>
                  <a:cubicBezTo>
                    <a:pt x="0" y="146"/>
                    <a:pt x="41" y="194"/>
                    <a:pt x="94" y="201"/>
                  </a:cubicBezTo>
                  <a:cubicBezTo>
                    <a:pt x="616" y="247"/>
                    <a:pt x="1085" y="376"/>
                    <a:pt x="1488" y="587"/>
                  </a:cubicBezTo>
                  <a:cubicBezTo>
                    <a:pt x="1554" y="620"/>
                    <a:pt x="1620" y="656"/>
                    <a:pt x="1683" y="698"/>
                  </a:cubicBezTo>
                  <a:lnTo>
                    <a:pt x="1754" y="504"/>
                  </a:lnTo>
                  <a:cubicBezTo>
                    <a:pt x="1698" y="473"/>
                    <a:pt x="1640" y="438"/>
                    <a:pt x="1581" y="409"/>
                  </a:cubicBezTo>
                  <a:cubicBezTo>
                    <a:pt x="1153" y="186"/>
                    <a:pt x="659" y="50"/>
                    <a:pt x="113" y="1"/>
                  </a:cubicBezTo>
                  <a:cubicBezTo>
                    <a:pt x="109" y="0"/>
                    <a:pt x="106" y="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2" name="Google Shape;359;p32">
              <a:extLst>
                <a:ext uri="{FF2B5EF4-FFF2-40B4-BE49-F238E27FC236}">
                  <a16:creationId xmlns:a16="http://schemas.microsoft.com/office/drawing/2014/main" id="{BE6BD2ED-71E7-0C79-5967-21350446CE9D}"/>
                </a:ext>
              </a:extLst>
            </p:cNvPr>
            <p:cNvSpPr/>
            <p:nvPr/>
          </p:nvSpPr>
          <p:spPr>
            <a:xfrm>
              <a:off x="3879549" y="4688689"/>
              <a:ext cx="47616" cy="21384"/>
            </a:xfrm>
            <a:custGeom>
              <a:avLst/>
              <a:gdLst/>
              <a:ahLst/>
              <a:cxnLst/>
              <a:rect l="l" t="t" r="r" b="b"/>
              <a:pathLst>
                <a:path w="1385" h="622" extrusionOk="0">
                  <a:moveTo>
                    <a:pt x="111" y="0"/>
                  </a:moveTo>
                  <a:cubicBezTo>
                    <a:pt x="60" y="0"/>
                    <a:pt x="15" y="37"/>
                    <a:pt x="8" y="87"/>
                  </a:cubicBezTo>
                  <a:cubicBezTo>
                    <a:pt x="1" y="143"/>
                    <a:pt x="39" y="193"/>
                    <a:pt x="92" y="199"/>
                  </a:cubicBezTo>
                  <a:cubicBezTo>
                    <a:pt x="520" y="257"/>
                    <a:pt x="938" y="403"/>
                    <a:pt x="1314" y="621"/>
                  </a:cubicBezTo>
                  <a:lnTo>
                    <a:pt x="1384" y="429"/>
                  </a:lnTo>
                  <a:cubicBezTo>
                    <a:pt x="994" y="209"/>
                    <a:pt x="563" y="61"/>
                    <a:pt x="121" y="1"/>
                  </a:cubicBezTo>
                  <a:cubicBezTo>
                    <a:pt x="118" y="0"/>
                    <a:pt x="114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3" name="Google Shape;360;p32">
              <a:extLst>
                <a:ext uri="{FF2B5EF4-FFF2-40B4-BE49-F238E27FC236}">
                  <a16:creationId xmlns:a16="http://schemas.microsoft.com/office/drawing/2014/main" id="{792C6509-D762-9D65-C594-0EA19ECF7C37}"/>
                </a:ext>
              </a:extLst>
            </p:cNvPr>
            <p:cNvSpPr/>
            <p:nvPr/>
          </p:nvSpPr>
          <p:spPr>
            <a:xfrm>
              <a:off x="3868135" y="4735205"/>
              <a:ext cx="42803" cy="18875"/>
            </a:xfrm>
            <a:custGeom>
              <a:avLst/>
              <a:gdLst/>
              <a:ahLst/>
              <a:cxnLst/>
              <a:rect l="l" t="t" r="r" b="b"/>
              <a:pathLst>
                <a:path w="1245" h="549" extrusionOk="0">
                  <a:moveTo>
                    <a:pt x="108" y="1"/>
                  </a:moveTo>
                  <a:cubicBezTo>
                    <a:pt x="57" y="1"/>
                    <a:pt x="15" y="38"/>
                    <a:pt x="8" y="90"/>
                  </a:cubicBezTo>
                  <a:cubicBezTo>
                    <a:pt x="1" y="143"/>
                    <a:pt x="39" y="194"/>
                    <a:pt x="95" y="199"/>
                  </a:cubicBezTo>
                  <a:cubicBezTo>
                    <a:pt x="453" y="246"/>
                    <a:pt x="804" y="358"/>
                    <a:pt x="1129" y="526"/>
                  </a:cubicBezTo>
                  <a:cubicBezTo>
                    <a:pt x="1144" y="531"/>
                    <a:pt x="1159" y="539"/>
                    <a:pt x="1174" y="548"/>
                  </a:cubicBezTo>
                  <a:lnTo>
                    <a:pt x="1179" y="538"/>
                  </a:lnTo>
                  <a:lnTo>
                    <a:pt x="1245" y="359"/>
                  </a:lnTo>
                  <a:cubicBezTo>
                    <a:pt x="895" y="174"/>
                    <a:pt x="510" y="50"/>
                    <a:pt x="119" y="2"/>
                  </a:cubicBezTo>
                  <a:cubicBezTo>
                    <a:pt x="115" y="1"/>
                    <a:pt x="112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4" name="Google Shape;361;p32">
              <a:extLst>
                <a:ext uri="{FF2B5EF4-FFF2-40B4-BE49-F238E27FC236}">
                  <a16:creationId xmlns:a16="http://schemas.microsoft.com/office/drawing/2014/main" id="{4B0AD5AA-5190-B22E-2E7E-C1BFF95E72E7}"/>
                </a:ext>
              </a:extLst>
            </p:cNvPr>
            <p:cNvSpPr/>
            <p:nvPr/>
          </p:nvSpPr>
          <p:spPr>
            <a:xfrm>
              <a:off x="3939473" y="4640454"/>
              <a:ext cx="128547" cy="171591"/>
            </a:xfrm>
            <a:custGeom>
              <a:avLst/>
              <a:gdLst/>
              <a:ahLst/>
              <a:cxnLst/>
              <a:rect l="l" t="t" r="r" b="b"/>
              <a:pathLst>
                <a:path w="3739" h="4991" extrusionOk="0">
                  <a:moveTo>
                    <a:pt x="3568" y="1"/>
                  </a:moveTo>
                  <a:lnTo>
                    <a:pt x="3568" y="1"/>
                  </a:lnTo>
                  <a:cubicBezTo>
                    <a:pt x="3556" y="3"/>
                    <a:pt x="3544" y="5"/>
                    <a:pt x="3532" y="10"/>
                  </a:cubicBezTo>
                  <a:cubicBezTo>
                    <a:pt x="3498" y="15"/>
                    <a:pt x="3462" y="21"/>
                    <a:pt x="3428" y="29"/>
                  </a:cubicBezTo>
                  <a:cubicBezTo>
                    <a:pt x="2846" y="152"/>
                    <a:pt x="2258" y="335"/>
                    <a:pt x="1756" y="637"/>
                  </a:cubicBezTo>
                  <a:cubicBezTo>
                    <a:pt x="1922" y="1073"/>
                    <a:pt x="2119" y="1495"/>
                    <a:pt x="2340" y="1905"/>
                  </a:cubicBezTo>
                  <a:cubicBezTo>
                    <a:pt x="2073" y="1537"/>
                    <a:pt x="1800" y="1157"/>
                    <a:pt x="1538" y="781"/>
                  </a:cubicBezTo>
                  <a:cubicBezTo>
                    <a:pt x="1338" y="923"/>
                    <a:pt x="1161" y="1090"/>
                    <a:pt x="1004" y="1283"/>
                  </a:cubicBezTo>
                  <a:cubicBezTo>
                    <a:pt x="626" y="1755"/>
                    <a:pt x="443" y="2323"/>
                    <a:pt x="327" y="2923"/>
                  </a:cubicBezTo>
                  <a:cubicBezTo>
                    <a:pt x="226" y="3443"/>
                    <a:pt x="179" y="3985"/>
                    <a:pt x="96" y="4507"/>
                  </a:cubicBezTo>
                  <a:cubicBezTo>
                    <a:pt x="73" y="4667"/>
                    <a:pt x="43" y="4830"/>
                    <a:pt x="0" y="4991"/>
                  </a:cubicBezTo>
                  <a:cubicBezTo>
                    <a:pt x="307" y="4979"/>
                    <a:pt x="603" y="4959"/>
                    <a:pt x="892" y="4934"/>
                  </a:cubicBezTo>
                  <a:cubicBezTo>
                    <a:pt x="946" y="4928"/>
                    <a:pt x="1003" y="4924"/>
                    <a:pt x="1057" y="4918"/>
                  </a:cubicBezTo>
                  <a:cubicBezTo>
                    <a:pt x="1247" y="4903"/>
                    <a:pt x="1430" y="4882"/>
                    <a:pt x="1612" y="4860"/>
                  </a:cubicBezTo>
                  <a:cubicBezTo>
                    <a:pt x="1940" y="4650"/>
                    <a:pt x="2244" y="4416"/>
                    <a:pt x="2502" y="4153"/>
                  </a:cubicBezTo>
                  <a:cubicBezTo>
                    <a:pt x="2644" y="4011"/>
                    <a:pt x="2773" y="3856"/>
                    <a:pt x="2888" y="3694"/>
                  </a:cubicBezTo>
                  <a:lnTo>
                    <a:pt x="2888" y="3694"/>
                  </a:lnTo>
                  <a:cubicBezTo>
                    <a:pt x="2698" y="3719"/>
                    <a:pt x="2510" y="3731"/>
                    <a:pt x="2326" y="3737"/>
                  </a:cubicBezTo>
                  <a:cubicBezTo>
                    <a:pt x="2568" y="3683"/>
                    <a:pt x="2804" y="3599"/>
                    <a:pt x="3028" y="3491"/>
                  </a:cubicBezTo>
                  <a:cubicBezTo>
                    <a:pt x="3144" y="3311"/>
                    <a:pt x="3246" y="3119"/>
                    <a:pt x="3330" y="2923"/>
                  </a:cubicBezTo>
                  <a:cubicBezTo>
                    <a:pt x="3384" y="2803"/>
                    <a:pt x="3430" y="2679"/>
                    <a:pt x="3472" y="2555"/>
                  </a:cubicBezTo>
                  <a:cubicBezTo>
                    <a:pt x="3738" y="1735"/>
                    <a:pt x="3650" y="857"/>
                    <a:pt x="35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5" name="Google Shape;362;p32">
              <a:extLst>
                <a:ext uri="{FF2B5EF4-FFF2-40B4-BE49-F238E27FC236}">
                  <a16:creationId xmlns:a16="http://schemas.microsoft.com/office/drawing/2014/main" id="{9D011531-FD34-A8FD-49AF-3772E01E49A1}"/>
                </a:ext>
              </a:extLst>
            </p:cNvPr>
            <p:cNvSpPr/>
            <p:nvPr/>
          </p:nvSpPr>
          <p:spPr>
            <a:xfrm>
              <a:off x="3970140" y="4635434"/>
              <a:ext cx="92138" cy="174650"/>
            </a:xfrm>
            <a:custGeom>
              <a:avLst/>
              <a:gdLst/>
              <a:ahLst/>
              <a:cxnLst/>
              <a:rect l="l" t="t" r="r" b="b"/>
              <a:pathLst>
                <a:path w="2680" h="5080" extrusionOk="0">
                  <a:moveTo>
                    <a:pt x="2626" y="1"/>
                  </a:moveTo>
                  <a:cubicBezTo>
                    <a:pt x="2607" y="1"/>
                    <a:pt x="2590" y="13"/>
                    <a:pt x="2584" y="32"/>
                  </a:cubicBezTo>
                  <a:cubicBezTo>
                    <a:pt x="2566" y="80"/>
                    <a:pt x="2550" y="128"/>
                    <a:pt x="2536" y="175"/>
                  </a:cubicBezTo>
                  <a:cubicBezTo>
                    <a:pt x="2424" y="509"/>
                    <a:pt x="2342" y="856"/>
                    <a:pt x="2262" y="1191"/>
                  </a:cubicBezTo>
                  <a:cubicBezTo>
                    <a:pt x="2180" y="1533"/>
                    <a:pt x="2096" y="1885"/>
                    <a:pt x="1984" y="2223"/>
                  </a:cubicBezTo>
                  <a:cubicBezTo>
                    <a:pt x="1888" y="2513"/>
                    <a:pt x="1770" y="2797"/>
                    <a:pt x="1628" y="3069"/>
                  </a:cubicBezTo>
                  <a:cubicBezTo>
                    <a:pt x="1234" y="3840"/>
                    <a:pt x="672" y="4531"/>
                    <a:pt x="0" y="5080"/>
                  </a:cubicBezTo>
                  <a:cubicBezTo>
                    <a:pt x="54" y="5074"/>
                    <a:pt x="111" y="5070"/>
                    <a:pt x="165" y="5064"/>
                  </a:cubicBezTo>
                  <a:cubicBezTo>
                    <a:pt x="812" y="4511"/>
                    <a:pt x="1351" y="3829"/>
                    <a:pt x="1734" y="3069"/>
                  </a:cubicBezTo>
                  <a:cubicBezTo>
                    <a:pt x="1866" y="2805"/>
                    <a:pt x="1980" y="2531"/>
                    <a:pt x="2072" y="2251"/>
                  </a:cubicBezTo>
                  <a:cubicBezTo>
                    <a:pt x="2186" y="1911"/>
                    <a:pt x="2270" y="1555"/>
                    <a:pt x="2352" y="1213"/>
                  </a:cubicBezTo>
                  <a:cubicBezTo>
                    <a:pt x="2436" y="863"/>
                    <a:pt x="2522" y="504"/>
                    <a:pt x="2640" y="156"/>
                  </a:cubicBezTo>
                  <a:cubicBezTo>
                    <a:pt x="2648" y="123"/>
                    <a:pt x="2660" y="93"/>
                    <a:pt x="2670" y="62"/>
                  </a:cubicBezTo>
                  <a:cubicBezTo>
                    <a:pt x="2680" y="37"/>
                    <a:pt x="2666" y="12"/>
                    <a:pt x="2642" y="4"/>
                  </a:cubicBezTo>
                  <a:cubicBezTo>
                    <a:pt x="2637" y="2"/>
                    <a:pt x="2631" y="1"/>
                    <a:pt x="2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6" name="Google Shape;363;p32">
              <a:extLst>
                <a:ext uri="{FF2B5EF4-FFF2-40B4-BE49-F238E27FC236}">
                  <a16:creationId xmlns:a16="http://schemas.microsoft.com/office/drawing/2014/main" id="{EE5B0DDC-5060-A3EB-748A-F51BD07EB90E}"/>
                </a:ext>
              </a:extLst>
            </p:cNvPr>
            <p:cNvSpPr/>
            <p:nvPr/>
          </p:nvSpPr>
          <p:spPr>
            <a:xfrm>
              <a:off x="4078711" y="4606177"/>
              <a:ext cx="101834" cy="181870"/>
            </a:xfrm>
            <a:custGeom>
              <a:avLst/>
              <a:gdLst/>
              <a:ahLst/>
              <a:cxnLst/>
              <a:rect l="l" t="t" r="r" b="b"/>
              <a:pathLst>
                <a:path w="2962" h="5290" extrusionOk="0">
                  <a:moveTo>
                    <a:pt x="2067" y="1"/>
                  </a:moveTo>
                  <a:cubicBezTo>
                    <a:pt x="2057" y="6"/>
                    <a:pt x="2047" y="14"/>
                    <a:pt x="2037" y="21"/>
                  </a:cubicBezTo>
                  <a:cubicBezTo>
                    <a:pt x="2008" y="41"/>
                    <a:pt x="1978" y="60"/>
                    <a:pt x="1947" y="80"/>
                  </a:cubicBezTo>
                  <a:cubicBezTo>
                    <a:pt x="1456" y="411"/>
                    <a:pt x="979" y="802"/>
                    <a:pt x="627" y="1271"/>
                  </a:cubicBezTo>
                  <a:cubicBezTo>
                    <a:pt x="946" y="1611"/>
                    <a:pt x="1286" y="1930"/>
                    <a:pt x="1643" y="2226"/>
                  </a:cubicBezTo>
                  <a:cubicBezTo>
                    <a:pt x="1258" y="1986"/>
                    <a:pt x="863" y="1736"/>
                    <a:pt x="480" y="1486"/>
                  </a:cubicBezTo>
                  <a:cubicBezTo>
                    <a:pt x="348" y="1692"/>
                    <a:pt x="246" y="1915"/>
                    <a:pt x="173" y="2153"/>
                  </a:cubicBezTo>
                  <a:cubicBezTo>
                    <a:pt x="0" y="2728"/>
                    <a:pt x="42" y="3322"/>
                    <a:pt x="160" y="3920"/>
                  </a:cubicBezTo>
                  <a:cubicBezTo>
                    <a:pt x="247" y="4378"/>
                    <a:pt x="381" y="4838"/>
                    <a:pt x="494" y="5289"/>
                  </a:cubicBezTo>
                  <a:lnTo>
                    <a:pt x="495" y="5289"/>
                  </a:lnTo>
                  <a:cubicBezTo>
                    <a:pt x="964" y="5162"/>
                    <a:pt x="1385" y="5025"/>
                    <a:pt x="1763" y="4891"/>
                  </a:cubicBezTo>
                  <a:cubicBezTo>
                    <a:pt x="1801" y="4880"/>
                    <a:pt x="1839" y="4866"/>
                    <a:pt x="1876" y="4851"/>
                  </a:cubicBezTo>
                  <a:cubicBezTo>
                    <a:pt x="2087" y="4776"/>
                    <a:pt x="2282" y="4700"/>
                    <a:pt x="2462" y="4628"/>
                  </a:cubicBezTo>
                  <a:cubicBezTo>
                    <a:pt x="2528" y="4501"/>
                    <a:pt x="2587" y="4376"/>
                    <a:pt x="2639" y="4247"/>
                  </a:cubicBezTo>
                  <a:cubicBezTo>
                    <a:pt x="2683" y="4140"/>
                    <a:pt x="2723" y="4029"/>
                    <a:pt x="2757" y="3920"/>
                  </a:cubicBezTo>
                  <a:cubicBezTo>
                    <a:pt x="2781" y="3839"/>
                    <a:pt x="2804" y="3760"/>
                    <a:pt x="2823" y="3680"/>
                  </a:cubicBezTo>
                  <a:lnTo>
                    <a:pt x="2823" y="3680"/>
                  </a:lnTo>
                  <a:cubicBezTo>
                    <a:pt x="2663" y="3768"/>
                    <a:pt x="2500" y="3847"/>
                    <a:pt x="2335" y="3920"/>
                  </a:cubicBezTo>
                  <a:cubicBezTo>
                    <a:pt x="2330" y="3922"/>
                    <a:pt x="2323" y="3926"/>
                    <a:pt x="2317" y="3928"/>
                  </a:cubicBezTo>
                  <a:cubicBezTo>
                    <a:pt x="2321" y="3926"/>
                    <a:pt x="2325" y="3922"/>
                    <a:pt x="2330" y="3920"/>
                  </a:cubicBezTo>
                  <a:cubicBezTo>
                    <a:pt x="2531" y="3781"/>
                    <a:pt x="2715" y="3618"/>
                    <a:pt x="2877" y="3436"/>
                  </a:cubicBezTo>
                  <a:cubicBezTo>
                    <a:pt x="2941" y="3098"/>
                    <a:pt x="2961" y="2750"/>
                    <a:pt x="2937" y="2404"/>
                  </a:cubicBezTo>
                  <a:cubicBezTo>
                    <a:pt x="2877" y="1545"/>
                    <a:pt x="2465" y="762"/>
                    <a:pt x="2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7" name="Google Shape;364;p32">
              <a:extLst>
                <a:ext uri="{FF2B5EF4-FFF2-40B4-BE49-F238E27FC236}">
                  <a16:creationId xmlns:a16="http://schemas.microsoft.com/office/drawing/2014/main" id="{07E0744D-B7E2-38D7-2729-BBEDFAA97923}"/>
                </a:ext>
              </a:extLst>
            </p:cNvPr>
            <p:cNvSpPr/>
            <p:nvPr/>
          </p:nvSpPr>
          <p:spPr>
            <a:xfrm>
              <a:off x="4139289" y="4602052"/>
              <a:ext cx="19803" cy="172313"/>
            </a:xfrm>
            <a:custGeom>
              <a:avLst/>
              <a:gdLst/>
              <a:ahLst/>
              <a:cxnLst/>
              <a:rect l="l" t="t" r="r" b="b"/>
              <a:pathLst>
                <a:path w="576" h="5012" extrusionOk="0">
                  <a:moveTo>
                    <a:pt x="223" y="0"/>
                  </a:moveTo>
                  <a:cubicBezTo>
                    <a:pt x="222" y="0"/>
                    <a:pt x="222" y="0"/>
                    <a:pt x="221" y="0"/>
                  </a:cubicBezTo>
                  <a:cubicBezTo>
                    <a:pt x="195" y="0"/>
                    <a:pt x="175" y="22"/>
                    <a:pt x="178" y="48"/>
                  </a:cubicBezTo>
                  <a:cubicBezTo>
                    <a:pt x="180" y="98"/>
                    <a:pt x="181" y="151"/>
                    <a:pt x="185" y="200"/>
                  </a:cubicBezTo>
                  <a:cubicBezTo>
                    <a:pt x="209" y="552"/>
                    <a:pt x="264" y="902"/>
                    <a:pt x="315" y="1242"/>
                  </a:cubicBezTo>
                  <a:cubicBezTo>
                    <a:pt x="368" y="1591"/>
                    <a:pt x="421" y="1948"/>
                    <a:pt x="446" y="2304"/>
                  </a:cubicBezTo>
                  <a:cubicBezTo>
                    <a:pt x="484" y="2884"/>
                    <a:pt x="434" y="3470"/>
                    <a:pt x="302" y="4040"/>
                  </a:cubicBezTo>
                  <a:cubicBezTo>
                    <a:pt x="229" y="4372"/>
                    <a:pt x="127" y="4696"/>
                    <a:pt x="1" y="5011"/>
                  </a:cubicBezTo>
                  <a:cubicBezTo>
                    <a:pt x="39" y="5000"/>
                    <a:pt x="77" y="4986"/>
                    <a:pt x="114" y="4971"/>
                  </a:cubicBezTo>
                  <a:cubicBezTo>
                    <a:pt x="234" y="4668"/>
                    <a:pt x="327" y="4356"/>
                    <a:pt x="398" y="4040"/>
                  </a:cubicBezTo>
                  <a:cubicBezTo>
                    <a:pt x="525" y="3468"/>
                    <a:pt x="576" y="2880"/>
                    <a:pt x="538" y="2298"/>
                  </a:cubicBezTo>
                  <a:cubicBezTo>
                    <a:pt x="513" y="1938"/>
                    <a:pt x="459" y="1578"/>
                    <a:pt x="406" y="1231"/>
                  </a:cubicBezTo>
                  <a:cubicBezTo>
                    <a:pt x="351" y="874"/>
                    <a:pt x="297" y="504"/>
                    <a:pt x="275" y="141"/>
                  </a:cubicBezTo>
                  <a:cubicBezTo>
                    <a:pt x="274" y="109"/>
                    <a:pt x="272" y="76"/>
                    <a:pt x="269" y="45"/>
                  </a:cubicBezTo>
                  <a:cubicBezTo>
                    <a:pt x="267" y="20"/>
                    <a:pt x="245" y="0"/>
                    <a:pt x="2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8" name="Google Shape;365;p32">
              <a:extLst>
                <a:ext uri="{FF2B5EF4-FFF2-40B4-BE49-F238E27FC236}">
                  <a16:creationId xmlns:a16="http://schemas.microsoft.com/office/drawing/2014/main" id="{DBBE5D7A-42A6-9B74-8628-425817FB5FDA}"/>
                </a:ext>
              </a:extLst>
            </p:cNvPr>
            <p:cNvSpPr/>
            <p:nvPr/>
          </p:nvSpPr>
          <p:spPr>
            <a:xfrm>
              <a:off x="3395893" y="4135517"/>
              <a:ext cx="122015" cy="120192"/>
            </a:xfrm>
            <a:custGeom>
              <a:avLst/>
              <a:gdLst/>
              <a:ahLst/>
              <a:cxnLst/>
              <a:rect l="l" t="t" r="r" b="b"/>
              <a:pathLst>
                <a:path w="3549" h="3496" extrusionOk="0">
                  <a:moveTo>
                    <a:pt x="1775" y="1"/>
                  </a:moveTo>
                  <a:cubicBezTo>
                    <a:pt x="1728" y="1"/>
                    <a:pt x="1681" y="27"/>
                    <a:pt x="1663" y="80"/>
                  </a:cubicBezTo>
                  <a:lnTo>
                    <a:pt x="1272" y="1173"/>
                  </a:lnTo>
                  <a:cubicBezTo>
                    <a:pt x="1259" y="1207"/>
                    <a:pt x="1233" y="1233"/>
                    <a:pt x="1199" y="1245"/>
                  </a:cubicBezTo>
                  <a:lnTo>
                    <a:pt x="107" y="1636"/>
                  </a:lnTo>
                  <a:cubicBezTo>
                    <a:pt x="1" y="1674"/>
                    <a:pt x="1" y="1823"/>
                    <a:pt x="107" y="1861"/>
                  </a:cubicBezTo>
                  <a:lnTo>
                    <a:pt x="1199" y="2252"/>
                  </a:lnTo>
                  <a:cubicBezTo>
                    <a:pt x="1233" y="2263"/>
                    <a:pt x="1259" y="2290"/>
                    <a:pt x="1272" y="2324"/>
                  </a:cubicBezTo>
                  <a:lnTo>
                    <a:pt x="1663" y="3417"/>
                  </a:lnTo>
                  <a:cubicBezTo>
                    <a:pt x="1681" y="3469"/>
                    <a:pt x="1728" y="3496"/>
                    <a:pt x="1775" y="3496"/>
                  </a:cubicBezTo>
                  <a:cubicBezTo>
                    <a:pt x="1822" y="3496"/>
                    <a:pt x="1869" y="3469"/>
                    <a:pt x="1888" y="3417"/>
                  </a:cubicBezTo>
                  <a:lnTo>
                    <a:pt x="2278" y="2324"/>
                  </a:lnTo>
                  <a:cubicBezTo>
                    <a:pt x="2290" y="2290"/>
                    <a:pt x="2317" y="2263"/>
                    <a:pt x="2350" y="2252"/>
                  </a:cubicBezTo>
                  <a:lnTo>
                    <a:pt x="3444" y="1861"/>
                  </a:lnTo>
                  <a:cubicBezTo>
                    <a:pt x="3549" y="1823"/>
                    <a:pt x="3549" y="1674"/>
                    <a:pt x="3444" y="1636"/>
                  </a:cubicBezTo>
                  <a:lnTo>
                    <a:pt x="2350" y="1245"/>
                  </a:lnTo>
                  <a:cubicBezTo>
                    <a:pt x="2317" y="1233"/>
                    <a:pt x="2290" y="1207"/>
                    <a:pt x="2278" y="1173"/>
                  </a:cubicBezTo>
                  <a:lnTo>
                    <a:pt x="1888" y="80"/>
                  </a:lnTo>
                  <a:cubicBezTo>
                    <a:pt x="1869" y="27"/>
                    <a:pt x="1822" y="1"/>
                    <a:pt x="1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9" name="Google Shape;366;p32">
              <a:extLst>
                <a:ext uri="{FF2B5EF4-FFF2-40B4-BE49-F238E27FC236}">
                  <a16:creationId xmlns:a16="http://schemas.microsoft.com/office/drawing/2014/main" id="{5E1892C9-7E57-8599-4707-480A0D5C49C4}"/>
                </a:ext>
              </a:extLst>
            </p:cNvPr>
            <p:cNvSpPr/>
            <p:nvPr/>
          </p:nvSpPr>
          <p:spPr>
            <a:xfrm>
              <a:off x="4072351" y="4056341"/>
              <a:ext cx="122015" cy="120192"/>
            </a:xfrm>
            <a:custGeom>
              <a:avLst/>
              <a:gdLst/>
              <a:ahLst/>
              <a:cxnLst/>
              <a:rect l="l" t="t" r="r" b="b"/>
              <a:pathLst>
                <a:path w="3549" h="3496" extrusionOk="0">
                  <a:moveTo>
                    <a:pt x="1775" y="1"/>
                  </a:moveTo>
                  <a:cubicBezTo>
                    <a:pt x="1728" y="1"/>
                    <a:pt x="1681" y="27"/>
                    <a:pt x="1662" y="79"/>
                  </a:cubicBezTo>
                  <a:lnTo>
                    <a:pt x="1272" y="1173"/>
                  </a:lnTo>
                  <a:cubicBezTo>
                    <a:pt x="1259" y="1206"/>
                    <a:pt x="1233" y="1233"/>
                    <a:pt x="1199" y="1244"/>
                  </a:cubicBezTo>
                  <a:lnTo>
                    <a:pt x="106" y="1635"/>
                  </a:lnTo>
                  <a:cubicBezTo>
                    <a:pt x="1" y="1673"/>
                    <a:pt x="1" y="1823"/>
                    <a:pt x="106" y="1860"/>
                  </a:cubicBezTo>
                  <a:lnTo>
                    <a:pt x="1199" y="2251"/>
                  </a:lnTo>
                  <a:cubicBezTo>
                    <a:pt x="1233" y="2264"/>
                    <a:pt x="1259" y="2289"/>
                    <a:pt x="1272" y="2323"/>
                  </a:cubicBezTo>
                  <a:lnTo>
                    <a:pt x="1662" y="3416"/>
                  </a:lnTo>
                  <a:cubicBezTo>
                    <a:pt x="1681" y="3469"/>
                    <a:pt x="1728" y="3496"/>
                    <a:pt x="1775" y="3496"/>
                  </a:cubicBezTo>
                  <a:cubicBezTo>
                    <a:pt x="1821" y="3496"/>
                    <a:pt x="1868" y="3469"/>
                    <a:pt x="1887" y="3416"/>
                  </a:cubicBezTo>
                  <a:lnTo>
                    <a:pt x="2278" y="2323"/>
                  </a:lnTo>
                  <a:cubicBezTo>
                    <a:pt x="2290" y="2289"/>
                    <a:pt x="2316" y="2264"/>
                    <a:pt x="2350" y="2251"/>
                  </a:cubicBezTo>
                  <a:lnTo>
                    <a:pt x="3443" y="1860"/>
                  </a:lnTo>
                  <a:cubicBezTo>
                    <a:pt x="3549" y="1822"/>
                    <a:pt x="3549" y="1673"/>
                    <a:pt x="3443" y="1635"/>
                  </a:cubicBezTo>
                  <a:lnTo>
                    <a:pt x="2350" y="1244"/>
                  </a:lnTo>
                  <a:cubicBezTo>
                    <a:pt x="2316" y="1233"/>
                    <a:pt x="2290" y="1206"/>
                    <a:pt x="2278" y="1173"/>
                  </a:cubicBezTo>
                  <a:lnTo>
                    <a:pt x="1887" y="79"/>
                  </a:lnTo>
                  <a:cubicBezTo>
                    <a:pt x="1868" y="27"/>
                    <a:pt x="1821" y="1"/>
                    <a:pt x="1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70" name="Google Shape;367;p32">
            <a:extLst>
              <a:ext uri="{FF2B5EF4-FFF2-40B4-BE49-F238E27FC236}">
                <a16:creationId xmlns:a16="http://schemas.microsoft.com/office/drawing/2014/main" id="{ECED2127-51C3-8113-6574-9C2048E688AE}"/>
              </a:ext>
            </a:extLst>
          </p:cNvPr>
          <p:cNvGrpSpPr/>
          <p:nvPr/>
        </p:nvGrpSpPr>
        <p:grpSpPr>
          <a:xfrm>
            <a:off x="4420823" y="3387048"/>
            <a:ext cx="919694" cy="807184"/>
            <a:chOff x="10155361" y="3463472"/>
            <a:chExt cx="919694" cy="807184"/>
          </a:xfrm>
        </p:grpSpPr>
        <p:sp>
          <p:nvSpPr>
            <p:cNvPr id="10171" name="Google Shape;368;p32">
              <a:extLst>
                <a:ext uri="{FF2B5EF4-FFF2-40B4-BE49-F238E27FC236}">
                  <a16:creationId xmlns:a16="http://schemas.microsoft.com/office/drawing/2014/main" id="{B71B4CE9-2AE9-0501-D21F-591421DDF920}"/>
                </a:ext>
              </a:extLst>
            </p:cNvPr>
            <p:cNvSpPr/>
            <p:nvPr/>
          </p:nvSpPr>
          <p:spPr>
            <a:xfrm rot="-780876">
              <a:off x="10259316" y="3577234"/>
              <a:ext cx="756065" cy="616204"/>
            </a:xfrm>
            <a:custGeom>
              <a:avLst/>
              <a:gdLst/>
              <a:ahLst/>
              <a:cxnLst/>
              <a:rect l="l" t="t" r="r" b="b"/>
              <a:pathLst>
                <a:path w="21991" h="17923" extrusionOk="0">
                  <a:moveTo>
                    <a:pt x="17478" y="1"/>
                  </a:moveTo>
                  <a:cubicBezTo>
                    <a:pt x="17198" y="1"/>
                    <a:pt x="16922" y="25"/>
                    <a:pt x="16648" y="67"/>
                  </a:cubicBezTo>
                  <a:cubicBezTo>
                    <a:pt x="15212" y="289"/>
                    <a:pt x="13853" y="1011"/>
                    <a:pt x="12434" y="1360"/>
                  </a:cubicBezTo>
                  <a:cubicBezTo>
                    <a:pt x="10084" y="1938"/>
                    <a:pt x="7730" y="1711"/>
                    <a:pt x="5537" y="2976"/>
                  </a:cubicBezTo>
                  <a:cubicBezTo>
                    <a:pt x="3324" y="4253"/>
                    <a:pt x="1691" y="6764"/>
                    <a:pt x="1047" y="9203"/>
                  </a:cubicBezTo>
                  <a:cubicBezTo>
                    <a:pt x="0" y="13160"/>
                    <a:pt x="2645" y="16992"/>
                    <a:pt x="6625" y="17781"/>
                  </a:cubicBezTo>
                  <a:cubicBezTo>
                    <a:pt x="7105" y="17877"/>
                    <a:pt x="7589" y="17922"/>
                    <a:pt x="8071" y="17922"/>
                  </a:cubicBezTo>
                  <a:cubicBezTo>
                    <a:pt x="10886" y="17922"/>
                    <a:pt x="13639" y="16364"/>
                    <a:pt x="15145" y="13977"/>
                  </a:cubicBezTo>
                  <a:cubicBezTo>
                    <a:pt x="16009" y="12608"/>
                    <a:pt x="16392" y="11002"/>
                    <a:pt x="17434" y="9734"/>
                  </a:cubicBezTo>
                  <a:cubicBezTo>
                    <a:pt x="18310" y="8670"/>
                    <a:pt x="19475" y="7887"/>
                    <a:pt x="20297" y="6772"/>
                  </a:cubicBezTo>
                  <a:cubicBezTo>
                    <a:pt x="21990" y="4473"/>
                    <a:pt x="21503" y="657"/>
                    <a:pt x="18305" y="74"/>
                  </a:cubicBezTo>
                  <a:cubicBezTo>
                    <a:pt x="18025" y="23"/>
                    <a:pt x="17750" y="1"/>
                    <a:pt x="17478" y="1"/>
                  </a:cubicBezTo>
                  <a:close/>
                </a:path>
              </a:pathLst>
            </a:custGeom>
            <a:solidFill>
              <a:srgbClr val="FF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2" name="Google Shape;369;p32">
              <a:extLst>
                <a:ext uri="{FF2B5EF4-FFF2-40B4-BE49-F238E27FC236}">
                  <a16:creationId xmlns:a16="http://schemas.microsoft.com/office/drawing/2014/main" id="{9E5AF1DB-B0DF-49C3-3EA0-FB167AD28E94}"/>
                </a:ext>
              </a:extLst>
            </p:cNvPr>
            <p:cNvSpPr/>
            <p:nvPr/>
          </p:nvSpPr>
          <p:spPr>
            <a:xfrm rot="-780876">
              <a:off x="10259316" y="3577234"/>
              <a:ext cx="756065" cy="616204"/>
            </a:xfrm>
            <a:custGeom>
              <a:avLst/>
              <a:gdLst/>
              <a:ahLst/>
              <a:cxnLst/>
              <a:rect l="l" t="t" r="r" b="b"/>
              <a:pathLst>
                <a:path w="21991" h="17923" extrusionOk="0">
                  <a:moveTo>
                    <a:pt x="17478" y="1"/>
                  </a:moveTo>
                  <a:cubicBezTo>
                    <a:pt x="17198" y="1"/>
                    <a:pt x="16922" y="25"/>
                    <a:pt x="16648" y="67"/>
                  </a:cubicBezTo>
                  <a:cubicBezTo>
                    <a:pt x="15212" y="289"/>
                    <a:pt x="13853" y="1011"/>
                    <a:pt x="12434" y="1360"/>
                  </a:cubicBezTo>
                  <a:cubicBezTo>
                    <a:pt x="10084" y="1938"/>
                    <a:pt x="7730" y="1711"/>
                    <a:pt x="5537" y="2976"/>
                  </a:cubicBezTo>
                  <a:cubicBezTo>
                    <a:pt x="3324" y="4253"/>
                    <a:pt x="1691" y="6764"/>
                    <a:pt x="1047" y="9203"/>
                  </a:cubicBezTo>
                  <a:cubicBezTo>
                    <a:pt x="0" y="13160"/>
                    <a:pt x="2645" y="16992"/>
                    <a:pt x="6625" y="17781"/>
                  </a:cubicBezTo>
                  <a:cubicBezTo>
                    <a:pt x="7105" y="17877"/>
                    <a:pt x="7589" y="17922"/>
                    <a:pt x="8071" y="17922"/>
                  </a:cubicBezTo>
                  <a:cubicBezTo>
                    <a:pt x="10886" y="17922"/>
                    <a:pt x="13639" y="16364"/>
                    <a:pt x="15145" y="13977"/>
                  </a:cubicBezTo>
                  <a:cubicBezTo>
                    <a:pt x="16009" y="12608"/>
                    <a:pt x="16392" y="11002"/>
                    <a:pt x="17434" y="9734"/>
                  </a:cubicBezTo>
                  <a:cubicBezTo>
                    <a:pt x="18310" y="8670"/>
                    <a:pt x="19475" y="7887"/>
                    <a:pt x="20297" y="6772"/>
                  </a:cubicBezTo>
                  <a:cubicBezTo>
                    <a:pt x="21990" y="4473"/>
                    <a:pt x="21503" y="657"/>
                    <a:pt x="18305" y="74"/>
                  </a:cubicBezTo>
                  <a:cubicBezTo>
                    <a:pt x="18025" y="23"/>
                    <a:pt x="17750" y="1"/>
                    <a:pt x="174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3" name="Google Shape;370;p32">
              <a:extLst>
                <a:ext uri="{FF2B5EF4-FFF2-40B4-BE49-F238E27FC236}">
                  <a16:creationId xmlns:a16="http://schemas.microsoft.com/office/drawing/2014/main" id="{BAA08678-FFB7-594F-B7BB-2DFE55A60A43}"/>
                </a:ext>
              </a:extLst>
            </p:cNvPr>
            <p:cNvSpPr/>
            <p:nvPr/>
          </p:nvSpPr>
          <p:spPr>
            <a:xfrm rot="-780876">
              <a:off x="10215568" y="3539231"/>
              <a:ext cx="743481" cy="619505"/>
            </a:xfrm>
            <a:custGeom>
              <a:avLst/>
              <a:gdLst/>
              <a:ahLst/>
              <a:cxnLst/>
              <a:rect l="l" t="t" r="r" b="b"/>
              <a:pathLst>
                <a:path w="21625" h="18019" extrusionOk="0">
                  <a:moveTo>
                    <a:pt x="17516" y="0"/>
                  </a:moveTo>
                  <a:cubicBezTo>
                    <a:pt x="17230" y="0"/>
                    <a:pt x="16947" y="25"/>
                    <a:pt x="16667" y="68"/>
                  </a:cubicBezTo>
                  <a:cubicBezTo>
                    <a:pt x="15199" y="292"/>
                    <a:pt x="13812" y="1016"/>
                    <a:pt x="12363" y="1368"/>
                  </a:cubicBezTo>
                  <a:cubicBezTo>
                    <a:pt x="9966" y="1949"/>
                    <a:pt x="7561" y="1720"/>
                    <a:pt x="5322" y="2993"/>
                  </a:cubicBezTo>
                  <a:cubicBezTo>
                    <a:pt x="3062" y="4277"/>
                    <a:pt x="1395" y="6800"/>
                    <a:pt x="738" y="9252"/>
                  </a:cubicBezTo>
                  <a:cubicBezTo>
                    <a:pt x="0" y="12006"/>
                    <a:pt x="1066" y="14699"/>
                    <a:pt x="3138" y="16357"/>
                  </a:cubicBezTo>
                  <a:cubicBezTo>
                    <a:pt x="4060" y="17097"/>
                    <a:pt x="5183" y="17632"/>
                    <a:pt x="6432" y="17877"/>
                  </a:cubicBezTo>
                  <a:cubicBezTo>
                    <a:pt x="6921" y="17973"/>
                    <a:pt x="7415" y="18018"/>
                    <a:pt x="7906" y="18018"/>
                  </a:cubicBezTo>
                  <a:cubicBezTo>
                    <a:pt x="10782" y="18018"/>
                    <a:pt x="13594" y="16451"/>
                    <a:pt x="15131" y="14053"/>
                  </a:cubicBezTo>
                  <a:cubicBezTo>
                    <a:pt x="16013" y="12675"/>
                    <a:pt x="16404" y="11061"/>
                    <a:pt x="17469" y="9788"/>
                  </a:cubicBezTo>
                  <a:cubicBezTo>
                    <a:pt x="18364" y="8716"/>
                    <a:pt x="19552" y="7929"/>
                    <a:pt x="20391" y="6809"/>
                  </a:cubicBezTo>
                  <a:cubicBezTo>
                    <a:pt x="21350" y="5526"/>
                    <a:pt x="21625" y="3777"/>
                    <a:pt x="21119" y="2371"/>
                  </a:cubicBezTo>
                  <a:lnTo>
                    <a:pt x="21117" y="2369"/>
                  </a:lnTo>
                  <a:cubicBezTo>
                    <a:pt x="21109" y="2337"/>
                    <a:pt x="21098" y="2309"/>
                    <a:pt x="21087" y="2279"/>
                  </a:cubicBezTo>
                  <a:cubicBezTo>
                    <a:pt x="20984" y="2016"/>
                    <a:pt x="20856" y="1766"/>
                    <a:pt x="20696" y="1534"/>
                  </a:cubicBezTo>
                  <a:cubicBezTo>
                    <a:pt x="20203" y="811"/>
                    <a:pt x="19429" y="267"/>
                    <a:pt x="18357" y="75"/>
                  </a:cubicBezTo>
                  <a:cubicBezTo>
                    <a:pt x="18073" y="23"/>
                    <a:pt x="17793" y="0"/>
                    <a:pt x="175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4" name="Google Shape;371;p32">
              <a:extLst>
                <a:ext uri="{FF2B5EF4-FFF2-40B4-BE49-F238E27FC236}">
                  <a16:creationId xmlns:a16="http://schemas.microsoft.com/office/drawing/2014/main" id="{DE5F0992-7910-7621-B618-45E74571C501}"/>
                </a:ext>
              </a:extLst>
            </p:cNvPr>
            <p:cNvSpPr/>
            <p:nvPr/>
          </p:nvSpPr>
          <p:spPr>
            <a:xfrm rot="-780876">
              <a:off x="10361877" y="3722594"/>
              <a:ext cx="343841" cy="279549"/>
            </a:xfrm>
            <a:custGeom>
              <a:avLst/>
              <a:gdLst/>
              <a:ahLst/>
              <a:cxnLst/>
              <a:rect l="l" t="t" r="r" b="b"/>
              <a:pathLst>
                <a:path w="10001" h="8131" extrusionOk="0">
                  <a:moveTo>
                    <a:pt x="6343" y="0"/>
                  </a:moveTo>
                  <a:cubicBezTo>
                    <a:pt x="6137" y="0"/>
                    <a:pt x="5932" y="11"/>
                    <a:pt x="5728" y="31"/>
                  </a:cubicBezTo>
                  <a:cubicBezTo>
                    <a:pt x="4159" y="191"/>
                    <a:pt x="2671" y="940"/>
                    <a:pt x="1549" y="2046"/>
                  </a:cubicBezTo>
                  <a:cubicBezTo>
                    <a:pt x="1235" y="2353"/>
                    <a:pt x="949" y="2690"/>
                    <a:pt x="715" y="3063"/>
                  </a:cubicBezTo>
                  <a:cubicBezTo>
                    <a:pt x="246" y="3810"/>
                    <a:pt x="1" y="4693"/>
                    <a:pt x="1" y="5577"/>
                  </a:cubicBezTo>
                  <a:cubicBezTo>
                    <a:pt x="1" y="5930"/>
                    <a:pt x="45" y="6293"/>
                    <a:pt x="154" y="6628"/>
                  </a:cubicBezTo>
                  <a:cubicBezTo>
                    <a:pt x="241" y="6896"/>
                    <a:pt x="372" y="7150"/>
                    <a:pt x="560" y="7361"/>
                  </a:cubicBezTo>
                  <a:cubicBezTo>
                    <a:pt x="1070" y="7941"/>
                    <a:pt x="1880" y="8131"/>
                    <a:pt x="2664" y="8131"/>
                  </a:cubicBezTo>
                  <a:cubicBezTo>
                    <a:pt x="2781" y="8131"/>
                    <a:pt x="2896" y="8126"/>
                    <a:pt x="3010" y="8119"/>
                  </a:cubicBezTo>
                  <a:cubicBezTo>
                    <a:pt x="4644" y="8009"/>
                    <a:pt x="6234" y="7320"/>
                    <a:pt x="7429" y="6200"/>
                  </a:cubicBezTo>
                  <a:cubicBezTo>
                    <a:pt x="8388" y="5300"/>
                    <a:pt x="9438" y="3978"/>
                    <a:pt x="9842" y="2710"/>
                  </a:cubicBezTo>
                  <a:cubicBezTo>
                    <a:pt x="10001" y="2207"/>
                    <a:pt x="9969" y="1783"/>
                    <a:pt x="9792" y="1432"/>
                  </a:cubicBezTo>
                  <a:cubicBezTo>
                    <a:pt x="9547" y="925"/>
                    <a:pt x="9014" y="567"/>
                    <a:pt x="8361" y="340"/>
                  </a:cubicBezTo>
                  <a:cubicBezTo>
                    <a:pt x="7715" y="115"/>
                    <a:pt x="7028" y="0"/>
                    <a:pt x="6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5" name="Google Shape;372;p32">
              <a:extLst>
                <a:ext uri="{FF2B5EF4-FFF2-40B4-BE49-F238E27FC236}">
                  <a16:creationId xmlns:a16="http://schemas.microsoft.com/office/drawing/2014/main" id="{8CE8DEFE-7FF8-4C58-4D72-8306DC5D4D21}"/>
                </a:ext>
              </a:extLst>
            </p:cNvPr>
            <p:cNvSpPr/>
            <p:nvPr/>
          </p:nvSpPr>
          <p:spPr>
            <a:xfrm rot="-780876">
              <a:off x="10372628" y="3770427"/>
              <a:ext cx="338546" cy="230488"/>
            </a:xfrm>
            <a:custGeom>
              <a:avLst/>
              <a:gdLst/>
              <a:ahLst/>
              <a:cxnLst/>
              <a:rect l="l" t="t" r="r" b="b"/>
              <a:pathLst>
                <a:path w="9847" h="6704" extrusionOk="0">
                  <a:moveTo>
                    <a:pt x="9484" y="0"/>
                  </a:moveTo>
                  <a:cubicBezTo>
                    <a:pt x="9403" y="0"/>
                    <a:pt x="9323" y="4"/>
                    <a:pt x="9244" y="8"/>
                  </a:cubicBezTo>
                  <a:cubicBezTo>
                    <a:pt x="7286" y="145"/>
                    <a:pt x="5388" y="850"/>
                    <a:pt x="3730" y="1902"/>
                  </a:cubicBezTo>
                  <a:cubicBezTo>
                    <a:pt x="2324" y="2796"/>
                    <a:pt x="1083" y="3933"/>
                    <a:pt x="0" y="5201"/>
                  </a:cubicBezTo>
                  <a:cubicBezTo>
                    <a:pt x="87" y="5469"/>
                    <a:pt x="218" y="5723"/>
                    <a:pt x="406" y="5934"/>
                  </a:cubicBezTo>
                  <a:cubicBezTo>
                    <a:pt x="916" y="6514"/>
                    <a:pt x="1726" y="6704"/>
                    <a:pt x="2510" y="6704"/>
                  </a:cubicBezTo>
                  <a:cubicBezTo>
                    <a:pt x="2627" y="6704"/>
                    <a:pt x="2742" y="6699"/>
                    <a:pt x="2856" y="6692"/>
                  </a:cubicBezTo>
                  <a:cubicBezTo>
                    <a:pt x="4490" y="6582"/>
                    <a:pt x="6080" y="5893"/>
                    <a:pt x="7275" y="4773"/>
                  </a:cubicBezTo>
                  <a:cubicBezTo>
                    <a:pt x="8234" y="3873"/>
                    <a:pt x="9284" y="2551"/>
                    <a:pt x="9688" y="1283"/>
                  </a:cubicBezTo>
                  <a:cubicBezTo>
                    <a:pt x="9847" y="780"/>
                    <a:pt x="9815" y="356"/>
                    <a:pt x="9638" y="5"/>
                  </a:cubicBezTo>
                  <a:cubicBezTo>
                    <a:pt x="9587" y="2"/>
                    <a:pt x="9535" y="0"/>
                    <a:pt x="9484" y="0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6" name="Google Shape;373;p32">
              <a:extLst>
                <a:ext uri="{FF2B5EF4-FFF2-40B4-BE49-F238E27FC236}">
                  <a16:creationId xmlns:a16="http://schemas.microsoft.com/office/drawing/2014/main" id="{C88BDC2A-2713-A6C8-AE12-B26C13CA5585}"/>
                </a:ext>
              </a:extLst>
            </p:cNvPr>
            <p:cNvSpPr/>
            <p:nvPr/>
          </p:nvSpPr>
          <p:spPr>
            <a:xfrm rot="-780876">
              <a:off x="10385295" y="3885734"/>
              <a:ext cx="40638" cy="40569"/>
            </a:xfrm>
            <a:custGeom>
              <a:avLst/>
              <a:gdLst/>
              <a:ahLst/>
              <a:cxnLst/>
              <a:rect l="l" t="t" r="r" b="b"/>
              <a:pathLst>
                <a:path w="1182" h="1180" extrusionOk="0">
                  <a:moveTo>
                    <a:pt x="591" y="0"/>
                  </a:moveTo>
                  <a:cubicBezTo>
                    <a:pt x="266" y="0"/>
                    <a:pt x="1" y="264"/>
                    <a:pt x="1" y="589"/>
                  </a:cubicBezTo>
                  <a:cubicBezTo>
                    <a:pt x="1" y="916"/>
                    <a:pt x="266" y="1180"/>
                    <a:pt x="591" y="1180"/>
                  </a:cubicBezTo>
                  <a:cubicBezTo>
                    <a:pt x="916" y="1180"/>
                    <a:pt x="1181" y="916"/>
                    <a:pt x="1181" y="589"/>
                  </a:cubicBezTo>
                  <a:cubicBezTo>
                    <a:pt x="1181" y="264"/>
                    <a:pt x="916" y="0"/>
                    <a:pt x="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7" name="Google Shape;374;p32">
              <a:extLst>
                <a:ext uri="{FF2B5EF4-FFF2-40B4-BE49-F238E27FC236}">
                  <a16:creationId xmlns:a16="http://schemas.microsoft.com/office/drawing/2014/main" id="{F04A4E42-12DE-065E-DA9A-051E310A61AA}"/>
                </a:ext>
              </a:extLst>
            </p:cNvPr>
            <p:cNvSpPr/>
            <p:nvPr/>
          </p:nvSpPr>
          <p:spPr>
            <a:xfrm rot="-780876">
              <a:off x="10412647" y="3841946"/>
              <a:ext cx="40569" cy="40569"/>
            </a:xfrm>
            <a:custGeom>
              <a:avLst/>
              <a:gdLst/>
              <a:ahLst/>
              <a:cxnLst/>
              <a:rect l="l" t="t" r="r" b="b"/>
              <a:pathLst>
                <a:path w="1180" h="1180" extrusionOk="0">
                  <a:moveTo>
                    <a:pt x="591" y="0"/>
                  </a:moveTo>
                  <a:cubicBezTo>
                    <a:pt x="264" y="0"/>
                    <a:pt x="1" y="265"/>
                    <a:pt x="1" y="591"/>
                  </a:cubicBezTo>
                  <a:cubicBezTo>
                    <a:pt x="1" y="916"/>
                    <a:pt x="264" y="1180"/>
                    <a:pt x="591" y="1180"/>
                  </a:cubicBezTo>
                  <a:cubicBezTo>
                    <a:pt x="916" y="1180"/>
                    <a:pt x="1180" y="916"/>
                    <a:pt x="1180" y="591"/>
                  </a:cubicBezTo>
                  <a:cubicBezTo>
                    <a:pt x="1180" y="265"/>
                    <a:pt x="916" y="0"/>
                    <a:pt x="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8" name="Google Shape;375;p32">
              <a:extLst>
                <a:ext uri="{FF2B5EF4-FFF2-40B4-BE49-F238E27FC236}">
                  <a16:creationId xmlns:a16="http://schemas.microsoft.com/office/drawing/2014/main" id="{52FE184B-1EC1-8EA5-BB49-D3B12B57F868}"/>
                </a:ext>
              </a:extLst>
            </p:cNvPr>
            <p:cNvSpPr/>
            <p:nvPr/>
          </p:nvSpPr>
          <p:spPr>
            <a:xfrm rot="-780876">
              <a:off x="10455465" y="3819100"/>
              <a:ext cx="40569" cy="40604"/>
            </a:xfrm>
            <a:custGeom>
              <a:avLst/>
              <a:gdLst/>
              <a:ahLst/>
              <a:cxnLst/>
              <a:rect l="l" t="t" r="r" b="b"/>
              <a:pathLst>
                <a:path w="1180" h="1181" extrusionOk="0">
                  <a:moveTo>
                    <a:pt x="590" y="1"/>
                  </a:moveTo>
                  <a:cubicBezTo>
                    <a:pt x="264" y="1"/>
                    <a:pt x="0" y="265"/>
                    <a:pt x="0" y="591"/>
                  </a:cubicBezTo>
                  <a:cubicBezTo>
                    <a:pt x="0" y="916"/>
                    <a:pt x="264" y="1180"/>
                    <a:pt x="590" y="1180"/>
                  </a:cubicBezTo>
                  <a:cubicBezTo>
                    <a:pt x="916" y="1180"/>
                    <a:pt x="1180" y="916"/>
                    <a:pt x="1180" y="591"/>
                  </a:cubicBezTo>
                  <a:cubicBezTo>
                    <a:pt x="1180" y="265"/>
                    <a:pt x="916" y="1"/>
                    <a:pt x="5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9" name="Google Shape;376;p32">
              <a:extLst>
                <a:ext uri="{FF2B5EF4-FFF2-40B4-BE49-F238E27FC236}">
                  <a16:creationId xmlns:a16="http://schemas.microsoft.com/office/drawing/2014/main" id="{E7500B8B-48B2-3578-D578-907648DF6507}"/>
                </a:ext>
              </a:extLst>
            </p:cNvPr>
            <p:cNvSpPr/>
            <p:nvPr/>
          </p:nvSpPr>
          <p:spPr>
            <a:xfrm rot="-780876">
              <a:off x="10487006" y="3887491"/>
              <a:ext cx="40569" cy="40569"/>
            </a:xfrm>
            <a:custGeom>
              <a:avLst/>
              <a:gdLst/>
              <a:ahLst/>
              <a:cxnLst/>
              <a:rect l="l" t="t" r="r" b="b"/>
              <a:pathLst>
                <a:path w="1180" h="1180" extrusionOk="0">
                  <a:moveTo>
                    <a:pt x="589" y="1"/>
                  </a:moveTo>
                  <a:cubicBezTo>
                    <a:pt x="264" y="1"/>
                    <a:pt x="0" y="266"/>
                    <a:pt x="0" y="591"/>
                  </a:cubicBezTo>
                  <a:cubicBezTo>
                    <a:pt x="0" y="916"/>
                    <a:pt x="264" y="1180"/>
                    <a:pt x="589" y="1180"/>
                  </a:cubicBezTo>
                  <a:cubicBezTo>
                    <a:pt x="916" y="1180"/>
                    <a:pt x="1180" y="916"/>
                    <a:pt x="1180" y="591"/>
                  </a:cubicBezTo>
                  <a:cubicBezTo>
                    <a:pt x="1180" y="266"/>
                    <a:pt x="916" y="1"/>
                    <a:pt x="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0" name="Google Shape;377;p32">
              <a:extLst>
                <a:ext uri="{FF2B5EF4-FFF2-40B4-BE49-F238E27FC236}">
                  <a16:creationId xmlns:a16="http://schemas.microsoft.com/office/drawing/2014/main" id="{32D6907D-7CCC-5E3F-B4DC-F7EBBBA696F2}"/>
                </a:ext>
              </a:extLst>
            </p:cNvPr>
            <p:cNvSpPr/>
            <p:nvPr/>
          </p:nvSpPr>
          <p:spPr>
            <a:xfrm rot="-780876">
              <a:off x="10508148" y="3836986"/>
              <a:ext cx="40569" cy="40569"/>
            </a:xfrm>
            <a:custGeom>
              <a:avLst/>
              <a:gdLst/>
              <a:ahLst/>
              <a:cxnLst/>
              <a:rect l="l" t="t" r="r" b="b"/>
              <a:pathLst>
                <a:path w="1180" h="1180" extrusionOk="0">
                  <a:moveTo>
                    <a:pt x="590" y="1"/>
                  </a:moveTo>
                  <a:cubicBezTo>
                    <a:pt x="264" y="1"/>
                    <a:pt x="0" y="264"/>
                    <a:pt x="0" y="591"/>
                  </a:cubicBezTo>
                  <a:cubicBezTo>
                    <a:pt x="0" y="916"/>
                    <a:pt x="264" y="1180"/>
                    <a:pt x="590" y="1180"/>
                  </a:cubicBezTo>
                  <a:cubicBezTo>
                    <a:pt x="916" y="1180"/>
                    <a:pt x="1180" y="916"/>
                    <a:pt x="1180" y="591"/>
                  </a:cubicBezTo>
                  <a:cubicBezTo>
                    <a:pt x="1180" y="264"/>
                    <a:pt x="916" y="1"/>
                    <a:pt x="5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1" name="Google Shape;378;p32">
              <a:extLst>
                <a:ext uri="{FF2B5EF4-FFF2-40B4-BE49-F238E27FC236}">
                  <a16:creationId xmlns:a16="http://schemas.microsoft.com/office/drawing/2014/main" id="{F21ADD94-B4A3-4AAF-2344-8454A12DC9C7}"/>
                </a:ext>
              </a:extLst>
            </p:cNvPr>
            <p:cNvSpPr/>
            <p:nvPr/>
          </p:nvSpPr>
          <p:spPr>
            <a:xfrm rot="-780876">
              <a:off x="10494959" y="3779907"/>
              <a:ext cx="40569" cy="40604"/>
            </a:xfrm>
            <a:custGeom>
              <a:avLst/>
              <a:gdLst/>
              <a:ahLst/>
              <a:cxnLst/>
              <a:rect l="l" t="t" r="r" b="b"/>
              <a:pathLst>
                <a:path w="1180" h="1181" extrusionOk="0">
                  <a:moveTo>
                    <a:pt x="590" y="1"/>
                  </a:moveTo>
                  <a:cubicBezTo>
                    <a:pt x="264" y="1"/>
                    <a:pt x="0" y="265"/>
                    <a:pt x="0" y="591"/>
                  </a:cubicBezTo>
                  <a:cubicBezTo>
                    <a:pt x="0" y="916"/>
                    <a:pt x="264" y="1180"/>
                    <a:pt x="590" y="1180"/>
                  </a:cubicBezTo>
                  <a:cubicBezTo>
                    <a:pt x="916" y="1180"/>
                    <a:pt x="1180" y="916"/>
                    <a:pt x="1180" y="591"/>
                  </a:cubicBezTo>
                  <a:cubicBezTo>
                    <a:pt x="1180" y="265"/>
                    <a:pt x="916" y="1"/>
                    <a:pt x="5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2" name="Google Shape;379;p32">
              <a:extLst>
                <a:ext uri="{FF2B5EF4-FFF2-40B4-BE49-F238E27FC236}">
                  <a16:creationId xmlns:a16="http://schemas.microsoft.com/office/drawing/2014/main" id="{ADF4AB17-6CC1-6615-ECB5-6DD4203912EE}"/>
                </a:ext>
              </a:extLst>
            </p:cNvPr>
            <p:cNvSpPr/>
            <p:nvPr/>
          </p:nvSpPr>
          <p:spPr>
            <a:xfrm rot="-780876">
              <a:off x="10426301" y="3782862"/>
              <a:ext cx="40569" cy="40569"/>
            </a:xfrm>
            <a:custGeom>
              <a:avLst/>
              <a:gdLst/>
              <a:ahLst/>
              <a:cxnLst/>
              <a:rect l="l" t="t" r="r" b="b"/>
              <a:pathLst>
                <a:path w="1180" h="1180" extrusionOk="0">
                  <a:moveTo>
                    <a:pt x="589" y="0"/>
                  </a:moveTo>
                  <a:cubicBezTo>
                    <a:pt x="264" y="0"/>
                    <a:pt x="0" y="264"/>
                    <a:pt x="0" y="589"/>
                  </a:cubicBezTo>
                  <a:cubicBezTo>
                    <a:pt x="0" y="916"/>
                    <a:pt x="264" y="1180"/>
                    <a:pt x="589" y="1180"/>
                  </a:cubicBezTo>
                  <a:cubicBezTo>
                    <a:pt x="916" y="1180"/>
                    <a:pt x="1179" y="916"/>
                    <a:pt x="1179" y="589"/>
                  </a:cubicBezTo>
                  <a:cubicBezTo>
                    <a:pt x="1179" y="264"/>
                    <a:pt x="916" y="0"/>
                    <a:pt x="5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3" name="Google Shape;380;p32">
              <a:extLst>
                <a:ext uri="{FF2B5EF4-FFF2-40B4-BE49-F238E27FC236}">
                  <a16:creationId xmlns:a16="http://schemas.microsoft.com/office/drawing/2014/main" id="{641747C2-1787-5294-91F6-C0AC2EF11D10}"/>
                </a:ext>
              </a:extLst>
            </p:cNvPr>
            <p:cNvSpPr/>
            <p:nvPr/>
          </p:nvSpPr>
          <p:spPr>
            <a:xfrm rot="-780876">
              <a:off x="10452957" y="3740180"/>
              <a:ext cx="40569" cy="40569"/>
            </a:xfrm>
            <a:custGeom>
              <a:avLst/>
              <a:gdLst/>
              <a:ahLst/>
              <a:cxnLst/>
              <a:rect l="l" t="t" r="r" b="b"/>
              <a:pathLst>
                <a:path w="1180" h="1180" extrusionOk="0">
                  <a:moveTo>
                    <a:pt x="589" y="0"/>
                  </a:moveTo>
                  <a:cubicBezTo>
                    <a:pt x="264" y="0"/>
                    <a:pt x="0" y="264"/>
                    <a:pt x="0" y="589"/>
                  </a:cubicBezTo>
                  <a:cubicBezTo>
                    <a:pt x="0" y="916"/>
                    <a:pt x="264" y="1180"/>
                    <a:pt x="589" y="1180"/>
                  </a:cubicBezTo>
                  <a:cubicBezTo>
                    <a:pt x="916" y="1180"/>
                    <a:pt x="1180" y="916"/>
                    <a:pt x="1180" y="589"/>
                  </a:cubicBezTo>
                  <a:cubicBezTo>
                    <a:pt x="1180" y="264"/>
                    <a:pt x="916" y="0"/>
                    <a:pt x="5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4" name="Google Shape;381;p32">
              <a:extLst>
                <a:ext uri="{FF2B5EF4-FFF2-40B4-BE49-F238E27FC236}">
                  <a16:creationId xmlns:a16="http://schemas.microsoft.com/office/drawing/2014/main" id="{5D56231E-DBC4-83EE-6141-99BC0AA835C3}"/>
                </a:ext>
              </a:extLst>
            </p:cNvPr>
            <p:cNvSpPr/>
            <p:nvPr/>
          </p:nvSpPr>
          <p:spPr>
            <a:xfrm rot="-780876">
              <a:off x="10564853" y="3836223"/>
              <a:ext cx="40569" cy="40569"/>
            </a:xfrm>
            <a:custGeom>
              <a:avLst/>
              <a:gdLst/>
              <a:ahLst/>
              <a:cxnLst/>
              <a:rect l="l" t="t" r="r" b="b"/>
              <a:pathLst>
                <a:path w="1180" h="1180" extrusionOk="0">
                  <a:moveTo>
                    <a:pt x="590" y="0"/>
                  </a:moveTo>
                  <a:cubicBezTo>
                    <a:pt x="264" y="0"/>
                    <a:pt x="0" y="265"/>
                    <a:pt x="0" y="590"/>
                  </a:cubicBezTo>
                  <a:cubicBezTo>
                    <a:pt x="0" y="916"/>
                    <a:pt x="264" y="1179"/>
                    <a:pt x="590" y="1179"/>
                  </a:cubicBezTo>
                  <a:cubicBezTo>
                    <a:pt x="916" y="1179"/>
                    <a:pt x="1179" y="916"/>
                    <a:pt x="1179" y="590"/>
                  </a:cubicBezTo>
                  <a:cubicBezTo>
                    <a:pt x="1179" y="265"/>
                    <a:pt x="916" y="0"/>
                    <a:pt x="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5" name="Google Shape;382;p32">
              <a:extLst>
                <a:ext uri="{FF2B5EF4-FFF2-40B4-BE49-F238E27FC236}">
                  <a16:creationId xmlns:a16="http://schemas.microsoft.com/office/drawing/2014/main" id="{1EEFAD44-96E6-24FE-30B1-208531D92403}"/>
                </a:ext>
              </a:extLst>
            </p:cNvPr>
            <p:cNvSpPr/>
            <p:nvPr/>
          </p:nvSpPr>
          <p:spPr>
            <a:xfrm rot="-780876">
              <a:off x="10550074" y="3772284"/>
              <a:ext cx="40569" cy="40569"/>
            </a:xfrm>
            <a:custGeom>
              <a:avLst/>
              <a:gdLst/>
              <a:ahLst/>
              <a:cxnLst/>
              <a:rect l="l" t="t" r="r" b="b"/>
              <a:pathLst>
                <a:path w="1180" h="1180" extrusionOk="0">
                  <a:moveTo>
                    <a:pt x="590" y="0"/>
                  </a:moveTo>
                  <a:cubicBezTo>
                    <a:pt x="264" y="0"/>
                    <a:pt x="0" y="264"/>
                    <a:pt x="0" y="590"/>
                  </a:cubicBezTo>
                  <a:cubicBezTo>
                    <a:pt x="0" y="916"/>
                    <a:pt x="264" y="1179"/>
                    <a:pt x="590" y="1179"/>
                  </a:cubicBezTo>
                  <a:cubicBezTo>
                    <a:pt x="916" y="1179"/>
                    <a:pt x="1179" y="916"/>
                    <a:pt x="1179" y="590"/>
                  </a:cubicBezTo>
                  <a:cubicBezTo>
                    <a:pt x="1179" y="264"/>
                    <a:pt x="916" y="0"/>
                    <a:pt x="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6" name="Google Shape;383;p32">
              <a:extLst>
                <a:ext uri="{FF2B5EF4-FFF2-40B4-BE49-F238E27FC236}">
                  <a16:creationId xmlns:a16="http://schemas.microsoft.com/office/drawing/2014/main" id="{FB28B8A5-3EF1-F906-9819-FB336AE7EEDD}"/>
                </a:ext>
              </a:extLst>
            </p:cNvPr>
            <p:cNvSpPr/>
            <p:nvPr/>
          </p:nvSpPr>
          <p:spPr>
            <a:xfrm rot="-780876">
              <a:off x="10515666" y="3727517"/>
              <a:ext cx="40604" cy="40604"/>
            </a:xfrm>
            <a:custGeom>
              <a:avLst/>
              <a:gdLst/>
              <a:ahLst/>
              <a:cxnLst/>
              <a:rect l="l" t="t" r="r" b="b"/>
              <a:pathLst>
                <a:path w="1181" h="1181" extrusionOk="0">
                  <a:moveTo>
                    <a:pt x="590" y="1"/>
                  </a:moveTo>
                  <a:cubicBezTo>
                    <a:pt x="265" y="1"/>
                    <a:pt x="0" y="265"/>
                    <a:pt x="0" y="590"/>
                  </a:cubicBezTo>
                  <a:cubicBezTo>
                    <a:pt x="0" y="915"/>
                    <a:pt x="265" y="1180"/>
                    <a:pt x="590" y="1180"/>
                  </a:cubicBezTo>
                  <a:cubicBezTo>
                    <a:pt x="916" y="1180"/>
                    <a:pt x="1181" y="916"/>
                    <a:pt x="1181" y="590"/>
                  </a:cubicBezTo>
                  <a:cubicBezTo>
                    <a:pt x="1181" y="265"/>
                    <a:pt x="916" y="1"/>
                    <a:pt x="5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7" name="Google Shape;384;p32">
              <a:extLst>
                <a:ext uri="{FF2B5EF4-FFF2-40B4-BE49-F238E27FC236}">
                  <a16:creationId xmlns:a16="http://schemas.microsoft.com/office/drawing/2014/main" id="{F69FDE1F-6FAA-1457-2A24-D30C0B2485FE}"/>
                </a:ext>
              </a:extLst>
            </p:cNvPr>
            <p:cNvSpPr/>
            <p:nvPr/>
          </p:nvSpPr>
          <p:spPr>
            <a:xfrm rot="-780876">
              <a:off x="10571921" y="3722845"/>
              <a:ext cx="40569" cy="40569"/>
            </a:xfrm>
            <a:custGeom>
              <a:avLst/>
              <a:gdLst/>
              <a:ahLst/>
              <a:cxnLst/>
              <a:rect l="l" t="t" r="r" b="b"/>
              <a:pathLst>
                <a:path w="1180" h="1180" extrusionOk="0">
                  <a:moveTo>
                    <a:pt x="591" y="1"/>
                  </a:moveTo>
                  <a:cubicBezTo>
                    <a:pt x="264" y="1"/>
                    <a:pt x="1" y="264"/>
                    <a:pt x="1" y="590"/>
                  </a:cubicBezTo>
                  <a:cubicBezTo>
                    <a:pt x="1" y="916"/>
                    <a:pt x="264" y="1180"/>
                    <a:pt x="591" y="1180"/>
                  </a:cubicBezTo>
                  <a:cubicBezTo>
                    <a:pt x="916" y="1180"/>
                    <a:pt x="1180" y="916"/>
                    <a:pt x="1180" y="590"/>
                  </a:cubicBezTo>
                  <a:cubicBezTo>
                    <a:pt x="1180" y="264"/>
                    <a:pt x="916" y="1"/>
                    <a:pt x="5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8" name="Google Shape;385;p32">
              <a:extLst>
                <a:ext uri="{FF2B5EF4-FFF2-40B4-BE49-F238E27FC236}">
                  <a16:creationId xmlns:a16="http://schemas.microsoft.com/office/drawing/2014/main" id="{CA5DF3ED-EA33-9667-859D-0FF89C22251D}"/>
                </a:ext>
              </a:extLst>
            </p:cNvPr>
            <p:cNvSpPr/>
            <p:nvPr/>
          </p:nvSpPr>
          <p:spPr>
            <a:xfrm rot="-780876">
              <a:off x="10617416" y="3761653"/>
              <a:ext cx="40569" cy="40604"/>
            </a:xfrm>
            <a:custGeom>
              <a:avLst/>
              <a:gdLst/>
              <a:ahLst/>
              <a:cxnLst/>
              <a:rect l="l" t="t" r="r" b="b"/>
              <a:pathLst>
                <a:path w="1180" h="1181" extrusionOk="0">
                  <a:moveTo>
                    <a:pt x="591" y="1"/>
                  </a:moveTo>
                  <a:cubicBezTo>
                    <a:pt x="265" y="1"/>
                    <a:pt x="1" y="265"/>
                    <a:pt x="1" y="590"/>
                  </a:cubicBezTo>
                  <a:cubicBezTo>
                    <a:pt x="1" y="916"/>
                    <a:pt x="265" y="1180"/>
                    <a:pt x="591" y="1180"/>
                  </a:cubicBezTo>
                  <a:cubicBezTo>
                    <a:pt x="916" y="1180"/>
                    <a:pt x="1180" y="916"/>
                    <a:pt x="1180" y="590"/>
                  </a:cubicBezTo>
                  <a:cubicBezTo>
                    <a:pt x="1180" y="265"/>
                    <a:pt x="916" y="1"/>
                    <a:pt x="5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9" name="Google Shape;386;p32">
              <a:extLst>
                <a:ext uri="{FF2B5EF4-FFF2-40B4-BE49-F238E27FC236}">
                  <a16:creationId xmlns:a16="http://schemas.microsoft.com/office/drawing/2014/main" id="{21436394-06C9-3BFD-FB0A-809EC5F4BDD3}"/>
                </a:ext>
              </a:extLst>
            </p:cNvPr>
            <p:cNvSpPr/>
            <p:nvPr/>
          </p:nvSpPr>
          <p:spPr>
            <a:xfrm rot="-780876">
              <a:off x="10610139" y="3808179"/>
              <a:ext cx="40604" cy="40604"/>
            </a:xfrm>
            <a:custGeom>
              <a:avLst/>
              <a:gdLst/>
              <a:ahLst/>
              <a:cxnLst/>
              <a:rect l="l" t="t" r="r" b="b"/>
              <a:pathLst>
                <a:path w="1181" h="1181" extrusionOk="0">
                  <a:moveTo>
                    <a:pt x="591" y="1"/>
                  </a:moveTo>
                  <a:cubicBezTo>
                    <a:pt x="265" y="1"/>
                    <a:pt x="1" y="265"/>
                    <a:pt x="1" y="590"/>
                  </a:cubicBezTo>
                  <a:cubicBezTo>
                    <a:pt x="1" y="916"/>
                    <a:pt x="265" y="1180"/>
                    <a:pt x="591" y="1180"/>
                  </a:cubicBezTo>
                  <a:cubicBezTo>
                    <a:pt x="916" y="1180"/>
                    <a:pt x="1180" y="916"/>
                    <a:pt x="1180" y="590"/>
                  </a:cubicBezTo>
                  <a:cubicBezTo>
                    <a:pt x="1180" y="265"/>
                    <a:pt x="916" y="1"/>
                    <a:pt x="5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0" name="Google Shape;387;p32">
              <a:extLst>
                <a:ext uri="{FF2B5EF4-FFF2-40B4-BE49-F238E27FC236}">
                  <a16:creationId xmlns:a16="http://schemas.microsoft.com/office/drawing/2014/main" id="{4F67A1A4-22D8-209C-1FE3-E06A42CF9512}"/>
                </a:ext>
              </a:extLst>
            </p:cNvPr>
            <p:cNvSpPr/>
            <p:nvPr/>
          </p:nvSpPr>
          <p:spPr>
            <a:xfrm rot="-780876">
              <a:off x="10644705" y="3845536"/>
              <a:ext cx="40569" cy="40569"/>
            </a:xfrm>
            <a:custGeom>
              <a:avLst/>
              <a:gdLst/>
              <a:ahLst/>
              <a:cxnLst/>
              <a:rect l="l" t="t" r="r" b="b"/>
              <a:pathLst>
                <a:path w="1180" h="1180" extrusionOk="0">
                  <a:moveTo>
                    <a:pt x="589" y="0"/>
                  </a:moveTo>
                  <a:cubicBezTo>
                    <a:pt x="264" y="0"/>
                    <a:pt x="0" y="264"/>
                    <a:pt x="0" y="589"/>
                  </a:cubicBezTo>
                  <a:cubicBezTo>
                    <a:pt x="0" y="916"/>
                    <a:pt x="264" y="1179"/>
                    <a:pt x="589" y="1179"/>
                  </a:cubicBezTo>
                  <a:cubicBezTo>
                    <a:pt x="915" y="1179"/>
                    <a:pt x="1180" y="916"/>
                    <a:pt x="1180" y="589"/>
                  </a:cubicBezTo>
                  <a:cubicBezTo>
                    <a:pt x="1180" y="264"/>
                    <a:pt x="915" y="0"/>
                    <a:pt x="5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1" name="Google Shape;388;p32">
              <a:extLst>
                <a:ext uri="{FF2B5EF4-FFF2-40B4-BE49-F238E27FC236}">
                  <a16:creationId xmlns:a16="http://schemas.microsoft.com/office/drawing/2014/main" id="{7B8F0C8A-9774-ADDE-4945-7CBBA0FE10E3}"/>
                </a:ext>
              </a:extLst>
            </p:cNvPr>
            <p:cNvSpPr/>
            <p:nvPr/>
          </p:nvSpPr>
          <p:spPr>
            <a:xfrm rot="-780876">
              <a:off x="10657777" y="3796616"/>
              <a:ext cx="45382" cy="40604"/>
            </a:xfrm>
            <a:custGeom>
              <a:avLst/>
              <a:gdLst/>
              <a:ahLst/>
              <a:cxnLst/>
              <a:rect l="l" t="t" r="r" b="b"/>
              <a:pathLst>
                <a:path w="1320" h="1181" extrusionOk="0">
                  <a:moveTo>
                    <a:pt x="661" y="1"/>
                  </a:moveTo>
                  <a:cubicBezTo>
                    <a:pt x="495" y="1"/>
                    <a:pt x="331" y="70"/>
                    <a:pt x="214" y="205"/>
                  </a:cubicBezTo>
                  <a:cubicBezTo>
                    <a:pt x="1" y="451"/>
                    <a:pt x="29" y="823"/>
                    <a:pt x="275" y="1037"/>
                  </a:cubicBezTo>
                  <a:cubicBezTo>
                    <a:pt x="387" y="1133"/>
                    <a:pt x="524" y="1180"/>
                    <a:pt x="660" y="1180"/>
                  </a:cubicBezTo>
                  <a:cubicBezTo>
                    <a:pt x="826" y="1180"/>
                    <a:pt x="990" y="1111"/>
                    <a:pt x="1107" y="975"/>
                  </a:cubicBezTo>
                  <a:cubicBezTo>
                    <a:pt x="1320" y="730"/>
                    <a:pt x="1292" y="357"/>
                    <a:pt x="1046" y="144"/>
                  </a:cubicBezTo>
                  <a:cubicBezTo>
                    <a:pt x="934" y="48"/>
                    <a:pt x="797" y="1"/>
                    <a:pt x="6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2" name="Google Shape;389;p32">
              <a:extLst>
                <a:ext uri="{FF2B5EF4-FFF2-40B4-BE49-F238E27FC236}">
                  <a16:creationId xmlns:a16="http://schemas.microsoft.com/office/drawing/2014/main" id="{B0957EAF-BE5F-CE5D-268B-F4E5C8097E0B}"/>
                </a:ext>
              </a:extLst>
            </p:cNvPr>
            <p:cNvSpPr/>
            <p:nvPr/>
          </p:nvSpPr>
          <p:spPr>
            <a:xfrm rot="-780876">
              <a:off x="10550092" y="3892352"/>
              <a:ext cx="40569" cy="40569"/>
            </a:xfrm>
            <a:custGeom>
              <a:avLst/>
              <a:gdLst/>
              <a:ahLst/>
              <a:cxnLst/>
              <a:rect l="l" t="t" r="r" b="b"/>
              <a:pathLst>
                <a:path w="1180" h="1180" extrusionOk="0">
                  <a:moveTo>
                    <a:pt x="589" y="1"/>
                  </a:moveTo>
                  <a:cubicBezTo>
                    <a:pt x="264" y="1"/>
                    <a:pt x="0" y="264"/>
                    <a:pt x="0" y="590"/>
                  </a:cubicBezTo>
                  <a:cubicBezTo>
                    <a:pt x="0" y="916"/>
                    <a:pt x="264" y="1180"/>
                    <a:pt x="589" y="1180"/>
                  </a:cubicBezTo>
                  <a:cubicBezTo>
                    <a:pt x="916" y="1180"/>
                    <a:pt x="1180" y="916"/>
                    <a:pt x="1180" y="590"/>
                  </a:cubicBezTo>
                  <a:cubicBezTo>
                    <a:pt x="1180" y="264"/>
                    <a:pt x="916" y="1"/>
                    <a:pt x="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3" name="Google Shape;390;p32">
              <a:extLst>
                <a:ext uri="{FF2B5EF4-FFF2-40B4-BE49-F238E27FC236}">
                  <a16:creationId xmlns:a16="http://schemas.microsoft.com/office/drawing/2014/main" id="{03380E67-D9B2-1F1E-122C-D0167F6752D7}"/>
                </a:ext>
              </a:extLst>
            </p:cNvPr>
            <p:cNvSpPr/>
            <p:nvPr/>
          </p:nvSpPr>
          <p:spPr>
            <a:xfrm rot="-780876">
              <a:off x="10601877" y="3880382"/>
              <a:ext cx="40569" cy="40569"/>
            </a:xfrm>
            <a:custGeom>
              <a:avLst/>
              <a:gdLst/>
              <a:ahLst/>
              <a:cxnLst/>
              <a:rect l="l" t="t" r="r" b="b"/>
              <a:pathLst>
                <a:path w="1180" h="1180" extrusionOk="0">
                  <a:moveTo>
                    <a:pt x="590" y="1"/>
                  </a:moveTo>
                  <a:cubicBezTo>
                    <a:pt x="264" y="1"/>
                    <a:pt x="0" y="264"/>
                    <a:pt x="0" y="590"/>
                  </a:cubicBezTo>
                  <a:cubicBezTo>
                    <a:pt x="0" y="916"/>
                    <a:pt x="264" y="1180"/>
                    <a:pt x="590" y="1180"/>
                  </a:cubicBezTo>
                  <a:cubicBezTo>
                    <a:pt x="916" y="1180"/>
                    <a:pt x="1180" y="916"/>
                    <a:pt x="1180" y="590"/>
                  </a:cubicBezTo>
                  <a:cubicBezTo>
                    <a:pt x="1180" y="264"/>
                    <a:pt x="916" y="1"/>
                    <a:pt x="5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4" name="Google Shape;391;p32">
              <a:extLst>
                <a:ext uri="{FF2B5EF4-FFF2-40B4-BE49-F238E27FC236}">
                  <a16:creationId xmlns:a16="http://schemas.microsoft.com/office/drawing/2014/main" id="{1669061D-A15D-422A-2C5D-3E8B5BDC004D}"/>
                </a:ext>
              </a:extLst>
            </p:cNvPr>
            <p:cNvSpPr/>
            <p:nvPr/>
          </p:nvSpPr>
          <p:spPr>
            <a:xfrm rot="-780876">
              <a:off x="10566074" y="3937666"/>
              <a:ext cx="40604" cy="40604"/>
            </a:xfrm>
            <a:custGeom>
              <a:avLst/>
              <a:gdLst/>
              <a:ahLst/>
              <a:cxnLst/>
              <a:rect l="l" t="t" r="r" b="b"/>
              <a:pathLst>
                <a:path w="1181" h="1181" extrusionOk="0">
                  <a:moveTo>
                    <a:pt x="591" y="0"/>
                  </a:moveTo>
                  <a:cubicBezTo>
                    <a:pt x="266" y="0"/>
                    <a:pt x="1" y="265"/>
                    <a:pt x="1" y="590"/>
                  </a:cubicBezTo>
                  <a:cubicBezTo>
                    <a:pt x="1" y="916"/>
                    <a:pt x="266" y="1180"/>
                    <a:pt x="591" y="1180"/>
                  </a:cubicBezTo>
                  <a:cubicBezTo>
                    <a:pt x="916" y="1180"/>
                    <a:pt x="1180" y="916"/>
                    <a:pt x="1180" y="590"/>
                  </a:cubicBezTo>
                  <a:cubicBezTo>
                    <a:pt x="1180" y="265"/>
                    <a:pt x="916" y="0"/>
                    <a:pt x="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5" name="Google Shape;392;p32">
              <a:extLst>
                <a:ext uri="{FF2B5EF4-FFF2-40B4-BE49-F238E27FC236}">
                  <a16:creationId xmlns:a16="http://schemas.microsoft.com/office/drawing/2014/main" id="{41EF31AA-9CEA-EA64-8A12-A7382181804A}"/>
                </a:ext>
              </a:extLst>
            </p:cNvPr>
            <p:cNvSpPr/>
            <p:nvPr/>
          </p:nvSpPr>
          <p:spPr>
            <a:xfrm rot="-780876">
              <a:off x="10482475" y="3980355"/>
              <a:ext cx="46345" cy="40604"/>
            </a:xfrm>
            <a:custGeom>
              <a:avLst/>
              <a:gdLst/>
              <a:ahLst/>
              <a:cxnLst/>
              <a:rect l="l" t="t" r="r" b="b"/>
              <a:pathLst>
                <a:path w="1348" h="1181" extrusionOk="0">
                  <a:moveTo>
                    <a:pt x="674" y="1"/>
                  </a:moveTo>
                  <a:cubicBezTo>
                    <a:pt x="463" y="1"/>
                    <a:pt x="258" y="115"/>
                    <a:pt x="152" y="315"/>
                  </a:cubicBezTo>
                  <a:cubicBezTo>
                    <a:pt x="0" y="603"/>
                    <a:pt x="110" y="960"/>
                    <a:pt x="398" y="1112"/>
                  </a:cubicBezTo>
                  <a:cubicBezTo>
                    <a:pt x="486" y="1158"/>
                    <a:pt x="580" y="1180"/>
                    <a:pt x="673" y="1180"/>
                  </a:cubicBezTo>
                  <a:cubicBezTo>
                    <a:pt x="885" y="1180"/>
                    <a:pt x="1090" y="1066"/>
                    <a:pt x="1195" y="866"/>
                  </a:cubicBezTo>
                  <a:cubicBezTo>
                    <a:pt x="1347" y="578"/>
                    <a:pt x="1237" y="221"/>
                    <a:pt x="948" y="69"/>
                  </a:cubicBezTo>
                  <a:cubicBezTo>
                    <a:pt x="861" y="23"/>
                    <a:pt x="767" y="1"/>
                    <a:pt x="6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6" name="Google Shape;393;p32">
              <a:extLst>
                <a:ext uri="{FF2B5EF4-FFF2-40B4-BE49-F238E27FC236}">
                  <a16:creationId xmlns:a16="http://schemas.microsoft.com/office/drawing/2014/main" id="{68434ABF-FC39-89DF-CDBA-D3481B433E28}"/>
                </a:ext>
              </a:extLst>
            </p:cNvPr>
            <p:cNvSpPr/>
            <p:nvPr/>
          </p:nvSpPr>
          <p:spPr>
            <a:xfrm rot="-780876">
              <a:off x="10419749" y="3994973"/>
              <a:ext cx="45314" cy="40604"/>
            </a:xfrm>
            <a:custGeom>
              <a:avLst/>
              <a:gdLst/>
              <a:ahLst/>
              <a:cxnLst/>
              <a:rect l="l" t="t" r="r" b="b"/>
              <a:pathLst>
                <a:path w="1318" h="1181" extrusionOk="0">
                  <a:moveTo>
                    <a:pt x="660" y="1"/>
                  </a:moveTo>
                  <a:cubicBezTo>
                    <a:pt x="407" y="1"/>
                    <a:pt x="172" y="166"/>
                    <a:pt x="95" y="421"/>
                  </a:cubicBezTo>
                  <a:cubicBezTo>
                    <a:pt x="1" y="733"/>
                    <a:pt x="178" y="1062"/>
                    <a:pt x="489" y="1156"/>
                  </a:cubicBezTo>
                  <a:cubicBezTo>
                    <a:pt x="546" y="1173"/>
                    <a:pt x="603" y="1181"/>
                    <a:pt x="660" y="1181"/>
                  </a:cubicBezTo>
                  <a:cubicBezTo>
                    <a:pt x="914" y="1181"/>
                    <a:pt x="1148" y="1015"/>
                    <a:pt x="1224" y="760"/>
                  </a:cubicBezTo>
                  <a:cubicBezTo>
                    <a:pt x="1318" y="448"/>
                    <a:pt x="1141" y="119"/>
                    <a:pt x="829" y="25"/>
                  </a:cubicBezTo>
                  <a:cubicBezTo>
                    <a:pt x="773" y="9"/>
                    <a:pt x="716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7" name="Google Shape;394;p32">
              <a:extLst>
                <a:ext uri="{FF2B5EF4-FFF2-40B4-BE49-F238E27FC236}">
                  <a16:creationId xmlns:a16="http://schemas.microsoft.com/office/drawing/2014/main" id="{A5247EEB-003F-8423-68F1-E57AFE0FEBEE}"/>
                </a:ext>
              </a:extLst>
            </p:cNvPr>
            <p:cNvSpPr/>
            <p:nvPr/>
          </p:nvSpPr>
          <p:spPr>
            <a:xfrm rot="-780876">
              <a:off x="10437757" y="3899576"/>
              <a:ext cx="40604" cy="40604"/>
            </a:xfrm>
            <a:custGeom>
              <a:avLst/>
              <a:gdLst/>
              <a:ahLst/>
              <a:cxnLst/>
              <a:rect l="l" t="t" r="r" b="b"/>
              <a:pathLst>
                <a:path w="1181" h="1181" extrusionOk="0">
                  <a:moveTo>
                    <a:pt x="591" y="1"/>
                  </a:moveTo>
                  <a:cubicBezTo>
                    <a:pt x="265" y="1"/>
                    <a:pt x="1" y="265"/>
                    <a:pt x="1" y="591"/>
                  </a:cubicBezTo>
                  <a:cubicBezTo>
                    <a:pt x="1" y="916"/>
                    <a:pt x="265" y="1180"/>
                    <a:pt x="591" y="1180"/>
                  </a:cubicBezTo>
                  <a:cubicBezTo>
                    <a:pt x="916" y="1180"/>
                    <a:pt x="1180" y="916"/>
                    <a:pt x="1180" y="591"/>
                  </a:cubicBezTo>
                  <a:cubicBezTo>
                    <a:pt x="1180" y="265"/>
                    <a:pt x="916" y="1"/>
                    <a:pt x="5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8" name="Google Shape;395;p32">
              <a:extLst>
                <a:ext uri="{FF2B5EF4-FFF2-40B4-BE49-F238E27FC236}">
                  <a16:creationId xmlns:a16="http://schemas.microsoft.com/office/drawing/2014/main" id="{CB6C776A-99BF-1C38-DE7E-66DF03E03297}"/>
                </a:ext>
              </a:extLst>
            </p:cNvPr>
            <p:cNvSpPr/>
            <p:nvPr/>
          </p:nvSpPr>
          <p:spPr>
            <a:xfrm rot="-780876">
              <a:off x="10449526" y="3950491"/>
              <a:ext cx="40604" cy="40604"/>
            </a:xfrm>
            <a:custGeom>
              <a:avLst/>
              <a:gdLst/>
              <a:ahLst/>
              <a:cxnLst/>
              <a:rect l="l" t="t" r="r" b="b"/>
              <a:pathLst>
                <a:path w="1181" h="1181" extrusionOk="0">
                  <a:moveTo>
                    <a:pt x="591" y="1"/>
                  </a:moveTo>
                  <a:cubicBezTo>
                    <a:pt x="265" y="1"/>
                    <a:pt x="1" y="265"/>
                    <a:pt x="1" y="590"/>
                  </a:cubicBezTo>
                  <a:cubicBezTo>
                    <a:pt x="1" y="916"/>
                    <a:pt x="265" y="1180"/>
                    <a:pt x="591" y="1180"/>
                  </a:cubicBezTo>
                  <a:cubicBezTo>
                    <a:pt x="916" y="1180"/>
                    <a:pt x="1180" y="916"/>
                    <a:pt x="1180" y="590"/>
                  </a:cubicBezTo>
                  <a:cubicBezTo>
                    <a:pt x="1180" y="265"/>
                    <a:pt x="916" y="1"/>
                    <a:pt x="5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9" name="Google Shape;396;p32">
              <a:extLst>
                <a:ext uri="{FF2B5EF4-FFF2-40B4-BE49-F238E27FC236}">
                  <a16:creationId xmlns:a16="http://schemas.microsoft.com/office/drawing/2014/main" id="{AAA32EE5-D865-50F1-726A-1489BE351055}"/>
                </a:ext>
              </a:extLst>
            </p:cNvPr>
            <p:cNvSpPr/>
            <p:nvPr/>
          </p:nvSpPr>
          <p:spPr>
            <a:xfrm rot="-780876">
              <a:off x="10501311" y="3938521"/>
              <a:ext cx="40604" cy="40604"/>
            </a:xfrm>
            <a:custGeom>
              <a:avLst/>
              <a:gdLst/>
              <a:ahLst/>
              <a:cxnLst/>
              <a:rect l="l" t="t" r="r" b="b"/>
              <a:pathLst>
                <a:path w="1181" h="1181" extrusionOk="0">
                  <a:moveTo>
                    <a:pt x="591" y="1"/>
                  </a:moveTo>
                  <a:cubicBezTo>
                    <a:pt x="265" y="1"/>
                    <a:pt x="1" y="265"/>
                    <a:pt x="1" y="590"/>
                  </a:cubicBezTo>
                  <a:cubicBezTo>
                    <a:pt x="1" y="916"/>
                    <a:pt x="265" y="1180"/>
                    <a:pt x="591" y="1180"/>
                  </a:cubicBezTo>
                  <a:cubicBezTo>
                    <a:pt x="916" y="1180"/>
                    <a:pt x="1180" y="916"/>
                    <a:pt x="1180" y="590"/>
                  </a:cubicBezTo>
                  <a:cubicBezTo>
                    <a:pt x="1180" y="265"/>
                    <a:pt x="916" y="1"/>
                    <a:pt x="5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0" name="Google Shape;397;p32">
              <a:extLst>
                <a:ext uri="{FF2B5EF4-FFF2-40B4-BE49-F238E27FC236}">
                  <a16:creationId xmlns:a16="http://schemas.microsoft.com/office/drawing/2014/main" id="{5A18DB17-1E57-C875-7871-77B052F71F79}"/>
                </a:ext>
              </a:extLst>
            </p:cNvPr>
            <p:cNvSpPr/>
            <p:nvPr/>
          </p:nvSpPr>
          <p:spPr>
            <a:xfrm rot="-780876">
              <a:off x="10400881" y="3944162"/>
              <a:ext cx="40604" cy="40569"/>
            </a:xfrm>
            <a:custGeom>
              <a:avLst/>
              <a:gdLst/>
              <a:ahLst/>
              <a:cxnLst/>
              <a:rect l="l" t="t" r="r" b="b"/>
              <a:pathLst>
                <a:path w="1181" h="1180" extrusionOk="0">
                  <a:moveTo>
                    <a:pt x="591" y="0"/>
                  </a:moveTo>
                  <a:cubicBezTo>
                    <a:pt x="265" y="0"/>
                    <a:pt x="1" y="265"/>
                    <a:pt x="1" y="591"/>
                  </a:cubicBezTo>
                  <a:cubicBezTo>
                    <a:pt x="1" y="916"/>
                    <a:pt x="265" y="1180"/>
                    <a:pt x="591" y="1180"/>
                  </a:cubicBezTo>
                  <a:cubicBezTo>
                    <a:pt x="916" y="1180"/>
                    <a:pt x="1180" y="916"/>
                    <a:pt x="1180" y="591"/>
                  </a:cubicBezTo>
                  <a:cubicBezTo>
                    <a:pt x="1180" y="265"/>
                    <a:pt x="916" y="0"/>
                    <a:pt x="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01" name="Google Shape;398;p32">
            <a:extLst>
              <a:ext uri="{FF2B5EF4-FFF2-40B4-BE49-F238E27FC236}">
                <a16:creationId xmlns:a16="http://schemas.microsoft.com/office/drawing/2014/main" id="{C4C8E3F5-3496-745C-095B-A0347DFE3A65}"/>
              </a:ext>
            </a:extLst>
          </p:cNvPr>
          <p:cNvGrpSpPr/>
          <p:nvPr/>
        </p:nvGrpSpPr>
        <p:grpSpPr>
          <a:xfrm>
            <a:off x="8160304" y="2402340"/>
            <a:ext cx="540938" cy="542561"/>
            <a:chOff x="10219879" y="2512940"/>
            <a:chExt cx="540938" cy="542561"/>
          </a:xfrm>
        </p:grpSpPr>
        <p:sp>
          <p:nvSpPr>
            <p:cNvPr id="10202" name="Google Shape;399;p32">
              <a:extLst>
                <a:ext uri="{FF2B5EF4-FFF2-40B4-BE49-F238E27FC236}">
                  <a16:creationId xmlns:a16="http://schemas.microsoft.com/office/drawing/2014/main" id="{4993E8EC-878F-3CA1-7AB2-94A40477573C}"/>
                </a:ext>
              </a:extLst>
            </p:cNvPr>
            <p:cNvSpPr/>
            <p:nvPr/>
          </p:nvSpPr>
          <p:spPr>
            <a:xfrm rot="-780876">
              <a:off x="10265069" y="2557859"/>
              <a:ext cx="450558" cy="452724"/>
            </a:xfrm>
            <a:custGeom>
              <a:avLst/>
              <a:gdLst/>
              <a:ahLst/>
              <a:cxnLst/>
              <a:rect l="l" t="t" r="r" b="b"/>
              <a:pathLst>
                <a:path w="13105" h="13168" extrusionOk="0">
                  <a:moveTo>
                    <a:pt x="7339" y="0"/>
                  </a:moveTo>
                  <a:lnTo>
                    <a:pt x="7035" y="529"/>
                  </a:lnTo>
                  <a:lnTo>
                    <a:pt x="6709" y="7863"/>
                  </a:lnTo>
                  <a:lnTo>
                    <a:pt x="441" y="11973"/>
                  </a:lnTo>
                  <a:lnTo>
                    <a:pt x="0" y="12738"/>
                  </a:lnTo>
                  <a:cubicBezTo>
                    <a:pt x="0" y="12738"/>
                    <a:pt x="1438" y="13167"/>
                    <a:pt x="3290" y="13167"/>
                  </a:cubicBezTo>
                  <a:cubicBezTo>
                    <a:pt x="5681" y="13167"/>
                    <a:pt x="8760" y="12452"/>
                    <a:pt x="10326" y="9173"/>
                  </a:cubicBezTo>
                  <a:cubicBezTo>
                    <a:pt x="13105" y="3355"/>
                    <a:pt x="7339" y="0"/>
                    <a:pt x="73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3" name="Google Shape;400;p32">
              <a:extLst>
                <a:ext uri="{FF2B5EF4-FFF2-40B4-BE49-F238E27FC236}">
                  <a16:creationId xmlns:a16="http://schemas.microsoft.com/office/drawing/2014/main" id="{651E5CFA-F830-1D9C-4CF1-D2609B753291}"/>
                </a:ext>
              </a:extLst>
            </p:cNvPr>
            <p:cNvSpPr/>
            <p:nvPr/>
          </p:nvSpPr>
          <p:spPr>
            <a:xfrm rot="-780876">
              <a:off x="10279746" y="2584336"/>
              <a:ext cx="348070" cy="404110"/>
            </a:xfrm>
            <a:custGeom>
              <a:avLst/>
              <a:gdLst/>
              <a:ahLst/>
              <a:cxnLst/>
              <a:rect l="l" t="t" r="r" b="b"/>
              <a:pathLst>
                <a:path w="10124" h="11754" extrusionOk="0">
                  <a:moveTo>
                    <a:pt x="6595" y="0"/>
                  </a:moveTo>
                  <a:lnTo>
                    <a:pt x="4260" y="4051"/>
                  </a:lnTo>
                  <a:lnTo>
                    <a:pt x="4203" y="4149"/>
                  </a:lnTo>
                  <a:lnTo>
                    <a:pt x="3976" y="4545"/>
                  </a:lnTo>
                  <a:lnTo>
                    <a:pt x="3705" y="5015"/>
                  </a:lnTo>
                  <a:lnTo>
                    <a:pt x="3577" y="5237"/>
                  </a:lnTo>
                  <a:lnTo>
                    <a:pt x="3387" y="5569"/>
                  </a:lnTo>
                  <a:lnTo>
                    <a:pt x="3275" y="5764"/>
                  </a:lnTo>
                  <a:lnTo>
                    <a:pt x="3034" y="6176"/>
                  </a:lnTo>
                  <a:lnTo>
                    <a:pt x="2881" y="6441"/>
                  </a:lnTo>
                  <a:lnTo>
                    <a:pt x="2881" y="6443"/>
                  </a:lnTo>
                  <a:lnTo>
                    <a:pt x="2825" y="6542"/>
                  </a:lnTo>
                  <a:lnTo>
                    <a:pt x="1" y="11444"/>
                  </a:lnTo>
                  <a:cubicBezTo>
                    <a:pt x="480" y="11552"/>
                    <a:pt x="1540" y="11754"/>
                    <a:pt x="2806" y="11754"/>
                  </a:cubicBezTo>
                  <a:cubicBezTo>
                    <a:pt x="3282" y="11754"/>
                    <a:pt x="3788" y="11725"/>
                    <a:pt x="4303" y="11652"/>
                  </a:cubicBezTo>
                  <a:cubicBezTo>
                    <a:pt x="4376" y="11643"/>
                    <a:pt x="4447" y="11630"/>
                    <a:pt x="4520" y="11616"/>
                  </a:cubicBezTo>
                  <a:cubicBezTo>
                    <a:pt x="5775" y="11412"/>
                    <a:pt x="7071" y="10927"/>
                    <a:pt x="8115" y="9944"/>
                  </a:cubicBezTo>
                  <a:cubicBezTo>
                    <a:pt x="8170" y="9894"/>
                    <a:pt x="8223" y="9844"/>
                    <a:pt x="8274" y="9789"/>
                  </a:cubicBezTo>
                  <a:cubicBezTo>
                    <a:pt x="8694" y="9365"/>
                    <a:pt x="9065" y="8859"/>
                    <a:pt x="9375" y="8250"/>
                  </a:cubicBezTo>
                  <a:cubicBezTo>
                    <a:pt x="9967" y="7083"/>
                    <a:pt x="10124" y="6006"/>
                    <a:pt x="10011" y="5038"/>
                  </a:cubicBezTo>
                  <a:cubicBezTo>
                    <a:pt x="10004" y="4967"/>
                    <a:pt x="9993" y="4895"/>
                    <a:pt x="9982" y="4822"/>
                  </a:cubicBezTo>
                  <a:cubicBezTo>
                    <a:pt x="9787" y="3597"/>
                    <a:pt x="9169" y="2555"/>
                    <a:pt x="8488" y="1738"/>
                  </a:cubicBezTo>
                  <a:cubicBezTo>
                    <a:pt x="8442" y="1681"/>
                    <a:pt x="8394" y="1628"/>
                    <a:pt x="8346" y="1573"/>
                  </a:cubicBezTo>
                  <a:cubicBezTo>
                    <a:pt x="7698" y="832"/>
                    <a:pt x="7014" y="297"/>
                    <a:pt x="65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4" name="Google Shape;401;p32">
              <a:extLst>
                <a:ext uri="{FF2B5EF4-FFF2-40B4-BE49-F238E27FC236}">
                  <a16:creationId xmlns:a16="http://schemas.microsoft.com/office/drawing/2014/main" id="{C2796161-6C5C-DB02-9A5B-5B6B9A1A99B8}"/>
                </a:ext>
              </a:extLst>
            </p:cNvPr>
            <p:cNvSpPr/>
            <p:nvPr/>
          </p:nvSpPr>
          <p:spPr>
            <a:xfrm rot="-780876">
              <a:off x="10403508" y="2804485"/>
              <a:ext cx="56384" cy="188337"/>
            </a:xfrm>
            <a:custGeom>
              <a:avLst/>
              <a:gdLst/>
              <a:ahLst/>
              <a:cxnLst/>
              <a:rect l="l" t="t" r="r" b="b"/>
              <a:pathLst>
                <a:path w="1640" h="5478" extrusionOk="0">
                  <a:moveTo>
                    <a:pt x="153" y="1"/>
                  </a:moveTo>
                  <a:lnTo>
                    <a:pt x="0" y="266"/>
                  </a:lnTo>
                  <a:lnTo>
                    <a:pt x="0" y="268"/>
                  </a:lnTo>
                  <a:lnTo>
                    <a:pt x="217" y="1061"/>
                  </a:lnTo>
                  <a:lnTo>
                    <a:pt x="1422" y="5477"/>
                  </a:lnTo>
                  <a:cubicBezTo>
                    <a:pt x="1495" y="5468"/>
                    <a:pt x="1566" y="5455"/>
                    <a:pt x="1639" y="5441"/>
                  </a:cubicBezTo>
                  <a:lnTo>
                    <a:pt x="332" y="657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5" name="Google Shape;402;p32">
              <a:extLst>
                <a:ext uri="{FF2B5EF4-FFF2-40B4-BE49-F238E27FC236}">
                  <a16:creationId xmlns:a16="http://schemas.microsoft.com/office/drawing/2014/main" id="{730F00AA-B332-97D4-77F2-5CB08CB705FB}"/>
                </a:ext>
              </a:extLst>
            </p:cNvPr>
            <p:cNvSpPr/>
            <p:nvPr/>
          </p:nvSpPr>
          <p:spPr>
            <a:xfrm rot="-780876">
              <a:off x="10406230" y="2768623"/>
              <a:ext cx="171903" cy="150450"/>
            </a:xfrm>
            <a:custGeom>
              <a:avLst/>
              <a:gdLst/>
              <a:ahLst/>
              <a:cxnLst/>
              <a:rect l="l" t="t" r="r" b="b"/>
              <a:pathLst>
                <a:path w="5000" h="4376" extrusionOk="0">
                  <a:moveTo>
                    <a:pt x="113" y="0"/>
                  </a:moveTo>
                  <a:lnTo>
                    <a:pt x="1" y="195"/>
                  </a:lnTo>
                  <a:lnTo>
                    <a:pt x="1040" y="1092"/>
                  </a:lnTo>
                  <a:lnTo>
                    <a:pt x="4841" y="4375"/>
                  </a:lnTo>
                  <a:cubicBezTo>
                    <a:pt x="4896" y="4325"/>
                    <a:pt x="4949" y="4275"/>
                    <a:pt x="5000" y="4220"/>
                  </a:cubicBezTo>
                  <a:lnTo>
                    <a:pt x="1185" y="924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6" name="Google Shape;403;p32">
              <a:extLst>
                <a:ext uri="{FF2B5EF4-FFF2-40B4-BE49-F238E27FC236}">
                  <a16:creationId xmlns:a16="http://schemas.microsoft.com/office/drawing/2014/main" id="{55A1CE09-6BED-6C28-63F2-381E9583644F}"/>
                </a:ext>
              </a:extLst>
            </p:cNvPr>
            <p:cNvSpPr/>
            <p:nvPr/>
          </p:nvSpPr>
          <p:spPr>
            <a:xfrm rot="-780876">
              <a:off x="10394599" y="2737456"/>
              <a:ext cx="221239" cy="14302"/>
            </a:xfrm>
            <a:custGeom>
              <a:avLst/>
              <a:gdLst/>
              <a:ahLst/>
              <a:cxnLst/>
              <a:rect l="l" t="t" r="r" b="b"/>
              <a:pathLst>
                <a:path w="6435" h="416" extrusionOk="0">
                  <a:moveTo>
                    <a:pt x="6406" y="0"/>
                  </a:moveTo>
                  <a:lnTo>
                    <a:pt x="1175" y="160"/>
                  </a:lnTo>
                  <a:lnTo>
                    <a:pt x="129" y="193"/>
                  </a:lnTo>
                  <a:lnTo>
                    <a:pt x="1" y="415"/>
                  </a:lnTo>
                  <a:lnTo>
                    <a:pt x="1" y="415"/>
                  </a:lnTo>
                  <a:lnTo>
                    <a:pt x="887" y="387"/>
                  </a:lnTo>
                  <a:lnTo>
                    <a:pt x="6435" y="216"/>
                  </a:lnTo>
                  <a:cubicBezTo>
                    <a:pt x="6428" y="145"/>
                    <a:pt x="6417" y="72"/>
                    <a:pt x="64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7" name="Google Shape;404;p32">
              <a:extLst>
                <a:ext uri="{FF2B5EF4-FFF2-40B4-BE49-F238E27FC236}">
                  <a16:creationId xmlns:a16="http://schemas.microsoft.com/office/drawing/2014/main" id="{8AAEA786-ACD8-35E1-A4E2-B19DCCB6D30C}"/>
                </a:ext>
              </a:extLst>
            </p:cNvPr>
            <p:cNvSpPr/>
            <p:nvPr/>
          </p:nvSpPr>
          <p:spPr>
            <a:xfrm rot="-780876">
              <a:off x="10393552" y="2631811"/>
              <a:ext cx="155194" cy="102248"/>
            </a:xfrm>
            <a:custGeom>
              <a:avLst/>
              <a:gdLst/>
              <a:ahLst/>
              <a:cxnLst/>
              <a:rect l="l" t="t" r="r" b="b"/>
              <a:pathLst>
                <a:path w="4514" h="2974" extrusionOk="0">
                  <a:moveTo>
                    <a:pt x="4371" y="1"/>
                  </a:moveTo>
                  <a:lnTo>
                    <a:pt x="362" y="2495"/>
                  </a:lnTo>
                  <a:lnTo>
                    <a:pt x="228" y="2577"/>
                  </a:lnTo>
                  <a:lnTo>
                    <a:pt x="1" y="2973"/>
                  </a:lnTo>
                  <a:lnTo>
                    <a:pt x="626" y="2584"/>
                  </a:lnTo>
                  <a:lnTo>
                    <a:pt x="4513" y="166"/>
                  </a:lnTo>
                  <a:cubicBezTo>
                    <a:pt x="4467" y="109"/>
                    <a:pt x="4419" y="56"/>
                    <a:pt x="43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8" name="Google Shape;405;p32">
              <a:extLst>
                <a:ext uri="{FF2B5EF4-FFF2-40B4-BE49-F238E27FC236}">
                  <a16:creationId xmlns:a16="http://schemas.microsoft.com/office/drawing/2014/main" id="{D16008A7-98DA-106A-0682-1EBFC90F0F76}"/>
                </a:ext>
              </a:extLst>
            </p:cNvPr>
            <p:cNvSpPr/>
            <p:nvPr/>
          </p:nvSpPr>
          <p:spPr>
            <a:xfrm rot="-780876">
              <a:off x="10372851" y="2733446"/>
              <a:ext cx="75809" cy="117582"/>
            </a:xfrm>
            <a:custGeom>
              <a:avLst/>
              <a:gdLst/>
              <a:ahLst/>
              <a:cxnLst/>
              <a:rect l="l" t="t" r="r" b="b"/>
              <a:pathLst>
                <a:path w="2205" h="3420" extrusionOk="0">
                  <a:moveTo>
                    <a:pt x="1558" y="0"/>
                  </a:moveTo>
                  <a:lnTo>
                    <a:pt x="1501" y="98"/>
                  </a:lnTo>
                  <a:lnTo>
                    <a:pt x="1274" y="494"/>
                  </a:lnTo>
                  <a:lnTo>
                    <a:pt x="1003" y="964"/>
                  </a:lnTo>
                  <a:lnTo>
                    <a:pt x="875" y="1186"/>
                  </a:lnTo>
                  <a:lnTo>
                    <a:pt x="685" y="1518"/>
                  </a:lnTo>
                  <a:lnTo>
                    <a:pt x="573" y="1713"/>
                  </a:lnTo>
                  <a:lnTo>
                    <a:pt x="332" y="2125"/>
                  </a:lnTo>
                  <a:lnTo>
                    <a:pt x="179" y="2390"/>
                  </a:lnTo>
                  <a:lnTo>
                    <a:pt x="179" y="2392"/>
                  </a:lnTo>
                  <a:lnTo>
                    <a:pt x="123" y="2491"/>
                  </a:lnTo>
                  <a:cubicBezTo>
                    <a:pt x="44" y="2916"/>
                    <a:pt x="0" y="3361"/>
                    <a:pt x="160" y="3414"/>
                  </a:cubicBezTo>
                  <a:cubicBezTo>
                    <a:pt x="172" y="3418"/>
                    <a:pt x="184" y="3420"/>
                    <a:pt x="196" y="3420"/>
                  </a:cubicBezTo>
                  <a:cubicBezTo>
                    <a:pt x="275" y="3420"/>
                    <a:pt x="340" y="3325"/>
                    <a:pt x="396" y="3185"/>
                  </a:cubicBezTo>
                  <a:cubicBezTo>
                    <a:pt x="442" y="3068"/>
                    <a:pt x="479" y="2924"/>
                    <a:pt x="511" y="2781"/>
                  </a:cubicBezTo>
                  <a:cubicBezTo>
                    <a:pt x="575" y="2466"/>
                    <a:pt x="605" y="2156"/>
                    <a:pt x="605" y="2156"/>
                  </a:cubicBezTo>
                  <a:cubicBezTo>
                    <a:pt x="605" y="2156"/>
                    <a:pt x="1051" y="2667"/>
                    <a:pt x="1422" y="2667"/>
                  </a:cubicBezTo>
                  <a:cubicBezTo>
                    <a:pt x="1489" y="2667"/>
                    <a:pt x="1553" y="2650"/>
                    <a:pt x="1612" y="2610"/>
                  </a:cubicBezTo>
                  <a:cubicBezTo>
                    <a:pt x="1645" y="2589"/>
                    <a:pt x="1678" y="2560"/>
                    <a:pt x="1706" y="2523"/>
                  </a:cubicBezTo>
                  <a:cubicBezTo>
                    <a:pt x="1729" y="2497"/>
                    <a:pt x="1743" y="2468"/>
                    <a:pt x="1757" y="2442"/>
                  </a:cubicBezTo>
                  <a:cubicBezTo>
                    <a:pt x="1977" y="1977"/>
                    <a:pt x="1182" y="1369"/>
                    <a:pt x="1182" y="1369"/>
                  </a:cubicBezTo>
                  <a:cubicBezTo>
                    <a:pt x="1182" y="1369"/>
                    <a:pt x="1486" y="1316"/>
                    <a:pt x="1761" y="1158"/>
                  </a:cubicBezTo>
                  <a:cubicBezTo>
                    <a:pt x="1868" y="1099"/>
                    <a:pt x="1971" y="1025"/>
                    <a:pt x="2049" y="931"/>
                  </a:cubicBezTo>
                  <a:cubicBezTo>
                    <a:pt x="2143" y="824"/>
                    <a:pt x="2205" y="691"/>
                    <a:pt x="2205" y="531"/>
                  </a:cubicBezTo>
                  <a:cubicBezTo>
                    <a:pt x="2205" y="325"/>
                    <a:pt x="2075" y="192"/>
                    <a:pt x="1899" y="105"/>
                  </a:cubicBezTo>
                  <a:cubicBezTo>
                    <a:pt x="1818" y="66"/>
                    <a:pt x="1726" y="38"/>
                    <a:pt x="1635" y="16"/>
                  </a:cubicBezTo>
                  <a:cubicBezTo>
                    <a:pt x="1608" y="9"/>
                    <a:pt x="1582" y="4"/>
                    <a:pt x="15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09" name="Google Shape;406;p32">
            <a:extLst>
              <a:ext uri="{FF2B5EF4-FFF2-40B4-BE49-F238E27FC236}">
                <a16:creationId xmlns:a16="http://schemas.microsoft.com/office/drawing/2014/main" id="{000D4385-2AC7-B613-DA58-7AD31792F3FB}"/>
              </a:ext>
            </a:extLst>
          </p:cNvPr>
          <p:cNvGrpSpPr/>
          <p:nvPr/>
        </p:nvGrpSpPr>
        <p:grpSpPr>
          <a:xfrm>
            <a:off x="4386018" y="507122"/>
            <a:ext cx="371957" cy="551984"/>
            <a:chOff x="9940218" y="2559072"/>
            <a:chExt cx="371957" cy="551984"/>
          </a:xfrm>
        </p:grpSpPr>
        <p:sp>
          <p:nvSpPr>
            <p:cNvPr id="10210" name="Google Shape;407;p32">
              <a:extLst>
                <a:ext uri="{FF2B5EF4-FFF2-40B4-BE49-F238E27FC236}">
                  <a16:creationId xmlns:a16="http://schemas.microsoft.com/office/drawing/2014/main" id="{7E060E6C-87DD-32E1-A5EF-F7A2A9618378}"/>
                </a:ext>
              </a:extLst>
            </p:cNvPr>
            <p:cNvSpPr/>
            <p:nvPr/>
          </p:nvSpPr>
          <p:spPr>
            <a:xfrm rot="-780876">
              <a:off x="9993711" y="2582418"/>
              <a:ext cx="264972" cy="505292"/>
            </a:xfrm>
            <a:custGeom>
              <a:avLst/>
              <a:gdLst/>
              <a:ahLst/>
              <a:cxnLst/>
              <a:rect l="l" t="t" r="r" b="b"/>
              <a:pathLst>
                <a:path w="7707" h="14697" extrusionOk="0">
                  <a:moveTo>
                    <a:pt x="7706" y="0"/>
                  </a:moveTo>
                  <a:cubicBezTo>
                    <a:pt x="7706" y="0"/>
                    <a:pt x="1" y="1638"/>
                    <a:pt x="350" y="8076"/>
                  </a:cubicBezTo>
                  <a:cubicBezTo>
                    <a:pt x="698" y="14514"/>
                    <a:pt x="7366" y="14696"/>
                    <a:pt x="7366" y="14696"/>
                  </a:cubicBezTo>
                  <a:lnTo>
                    <a:pt x="7380" y="14087"/>
                  </a:lnTo>
                  <a:lnTo>
                    <a:pt x="4151" y="7494"/>
                  </a:lnTo>
                  <a:lnTo>
                    <a:pt x="7685" y="883"/>
                  </a:lnTo>
                  <a:lnTo>
                    <a:pt x="77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1" name="Google Shape;408;p32">
              <a:extLst>
                <a:ext uri="{FF2B5EF4-FFF2-40B4-BE49-F238E27FC236}">
                  <a16:creationId xmlns:a16="http://schemas.microsoft.com/office/drawing/2014/main" id="{FF8BFDE3-7E6C-01EB-BE7E-086175788AD6}"/>
                </a:ext>
              </a:extLst>
            </p:cNvPr>
            <p:cNvSpPr/>
            <p:nvPr/>
          </p:nvSpPr>
          <p:spPr>
            <a:xfrm rot="-780876">
              <a:off x="10027595" y="2608996"/>
              <a:ext cx="230969" cy="453962"/>
            </a:xfrm>
            <a:custGeom>
              <a:avLst/>
              <a:gdLst/>
              <a:ahLst/>
              <a:cxnLst/>
              <a:rect l="l" t="t" r="r" b="b"/>
              <a:pathLst>
                <a:path w="6718" h="13204" extrusionOk="0">
                  <a:moveTo>
                    <a:pt x="6718" y="0"/>
                  </a:moveTo>
                  <a:lnTo>
                    <a:pt x="6718" y="0"/>
                  </a:lnTo>
                  <a:cubicBezTo>
                    <a:pt x="6067" y="186"/>
                    <a:pt x="4366" y="744"/>
                    <a:pt x="2841" y="1879"/>
                  </a:cubicBezTo>
                  <a:cubicBezTo>
                    <a:pt x="2782" y="1921"/>
                    <a:pt x="2726" y="1968"/>
                    <a:pt x="2669" y="2013"/>
                  </a:cubicBezTo>
                  <a:cubicBezTo>
                    <a:pt x="1664" y="2795"/>
                    <a:pt x="760" y="3841"/>
                    <a:pt x="315" y="5204"/>
                  </a:cubicBezTo>
                  <a:cubicBezTo>
                    <a:pt x="290" y="5274"/>
                    <a:pt x="267" y="5345"/>
                    <a:pt x="249" y="5416"/>
                  </a:cubicBezTo>
                  <a:cubicBezTo>
                    <a:pt x="84" y="5990"/>
                    <a:pt x="1" y="6612"/>
                    <a:pt x="21" y="7295"/>
                  </a:cubicBezTo>
                  <a:cubicBezTo>
                    <a:pt x="60" y="8603"/>
                    <a:pt x="438" y="9624"/>
                    <a:pt x="1000" y="10418"/>
                  </a:cubicBezTo>
                  <a:cubicBezTo>
                    <a:pt x="1040" y="10479"/>
                    <a:pt x="1085" y="10536"/>
                    <a:pt x="1129" y="10594"/>
                  </a:cubicBezTo>
                  <a:cubicBezTo>
                    <a:pt x="1887" y="11576"/>
                    <a:pt x="2928" y="12195"/>
                    <a:pt x="3918" y="12586"/>
                  </a:cubicBezTo>
                  <a:cubicBezTo>
                    <a:pt x="3986" y="12614"/>
                    <a:pt x="4054" y="12638"/>
                    <a:pt x="4122" y="12663"/>
                  </a:cubicBezTo>
                  <a:cubicBezTo>
                    <a:pt x="5047" y="13003"/>
                    <a:pt x="5903" y="13145"/>
                    <a:pt x="6413" y="13204"/>
                  </a:cubicBezTo>
                  <a:lnTo>
                    <a:pt x="6521" y="8529"/>
                  </a:lnTo>
                  <a:lnTo>
                    <a:pt x="6524" y="8416"/>
                  </a:lnTo>
                  <a:lnTo>
                    <a:pt x="6535" y="7960"/>
                  </a:lnTo>
                  <a:lnTo>
                    <a:pt x="6547" y="7418"/>
                  </a:lnTo>
                  <a:lnTo>
                    <a:pt x="6554" y="7161"/>
                  </a:lnTo>
                  <a:lnTo>
                    <a:pt x="6561" y="6779"/>
                  </a:lnTo>
                  <a:lnTo>
                    <a:pt x="6566" y="6555"/>
                  </a:lnTo>
                  <a:lnTo>
                    <a:pt x="6578" y="6077"/>
                  </a:lnTo>
                  <a:lnTo>
                    <a:pt x="6586" y="5772"/>
                  </a:lnTo>
                  <a:lnTo>
                    <a:pt x="6585" y="5770"/>
                  </a:lnTo>
                  <a:lnTo>
                    <a:pt x="6588" y="5656"/>
                  </a:lnTo>
                  <a:lnTo>
                    <a:pt x="6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2" name="Google Shape;409;p32">
              <a:extLst>
                <a:ext uri="{FF2B5EF4-FFF2-40B4-BE49-F238E27FC236}">
                  <a16:creationId xmlns:a16="http://schemas.microsoft.com/office/drawing/2014/main" id="{17485EF5-0E0A-EA43-7979-9D45415D9409}"/>
                </a:ext>
              </a:extLst>
            </p:cNvPr>
            <p:cNvSpPr/>
            <p:nvPr/>
          </p:nvSpPr>
          <p:spPr>
            <a:xfrm rot="-780876">
              <a:off x="10097917" y="2666092"/>
              <a:ext cx="134669" cy="144330"/>
            </a:xfrm>
            <a:custGeom>
              <a:avLst/>
              <a:gdLst/>
              <a:ahLst/>
              <a:cxnLst/>
              <a:rect l="l" t="t" r="r" b="b"/>
              <a:pathLst>
                <a:path w="3917" h="4198" extrusionOk="0">
                  <a:moveTo>
                    <a:pt x="172" y="0"/>
                  </a:moveTo>
                  <a:cubicBezTo>
                    <a:pt x="114" y="42"/>
                    <a:pt x="57" y="89"/>
                    <a:pt x="0" y="134"/>
                  </a:cubicBezTo>
                  <a:lnTo>
                    <a:pt x="3439" y="3709"/>
                  </a:lnTo>
                  <a:lnTo>
                    <a:pt x="3909" y="4198"/>
                  </a:lnTo>
                  <a:lnTo>
                    <a:pt x="3917" y="3893"/>
                  </a:lnTo>
                  <a:lnTo>
                    <a:pt x="3916" y="3891"/>
                  </a:lnTo>
                  <a:lnTo>
                    <a:pt x="3347" y="3299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3" name="Google Shape;410;p32">
              <a:extLst>
                <a:ext uri="{FF2B5EF4-FFF2-40B4-BE49-F238E27FC236}">
                  <a16:creationId xmlns:a16="http://schemas.microsoft.com/office/drawing/2014/main" id="{DB1A1CD4-5F89-F364-1811-8B70C5819546}"/>
                </a:ext>
              </a:extLst>
            </p:cNvPr>
            <p:cNvSpPr/>
            <p:nvPr/>
          </p:nvSpPr>
          <p:spPr>
            <a:xfrm rot="-780876">
              <a:off x="10031381" y="2788036"/>
              <a:ext cx="217183" cy="54184"/>
            </a:xfrm>
            <a:custGeom>
              <a:avLst/>
              <a:gdLst/>
              <a:ahLst/>
              <a:cxnLst/>
              <a:rect l="l" t="t" r="r" b="b"/>
              <a:pathLst>
                <a:path w="6317" h="1576" extrusionOk="0">
                  <a:moveTo>
                    <a:pt x="66" y="1"/>
                  </a:moveTo>
                  <a:cubicBezTo>
                    <a:pt x="41" y="71"/>
                    <a:pt x="18" y="142"/>
                    <a:pt x="0" y="213"/>
                  </a:cubicBezTo>
                  <a:lnTo>
                    <a:pt x="4928" y="1278"/>
                  </a:lnTo>
                  <a:lnTo>
                    <a:pt x="6312" y="1576"/>
                  </a:lnTo>
                  <a:lnTo>
                    <a:pt x="6317" y="1352"/>
                  </a:lnTo>
                  <a:lnTo>
                    <a:pt x="4974" y="106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4" name="Google Shape;411;p32">
              <a:extLst>
                <a:ext uri="{FF2B5EF4-FFF2-40B4-BE49-F238E27FC236}">
                  <a16:creationId xmlns:a16="http://schemas.microsoft.com/office/drawing/2014/main" id="{B78656D6-B744-FB6B-1973-F0EB65FBA47A}"/>
                </a:ext>
              </a:extLst>
            </p:cNvPr>
            <p:cNvSpPr/>
            <p:nvPr/>
          </p:nvSpPr>
          <p:spPr>
            <a:xfrm rot="-780876">
              <a:off x="10079218" y="2849907"/>
              <a:ext cx="190950" cy="118063"/>
            </a:xfrm>
            <a:custGeom>
              <a:avLst/>
              <a:gdLst/>
              <a:ahLst/>
              <a:cxnLst/>
              <a:rect l="l" t="t" r="r" b="b"/>
              <a:pathLst>
                <a:path w="5554" h="3434" extrusionOk="0">
                  <a:moveTo>
                    <a:pt x="5554" y="1"/>
                  </a:moveTo>
                  <a:lnTo>
                    <a:pt x="4789" y="450"/>
                  </a:lnTo>
                  <a:lnTo>
                    <a:pt x="0" y="3258"/>
                  </a:lnTo>
                  <a:cubicBezTo>
                    <a:pt x="40" y="3319"/>
                    <a:pt x="85" y="3376"/>
                    <a:pt x="129" y="3434"/>
                  </a:cubicBezTo>
                  <a:lnTo>
                    <a:pt x="4645" y="788"/>
                  </a:lnTo>
                  <a:lnTo>
                    <a:pt x="5547" y="258"/>
                  </a:lnTo>
                  <a:lnTo>
                    <a:pt x="555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5" name="Google Shape;412;p32">
              <a:extLst>
                <a:ext uri="{FF2B5EF4-FFF2-40B4-BE49-F238E27FC236}">
                  <a16:creationId xmlns:a16="http://schemas.microsoft.com/office/drawing/2014/main" id="{55276E56-A523-7A75-F254-0E905ABE5229}"/>
                </a:ext>
              </a:extLst>
            </p:cNvPr>
            <p:cNvSpPr/>
            <p:nvPr/>
          </p:nvSpPr>
          <p:spPr>
            <a:xfrm rot="-780876">
              <a:off x="10189330" y="2864926"/>
              <a:ext cx="90009" cy="161692"/>
            </a:xfrm>
            <a:custGeom>
              <a:avLst/>
              <a:gdLst/>
              <a:ahLst/>
              <a:cxnLst/>
              <a:rect l="l" t="t" r="r" b="b"/>
              <a:pathLst>
                <a:path w="2618" h="4703" extrusionOk="0">
                  <a:moveTo>
                    <a:pt x="2618" y="0"/>
                  </a:moveTo>
                  <a:lnTo>
                    <a:pt x="2255" y="641"/>
                  </a:lnTo>
                  <a:lnTo>
                    <a:pt x="1" y="4626"/>
                  </a:lnTo>
                  <a:cubicBezTo>
                    <a:pt x="69" y="4654"/>
                    <a:pt x="137" y="4678"/>
                    <a:pt x="205" y="4703"/>
                  </a:cubicBezTo>
                  <a:lnTo>
                    <a:pt x="2530" y="593"/>
                  </a:lnTo>
                  <a:lnTo>
                    <a:pt x="2607" y="456"/>
                  </a:lnTo>
                  <a:lnTo>
                    <a:pt x="2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6" name="Google Shape;413;p32">
              <a:extLst>
                <a:ext uri="{FF2B5EF4-FFF2-40B4-BE49-F238E27FC236}">
                  <a16:creationId xmlns:a16="http://schemas.microsoft.com/office/drawing/2014/main" id="{A158770E-81CB-296B-7F35-4B4F1BD71DDE}"/>
                </a:ext>
              </a:extLst>
            </p:cNvPr>
            <p:cNvSpPr/>
            <p:nvPr/>
          </p:nvSpPr>
          <p:spPr>
            <a:xfrm rot="-780876">
              <a:off x="10204286" y="2756501"/>
              <a:ext cx="48614" cy="128584"/>
            </a:xfrm>
            <a:custGeom>
              <a:avLst/>
              <a:gdLst/>
              <a:ahLst/>
              <a:cxnLst/>
              <a:rect l="l" t="t" r="r" b="b"/>
              <a:pathLst>
                <a:path w="1414" h="3740" extrusionOk="0">
                  <a:moveTo>
                    <a:pt x="956" y="0"/>
                  </a:moveTo>
                  <a:cubicBezTo>
                    <a:pt x="950" y="0"/>
                    <a:pt x="944" y="1"/>
                    <a:pt x="938" y="2"/>
                  </a:cubicBezTo>
                  <a:cubicBezTo>
                    <a:pt x="838" y="19"/>
                    <a:pt x="820" y="145"/>
                    <a:pt x="841" y="316"/>
                  </a:cubicBezTo>
                  <a:cubicBezTo>
                    <a:pt x="855" y="439"/>
                    <a:pt x="892" y="583"/>
                    <a:pt x="933" y="726"/>
                  </a:cubicBezTo>
                  <a:cubicBezTo>
                    <a:pt x="1028" y="1032"/>
                    <a:pt x="1149" y="1319"/>
                    <a:pt x="1149" y="1319"/>
                  </a:cubicBezTo>
                  <a:cubicBezTo>
                    <a:pt x="1149" y="1319"/>
                    <a:pt x="815" y="1196"/>
                    <a:pt x="507" y="1196"/>
                  </a:cubicBezTo>
                  <a:cubicBezTo>
                    <a:pt x="313" y="1196"/>
                    <a:pt x="131" y="1244"/>
                    <a:pt x="48" y="1402"/>
                  </a:cubicBezTo>
                  <a:cubicBezTo>
                    <a:pt x="29" y="1437"/>
                    <a:pt x="15" y="1479"/>
                    <a:pt x="7" y="1524"/>
                  </a:cubicBezTo>
                  <a:cubicBezTo>
                    <a:pt x="0" y="1558"/>
                    <a:pt x="1" y="1590"/>
                    <a:pt x="2" y="1619"/>
                  </a:cubicBezTo>
                  <a:cubicBezTo>
                    <a:pt x="32" y="2134"/>
                    <a:pt x="1020" y="2286"/>
                    <a:pt x="1020" y="2286"/>
                  </a:cubicBezTo>
                  <a:cubicBezTo>
                    <a:pt x="1020" y="2286"/>
                    <a:pt x="779" y="2479"/>
                    <a:pt x="614" y="2748"/>
                  </a:cubicBezTo>
                  <a:cubicBezTo>
                    <a:pt x="548" y="2852"/>
                    <a:pt x="493" y="2966"/>
                    <a:pt x="470" y="3086"/>
                  </a:cubicBezTo>
                  <a:cubicBezTo>
                    <a:pt x="438" y="3226"/>
                    <a:pt x="449" y="3371"/>
                    <a:pt x="525" y="3512"/>
                  </a:cubicBezTo>
                  <a:cubicBezTo>
                    <a:pt x="617" y="3681"/>
                    <a:pt x="778" y="3739"/>
                    <a:pt x="962" y="3739"/>
                  </a:cubicBezTo>
                  <a:cubicBezTo>
                    <a:pt x="973" y="3739"/>
                    <a:pt x="985" y="3739"/>
                    <a:pt x="997" y="3739"/>
                  </a:cubicBezTo>
                  <a:cubicBezTo>
                    <a:pt x="1087" y="3734"/>
                    <a:pt x="1181" y="3715"/>
                    <a:pt x="1272" y="3691"/>
                  </a:cubicBezTo>
                  <a:cubicBezTo>
                    <a:pt x="1298" y="3684"/>
                    <a:pt x="1323" y="3675"/>
                    <a:pt x="1346" y="3667"/>
                  </a:cubicBezTo>
                  <a:lnTo>
                    <a:pt x="1349" y="3554"/>
                  </a:lnTo>
                  <a:lnTo>
                    <a:pt x="1360" y="3098"/>
                  </a:lnTo>
                  <a:lnTo>
                    <a:pt x="1372" y="2556"/>
                  </a:lnTo>
                  <a:lnTo>
                    <a:pt x="1379" y="2299"/>
                  </a:lnTo>
                  <a:lnTo>
                    <a:pt x="1386" y="1917"/>
                  </a:lnTo>
                  <a:lnTo>
                    <a:pt x="1391" y="1693"/>
                  </a:lnTo>
                  <a:lnTo>
                    <a:pt x="1403" y="1215"/>
                  </a:lnTo>
                  <a:lnTo>
                    <a:pt x="1411" y="910"/>
                  </a:lnTo>
                  <a:lnTo>
                    <a:pt x="1410" y="908"/>
                  </a:lnTo>
                  <a:lnTo>
                    <a:pt x="1413" y="794"/>
                  </a:lnTo>
                  <a:cubicBezTo>
                    <a:pt x="1283" y="398"/>
                    <a:pt x="1115" y="0"/>
                    <a:pt x="9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17" name="Google Shape;414;p32">
            <a:extLst>
              <a:ext uri="{FF2B5EF4-FFF2-40B4-BE49-F238E27FC236}">
                <a16:creationId xmlns:a16="http://schemas.microsoft.com/office/drawing/2014/main" id="{389FB8F3-5207-9A00-4886-F7C64FCFF92F}"/>
              </a:ext>
            </a:extLst>
          </p:cNvPr>
          <p:cNvGrpSpPr/>
          <p:nvPr/>
        </p:nvGrpSpPr>
        <p:grpSpPr>
          <a:xfrm>
            <a:off x="7403238" y="1099190"/>
            <a:ext cx="569018" cy="583172"/>
            <a:chOff x="9628538" y="2092490"/>
            <a:chExt cx="569018" cy="583172"/>
          </a:xfrm>
        </p:grpSpPr>
        <p:sp>
          <p:nvSpPr>
            <p:cNvPr id="10218" name="Google Shape;415;p32">
              <a:extLst>
                <a:ext uri="{FF2B5EF4-FFF2-40B4-BE49-F238E27FC236}">
                  <a16:creationId xmlns:a16="http://schemas.microsoft.com/office/drawing/2014/main" id="{8FC5E4E2-D6FC-8162-CBB7-DF06ECA03BF0}"/>
                </a:ext>
              </a:extLst>
            </p:cNvPr>
            <p:cNvSpPr/>
            <p:nvPr/>
          </p:nvSpPr>
          <p:spPr>
            <a:xfrm rot="-780876">
              <a:off x="9676354" y="2149859"/>
              <a:ext cx="473387" cy="478647"/>
            </a:xfrm>
            <a:custGeom>
              <a:avLst/>
              <a:gdLst/>
              <a:ahLst/>
              <a:cxnLst/>
              <a:rect l="l" t="t" r="r" b="b"/>
              <a:pathLst>
                <a:path w="13769" h="13922" extrusionOk="0">
                  <a:moveTo>
                    <a:pt x="10528" y="1"/>
                  </a:moveTo>
                  <a:cubicBezTo>
                    <a:pt x="9178" y="1"/>
                    <a:pt x="8222" y="1342"/>
                    <a:pt x="7606" y="2386"/>
                  </a:cubicBezTo>
                  <a:cubicBezTo>
                    <a:pt x="7164" y="3137"/>
                    <a:pt x="6705" y="3387"/>
                    <a:pt x="6163" y="3387"/>
                  </a:cubicBezTo>
                  <a:cubicBezTo>
                    <a:pt x="5683" y="3387"/>
                    <a:pt x="5138" y="3191"/>
                    <a:pt x="4481" y="2974"/>
                  </a:cubicBezTo>
                  <a:cubicBezTo>
                    <a:pt x="4124" y="2856"/>
                    <a:pt x="3744" y="2796"/>
                    <a:pt x="3365" y="2796"/>
                  </a:cubicBezTo>
                  <a:cubicBezTo>
                    <a:pt x="2439" y="2796"/>
                    <a:pt x="1517" y="3151"/>
                    <a:pt x="931" y="3860"/>
                  </a:cubicBezTo>
                  <a:cubicBezTo>
                    <a:pt x="621" y="4234"/>
                    <a:pt x="412" y="4685"/>
                    <a:pt x="276" y="5150"/>
                  </a:cubicBezTo>
                  <a:cubicBezTo>
                    <a:pt x="175" y="5487"/>
                    <a:pt x="112" y="5834"/>
                    <a:pt x="85" y="6186"/>
                  </a:cubicBezTo>
                  <a:cubicBezTo>
                    <a:pt x="1" y="7255"/>
                    <a:pt x="246" y="8352"/>
                    <a:pt x="798" y="9272"/>
                  </a:cubicBezTo>
                  <a:cubicBezTo>
                    <a:pt x="1240" y="10010"/>
                    <a:pt x="1859" y="10625"/>
                    <a:pt x="2414" y="11282"/>
                  </a:cubicBezTo>
                  <a:cubicBezTo>
                    <a:pt x="2868" y="11821"/>
                    <a:pt x="3286" y="12397"/>
                    <a:pt x="3826" y="12851"/>
                  </a:cubicBezTo>
                  <a:cubicBezTo>
                    <a:pt x="4681" y="13577"/>
                    <a:pt x="5794" y="13921"/>
                    <a:pt x="6919" y="13921"/>
                  </a:cubicBezTo>
                  <a:cubicBezTo>
                    <a:pt x="7759" y="13921"/>
                    <a:pt x="8605" y="13730"/>
                    <a:pt x="9357" y="13362"/>
                  </a:cubicBezTo>
                  <a:cubicBezTo>
                    <a:pt x="10027" y="13034"/>
                    <a:pt x="10625" y="12584"/>
                    <a:pt x="11143" y="12052"/>
                  </a:cubicBezTo>
                  <a:cubicBezTo>
                    <a:pt x="11988" y="11189"/>
                    <a:pt x="12626" y="10105"/>
                    <a:pt x="13028" y="8960"/>
                  </a:cubicBezTo>
                  <a:cubicBezTo>
                    <a:pt x="13767" y="6851"/>
                    <a:pt x="13769" y="4495"/>
                    <a:pt x="13033" y="2383"/>
                  </a:cubicBezTo>
                  <a:cubicBezTo>
                    <a:pt x="12653" y="1291"/>
                    <a:pt x="11906" y="143"/>
                    <a:pt x="10756" y="13"/>
                  </a:cubicBezTo>
                  <a:cubicBezTo>
                    <a:pt x="10679" y="5"/>
                    <a:pt x="10603" y="1"/>
                    <a:pt x="10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9" name="Google Shape;416;p32">
              <a:extLst>
                <a:ext uri="{FF2B5EF4-FFF2-40B4-BE49-F238E27FC236}">
                  <a16:creationId xmlns:a16="http://schemas.microsoft.com/office/drawing/2014/main" id="{6B23C4D3-D8F3-395B-5696-A3C6EC49A7AF}"/>
                </a:ext>
              </a:extLst>
            </p:cNvPr>
            <p:cNvSpPr/>
            <p:nvPr/>
          </p:nvSpPr>
          <p:spPr>
            <a:xfrm rot="-780876">
              <a:off x="9975640" y="2171774"/>
              <a:ext cx="78078" cy="84748"/>
            </a:xfrm>
            <a:custGeom>
              <a:avLst/>
              <a:gdLst/>
              <a:ahLst/>
              <a:cxnLst/>
              <a:rect l="l" t="t" r="r" b="b"/>
              <a:pathLst>
                <a:path w="2271" h="2465" extrusionOk="0">
                  <a:moveTo>
                    <a:pt x="1045" y="1"/>
                  </a:moveTo>
                  <a:cubicBezTo>
                    <a:pt x="91" y="1"/>
                    <a:pt x="0" y="1523"/>
                    <a:pt x="522" y="2147"/>
                  </a:cubicBezTo>
                  <a:cubicBezTo>
                    <a:pt x="679" y="2337"/>
                    <a:pt x="924" y="2465"/>
                    <a:pt x="1165" y="2465"/>
                  </a:cubicBezTo>
                  <a:cubicBezTo>
                    <a:pt x="1244" y="2465"/>
                    <a:pt x="1322" y="2451"/>
                    <a:pt x="1397" y="2421"/>
                  </a:cubicBezTo>
                  <a:cubicBezTo>
                    <a:pt x="2269" y="2075"/>
                    <a:pt x="2270" y="286"/>
                    <a:pt x="1318" y="38"/>
                  </a:cubicBezTo>
                  <a:cubicBezTo>
                    <a:pt x="1220" y="13"/>
                    <a:pt x="1129" y="1"/>
                    <a:pt x="10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0" name="Google Shape;417;p32">
              <a:extLst>
                <a:ext uri="{FF2B5EF4-FFF2-40B4-BE49-F238E27FC236}">
                  <a16:creationId xmlns:a16="http://schemas.microsoft.com/office/drawing/2014/main" id="{8C7F88EC-F3D0-A34E-653D-433DFD939E32}"/>
                </a:ext>
              </a:extLst>
            </p:cNvPr>
            <p:cNvSpPr/>
            <p:nvPr/>
          </p:nvSpPr>
          <p:spPr>
            <a:xfrm rot="-780876">
              <a:off x="10028378" y="2279220"/>
              <a:ext cx="95097" cy="101354"/>
            </a:xfrm>
            <a:custGeom>
              <a:avLst/>
              <a:gdLst/>
              <a:ahLst/>
              <a:cxnLst/>
              <a:rect l="l" t="t" r="r" b="b"/>
              <a:pathLst>
                <a:path w="2766" h="2948" extrusionOk="0">
                  <a:moveTo>
                    <a:pt x="1257" y="0"/>
                  </a:moveTo>
                  <a:cubicBezTo>
                    <a:pt x="242" y="0"/>
                    <a:pt x="1" y="1418"/>
                    <a:pt x="346" y="2186"/>
                  </a:cubicBezTo>
                  <a:cubicBezTo>
                    <a:pt x="497" y="2520"/>
                    <a:pt x="767" y="2820"/>
                    <a:pt x="1120" y="2916"/>
                  </a:cubicBezTo>
                  <a:cubicBezTo>
                    <a:pt x="1198" y="2937"/>
                    <a:pt x="1277" y="2947"/>
                    <a:pt x="1356" y="2947"/>
                  </a:cubicBezTo>
                  <a:cubicBezTo>
                    <a:pt x="1773" y="2947"/>
                    <a:pt x="2184" y="2668"/>
                    <a:pt x="2374" y="2287"/>
                  </a:cubicBezTo>
                  <a:cubicBezTo>
                    <a:pt x="2765" y="1504"/>
                    <a:pt x="2392" y="145"/>
                    <a:pt x="1418" y="12"/>
                  </a:cubicBezTo>
                  <a:cubicBezTo>
                    <a:pt x="1363" y="4"/>
                    <a:pt x="1309" y="0"/>
                    <a:pt x="12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1" name="Google Shape;418;p32">
              <a:extLst>
                <a:ext uri="{FF2B5EF4-FFF2-40B4-BE49-F238E27FC236}">
                  <a16:creationId xmlns:a16="http://schemas.microsoft.com/office/drawing/2014/main" id="{0B1A0C9C-69D2-911F-A30A-B1AE22CB36F8}"/>
                </a:ext>
              </a:extLst>
            </p:cNvPr>
            <p:cNvSpPr/>
            <p:nvPr/>
          </p:nvSpPr>
          <p:spPr>
            <a:xfrm rot="-780876">
              <a:off x="9701456" y="2369927"/>
              <a:ext cx="383138" cy="266003"/>
            </a:xfrm>
            <a:custGeom>
              <a:avLst/>
              <a:gdLst/>
              <a:ahLst/>
              <a:cxnLst/>
              <a:rect l="l" t="t" r="r" b="b"/>
              <a:pathLst>
                <a:path w="11144" h="7737" extrusionOk="0">
                  <a:moveTo>
                    <a:pt x="85" y="1"/>
                  </a:moveTo>
                  <a:lnTo>
                    <a:pt x="85" y="1"/>
                  </a:lnTo>
                  <a:cubicBezTo>
                    <a:pt x="1" y="1070"/>
                    <a:pt x="246" y="2167"/>
                    <a:pt x="798" y="3087"/>
                  </a:cubicBezTo>
                  <a:cubicBezTo>
                    <a:pt x="1240" y="3825"/>
                    <a:pt x="1859" y="4440"/>
                    <a:pt x="2414" y="5097"/>
                  </a:cubicBezTo>
                  <a:cubicBezTo>
                    <a:pt x="2868" y="5636"/>
                    <a:pt x="3286" y="6212"/>
                    <a:pt x="3826" y="6666"/>
                  </a:cubicBezTo>
                  <a:cubicBezTo>
                    <a:pt x="4681" y="7392"/>
                    <a:pt x="5794" y="7736"/>
                    <a:pt x="6919" y="7736"/>
                  </a:cubicBezTo>
                  <a:cubicBezTo>
                    <a:pt x="7759" y="7736"/>
                    <a:pt x="8605" y="7545"/>
                    <a:pt x="9357" y="7177"/>
                  </a:cubicBezTo>
                  <a:cubicBezTo>
                    <a:pt x="10027" y="6849"/>
                    <a:pt x="10625" y="6399"/>
                    <a:pt x="11143" y="5867"/>
                  </a:cubicBezTo>
                  <a:cubicBezTo>
                    <a:pt x="10827" y="5449"/>
                    <a:pt x="10429" y="5079"/>
                    <a:pt x="10015" y="4759"/>
                  </a:cubicBezTo>
                  <a:cubicBezTo>
                    <a:pt x="9470" y="4341"/>
                    <a:pt x="8866" y="3974"/>
                    <a:pt x="8198" y="3804"/>
                  </a:cubicBezTo>
                  <a:cubicBezTo>
                    <a:pt x="7693" y="3679"/>
                    <a:pt x="7169" y="3671"/>
                    <a:pt x="6654" y="3598"/>
                  </a:cubicBezTo>
                  <a:cubicBezTo>
                    <a:pt x="5829" y="3478"/>
                    <a:pt x="5037" y="3196"/>
                    <a:pt x="4259" y="2896"/>
                  </a:cubicBezTo>
                  <a:cubicBezTo>
                    <a:pt x="3123" y="2460"/>
                    <a:pt x="1973" y="1973"/>
                    <a:pt x="1058" y="1168"/>
                  </a:cubicBezTo>
                  <a:cubicBezTo>
                    <a:pt x="678" y="836"/>
                    <a:pt x="340" y="437"/>
                    <a:pt x="85" y="1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2" name="Google Shape;419;p32">
              <a:extLst>
                <a:ext uri="{FF2B5EF4-FFF2-40B4-BE49-F238E27FC236}">
                  <a16:creationId xmlns:a16="http://schemas.microsoft.com/office/drawing/2014/main" id="{7093ACD7-E5C9-9DB2-C651-B0BF55C7B1F6}"/>
                </a:ext>
              </a:extLst>
            </p:cNvPr>
            <p:cNvSpPr/>
            <p:nvPr/>
          </p:nvSpPr>
          <p:spPr>
            <a:xfrm rot="-780876">
              <a:off x="9693264" y="2172145"/>
              <a:ext cx="169325" cy="139998"/>
            </a:xfrm>
            <a:custGeom>
              <a:avLst/>
              <a:gdLst/>
              <a:ahLst/>
              <a:cxnLst/>
              <a:rect l="l" t="t" r="r" b="b"/>
              <a:pathLst>
                <a:path w="4925" h="4072" extrusionOk="0">
                  <a:moveTo>
                    <a:pt x="358" y="0"/>
                  </a:moveTo>
                  <a:cubicBezTo>
                    <a:pt x="236" y="0"/>
                    <a:pt x="118" y="35"/>
                    <a:pt x="1" y="129"/>
                  </a:cubicBezTo>
                  <a:cubicBezTo>
                    <a:pt x="260" y="1053"/>
                    <a:pt x="865" y="1863"/>
                    <a:pt x="1627" y="2445"/>
                  </a:cubicBezTo>
                  <a:cubicBezTo>
                    <a:pt x="2389" y="3029"/>
                    <a:pt x="3303" y="3394"/>
                    <a:pt x="4243" y="3588"/>
                  </a:cubicBezTo>
                  <a:cubicBezTo>
                    <a:pt x="4437" y="3628"/>
                    <a:pt x="4665" y="3695"/>
                    <a:pt x="4802" y="3821"/>
                  </a:cubicBezTo>
                  <a:lnTo>
                    <a:pt x="4802" y="3821"/>
                  </a:lnTo>
                  <a:cubicBezTo>
                    <a:pt x="4007" y="2248"/>
                    <a:pt x="2722" y="667"/>
                    <a:pt x="1055" y="182"/>
                  </a:cubicBezTo>
                  <a:cubicBezTo>
                    <a:pt x="799" y="107"/>
                    <a:pt x="573" y="0"/>
                    <a:pt x="358" y="0"/>
                  </a:cubicBezTo>
                  <a:close/>
                  <a:moveTo>
                    <a:pt x="4802" y="3821"/>
                  </a:moveTo>
                  <a:cubicBezTo>
                    <a:pt x="4844" y="3904"/>
                    <a:pt x="4885" y="3988"/>
                    <a:pt x="4925" y="4072"/>
                  </a:cubicBezTo>
                  <a:cubicBezTo>
                    <a:pt x="4920" y="3969"/>
                    <a:pt x="4873" y="3887"/>
                    <a:pt x="4802" y="38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3" name="Google Shape;420;p32">
              <a:extLst>
                <a:ext uri="{FF2B5EF4-FFF2-40B4-BE49-F238E27FC236}">
                  <a16:creationId xmlns:a16="http://schemas.microsoft.com/office/drawing/2014/main" id="{4E46E621-B129-D5A2-203D-A0BACE0576E8}"/>
                </a:ext>
              </a:extLst>
            </p:cNvPr>
            <p:cNvSpPr/>
            <p:nvPr/>
          </p:nvSpPr>
          <p:spPr>
            <a:xfrm rot="-780876">
              <a:off x="9799437" y="2096690"/>
              <a:ext cx="60476" cy="203155"/>
            </a:xfrm>
            <a:custGeom>
              <a:avLst/>
              <a:gdLst/>
              <a:ahLst/>
              <a:cxnLst/>
              <a:rect l="l" t="t" r="r" b="b"/>
              <a:pathLst>
                <a:path w="1759" h="5909" extrusionOk="0">
                  <a:moveTo>
                    <a:pt x="1251" y="0"/>
                  </a:moveTo>
                  <a:lnTo>
                    <a:pt x="0" y="22"/>
                  </a:lnTo>
                  <a:lnTo>
                    <a:pt x="1555" y="5908"/>
                  </a:lnTo>
                  <a:lnTo>
                    <a:pt x="1759" y="5883"/>
                  </a:lnTo>
                  <a:lnTo>
                    <a:pt x="12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24" name="Google Shape;9820;p28">
            <a:extLst>
              <a:ext uri="{FF2B5EF4-FFF2-40B4-BE49-F238E27FC236}">
                <a16:creationId xmlns:a16="http://schemas.microsoft.com/office/drawing/2014/main" id="{810CA992-71A3-88B3-69CD-BF4213E47D22}"/>
              </a:ext>
            </a:extLst>
          </p:cNvPr>
          <p:cNvSpPr txBox="1">
            <a:spLocks/>
          </p:cNvSpPr>
          <p:nvPr/>
        </p:nvSpPr>
        <p:spPr>
          <a:xfrm>
            <a:off x="1586550" y="986752"/>
            <a:ext cx="2376933" cy="919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62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pPr algn="ctr"/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Congenial Black" panose="02000503040000020004" pitchFamily="2" charset="0"/>
              </a:rPr>
              <a:t>Unit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20" grpId="0"/>
      <p:bldP spid="102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6;p7">
            <a:extLst>
              <a:ext uri="{FF2B5EF4-FFF2-40B4-BE49-F238E27FC236}">
                <a16:creationId xmlns:a16="http://schemas.microsoft.com/office/drawing/2014/main" id="{8581D3DD-02C0-4212-0A17-548447F3EA59}"/>
              </a:ext>
            </a:extLst>
          </p:cNvPr>
          <p:cNvSpPr/>
          <p:nvPr/>
        </p:nvSpPr>
        <p:spPr>
          <a:xfrm>
            <a:off x="114898" y="442159"/>
            <a:ext cx="8914205" cy="4585500"/>
          </a:xfrm>
          <a:prstGeom prst="roundRect">
            <a:avLst>
              <a:gd name="adj" fmla="val 2947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: Rounded Corners 2"/>
          <p:cNvSpPr/>
          <p:nvPr/>
        </p:nvSpPr>
        <p:spPr>
          <a:xfrm>
            <a:off x="4650376" y="716823"/>
            <a:ext cx="4267200" cy="112235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/>
          <p:cNvSpPr/>
          <p:nvPr/>
        </p:nvSpPr>
        <p:spPr>
          <a:xfrm>
            <a:off x="4650376" y="2094139"/>
            <a:ext cx="4267200" cy="112235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/>
          <p:cNvSpPr/>
          <p:nvPr/>
        </p:nvSpPr>
        <p:spPr>
          <a:xfrm>
            <a:off x="4650376" y="3471453"/>
            <a:ext cx="4267200" cy="111976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9672" y="53604"/>
            <a:ext cx="2595614" cy="5078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effectLst>
                  <a:glow>
                    <a:prstClr val="white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9" name="Picture 8" descr="A hand writing on a calendar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33" y="1258097"/>
            <a:ext cx="3879981" cy="2740237"/>
          </a:xfrm>
          <a:prstGeom prst="rect">
            <a:avLst/>
          </a:prstGeom>
        </p:spPr>
      </p:pic>
      <p:sp>
        <p:nvSpPr>
          <p:cNvPr id="10" name="Google Shape;1881;p31"/>
          <p:cNvSpPr txBox="1"/>
          <p:nvPr/>
        </p:nvSpPr>
        <p:spPr>
          <a:xfrm>
            <a:off x="4983730" y="794947"/>
            <a:ext cx="3441385" cy="851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4800" b="1" dirty="0">
                <a:solidFill>
                  <a:srgbClr val="AD4F0F"/>
                </a:solidFill>
                <a:latin typeface="Calibri" panose="020F0502020204030204"/>
              </a:rPr>
              <a:t>due date</a:t>
            </a:r>
            <a:r>
              <a:rPr lang="en-US" sz="4000" b="1" dirty="0">
                <a:solidFill>
                  <a:srgbClr val="AD4F0F"/>
                </a:solidFill>
                <a:latin typeface="Calibri" panose="020F0502020204030204"/>
              </a:rPr>
              <a:t> </a:t>
            </a:r>
            <a:r>
              <a:rPr lang="en-US" sz="4000" b="1" dirty="0">
                <a:solidFill>
                  <a:srgbClr val="AD4F0F"/>
                </a:solidFill>
                <a:latin typeface="Calibri" panose="020F0502020204030204"/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85337" y="3708169"/>
            <a:ext cx="3038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hạn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chót</a:t>
            </a:r>
            <a:endParaRPr lang="en-US" sz="49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613623" y="2374478"/>
            <a:ext cx="23407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/ˈduː </a:t>
            </a:r>
            <a:r>
              <a:rPr lang="en-US" sz="3600" b="1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deɪt</a:t>
            </a:r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 </a:t>
            </a:r>
          </a:p>
        </p:txBody>
      </p:sp>
      <p:pic>
        <p:nvPicPr>
          <p:cNvPr id="16" name="dued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82656" y="2403732"/>
            <a:ext cx="662353" cy="662353"/>
          </a:xfrm>
          <a:prstGeom prst="rect">
            <a:avLst/>
          </a:prstGeom>
        </p:spPr>
      </p:pic>
      <p:grpSp>
        <p:nvGrpSpPr>
          <p:cNvPr id="5" name="Google Shape;1346;p42">
            <a:extLst>
              <a:ext uri="{FF2B5EF4-FFF2-40B4-BE49-F238E27FC236}">
                <a16:creationId xmlns:a16="http://schemas.microsoft.com/office/drawing/2014/main" id="{2460250C-3BDF-1B70-A0D0-19D5AC0E87CA}"/>
              </a:ext>
            </a:extLst>
          </p:cNvPr>
          <p:cNvGrpSpPr/>
          <p:nvPr/>
        </p:nvGrpSpPr>
        <p:grpSpPr>
          <a:xfrm>
            <a:off x="8404322" y="4571966"/>
            <a:ext cx="569018" cy="583172"/>
            <a:chOff x="9628538" y="2092490"/>
            <a:chExt cx="569018" cy="583172"/>
          </a:xfrm>
        </p:grpSpPr>
        <p:sp>
          <p:nvSpPr>
            <p:cNvPr id="6" name="Google Shape;1347;p42">
              <a:extLst>
                <a:ext uri="{FF2B5EF4-FFF2-40B4-BE49-F238E27FC236}">
                  <a16:creationId xmlns:a16="http://schemas.microsoft.com/office/drawing/2014/main" id="{08DCC148-0CCE-CD80-9F11-243E40C79A90}"/>
                </a:ext>
              </a:extLst>
            </p:cNvPr>
            <p:cNvSpPr/>
            <p:nvPr/>
          </p:nvSpPr>
          <p:spPr>
            <a:xfrm rot="-780876">
              <a:off x="9676354" y="2149859"/>
              <a:ext cx="473387" cy="478647"/>
            </a:xfrm>
            <a:custGeom>
              <a:avLst/>
              <a:gdLst/>
              <a:ahLst/>
              <a:cxnLst/>
              <a:rect l="l" t="t" r="r" b="b"/>
              <a:pathLst>
                <a:path w="13769" h="13922" extrusionOk="0">
                  <a:moveTo>
                    <a:pt x="10528" y="1"/>
                  </a:moveTo>
                  <a:cubicBezTo>
                    <a:pt x="9178" y="1"/>
                    <a:pt x="8222" y="1342"/>
                    <a:pt x="7606" y="2386"/>
                  </a:cubicBezTo>
                  <a:cubicBezTo>
                    <a:pt x="7164" y="3137"/>
                    <a:pt x="6705" y="3387"/>
                    <a:pt x="6163" y="3387"/>
                  </a:cubicBezTo>
                  <a:cubicBezTo>
                    <a:pt x="5683" y="3387"/>
                    <a:pt x="5138" y="3191"/>
                    <a:pt x="4481" y="2974"/>
                  </a:cubicBezTo>
                  <a:cubicBezTo>
                    <a:pt x="4124" y="2856"/>
                    <a:pt x="3744" y="2796"/>
                    <a:pt x="3365" y="2796"/>
                  </a:cubicBezTo>
                  <a:cubicBezTo>
                    <a:pt x="2439" y="2796"/>
                    <a:pt x="1517" y="3151"/>
                    <a:pt x="931" y="3860"/>
                  </a:cubicBezTo>
                  <a:cubicBezTo>
                    <a:pt x="621" y="4234"/>
                    <a:pt x="412" y="4685"/>
                    <a:pt x="276" y="5150"/>
                  </a:cubicBezTo>
                  <a:cubicBezTo>
                    <a:pt x="175" y="5487"/>
                    <a:pt x="112" y="5834"/>
                    <a:pt x="85" y="6186"/>
                  </a:cubicBezTo>
                  <a:cubicBezTo>
                    <a:pt x="1" y="7255"/>
                    <a:pt x="246" y="8352"/>
                    <a:pt x="798" y="9272"/>
                  </a:cubicBezTo>
                  <a:cubicBezTo>
                    <a:pt x="1240" y="10010"/>
                    <a:pt x="1859" y="10625"/>
                    <a:pt x="2414" y="11282"/>
                  </a:cubicBezTo>
                  <a:cubicBezTo>
                    <a:pt x="2868" y="11821"/>
                    <a:pt x="3286" y="12397"/>
                    <a:pt x="3826" y="12851"/>
                  </a:cubicBezTo>
                  <a:cubicBezTo>
                    <a:pt x="4681" y="13577"/>
                    <a:pt x="5794" y="13921"/>
                    <a:pt x="6919" y="13921"/>
                  </a:cubicBezTo>
                  <a:cubicBezTo>
                    <a:pt x="7759" y="13921"/>
                    <a:pt x="8605" y="13730"/>
                    <a:pt x="9357" y="13362"/>
                  </a:cubicBezTo>
                  <a:cubicBezTo>
                    <a:pt x="10027" y="13034"/>
                    <a:pt x="10625" y="12584"/>
                    <a:pt x="11143" y="12052"/>
                  </a:cubicBezTo>
                  <a:cubicBezTo>
                    <a:pt x="11988" y="11189"/>
                    <a:pt x="12626" y="10105"/>
                    <a:pt x="13028" y="8960"/>
                  </a:cubicBezTo>
                  <a:cubicBezTo>
                    <a:pt x="13767" y="6851"/>
                    <a:pt x="13769" y="4495"/>
                    <a:pt x="13033" y="2383"/>
                  </a:cubicBezTo>
                  <a:cubicBezTo>
                    <a:pt x="12653" y="1291"/>
                    <a:pt x="11906" y="143"/>
                    <a:pt x="10756" y="13"/>
                  </a:cubicBezTo>
                  <a:cubicBezTo>
                    <a:pt x="10679" y="5"/>
                    <a:pt x="10603" y="1"/>
                    <a:pt x="10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348;p42">
              <a:extLst>
                <a:ext uri="{FF2B5EF4-FFF2-40B4-BE49-F238E27FC236}">
                  <a16:creationId xmlns:a16="http://schemas.microsoft.com/office/drawing/2014/main" id="{E8B7FE52-2F53-05F5-AD08-F3A48A6BD0E2}"/>
                </a:ext>
              </a:extLst>
            </p:cNvPr>
            <p:cNvSpPr/>
            <p:nvPr/>
          </p:nvSpPr>
          <p:spPr>
            <a:xfrm rot="-780876">
              <a:off x="9975640" y="2171774"/>
              <a:ext cx="78078" cy="84748"/>
            </a:xfrm>
            <a:custGeom>
              <a:avLst/>
              <a:gdLst/>
              <a:ahLst/>
              <a:cxnLst/>
              <a:rect l="l" t="t" r="r" b="b"/>
              <a:pathLst>
                <a:path w="2271" h="2465" extrusionOk="0">
                  <a:moveTo>
                    <a:pt x="1045" y="1"/>
                  </a:moveTo>
                  <a:cubicBezTo>
                    <a:pt x="91" y="1"/>
                    <a:pt x="0" y="1523"/>
                    <a:pt x="522" y="2147"/>
                  </a:cubicBezTo>
                  <a:cubicBezTo>
                    <a:pt x="679" y="2337"/>
                    <a:pt x="924" y="2465"/>
                    <a:pt x="1165" y="2465"/>
                  </a:cubicBezTo>
                  <a:cubicBezTo>
                    <a:pt x="1244" y="2465"/>
                    <a:pt x="1322" y="2451"/>
                    <a:pt x="1397" y="2421"/>
                  </a:cubicBezTo>
                  <a:cubicBezTo>
                    <a:pt x="2269" y="2075"/>
                    <a:pt x="2270" y="286"/>
                    <a:pt x="1318" y="38"/>
                  </a:cubicBezTo>
                  <a:cubicBezTo>
                    <a:pt x="1220" y="13"/>
                    <a:pt x="1129" y="1"/>
                    <a:pt x="10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349;p42">
              <a:extLst>
                <a:ext uri="{FF2B5EF4-FFF2-40B4-BE49-F238E27FC236}">
                  <a16:creationId xmlns:a16="http://schemas.microsoft.com/office/drawing/2014/main" id="{E82FCE51-9579-D659-11AA-D9BC040D05E4}"/>
                </a:ext>
              </a:extLst>
            </p:cNvPr>
            <p:cNvSpPr/>
            <p:nvPr/>
          </p:nvSpPr>
          <p:spPr>
            <a:xfrm rot="-780876">
              <a:off x="10028378" y="2279220"/>
              <a:ext cx="95097" cy="101354"/>
            </a:xfrm>
            <a:custGeom>
              <a:avLst/>
              <a:gdLst/>
              <a:ahLst/>
              <a:cxnLst/>
              <a:rect l="l" t="t" r="r" b="b"/>
              <a:pathLst>
                <a:path w="2766" h="2948" extrusionOk="0">
                  <a:moveTo>
                    <a:pt x="1257" y="0"/>
                  </a:moveTo>
                  <a:cubicBezTo>
                    <a:pt x="242" y="0"/>
                    <a:pt x="1" y="1418"/>
                    <a:pt x="346" y="2186"/>
                  </a:cubicBezTo>
                  <a:cubicBezTo>
                    <a:pt x="497" y="2520"/>
                    <a:pt x="767" y="2820"/>
                    <a:pt x="1120" y="2916"/>
                  </a:cubicBezTo>
                  <a:cubicBezTo>
                    <a:pt x="1198" y="2937"/>
                    <a:pt x="1277" y="2947"/>
                    <a:pt x="1356" y="2947"/>
                  </a:cubicBezTo>
                  <a:cubicBezTo>
                    <a:pt x="1773" y="2947"/>
                    <a:pt x="2184" y="2668"/>
                    <a:pt x="2374" y="2287"/>
                  </a:cubicBezTo>
                  <a:cubicBezTo>
                    <a:pt x="2765" y="1504"/>
                    <a:pt x="2392" y="145"/>
                    <a:pt x="1418" y="12"/>
                  </a:cubicBezTo>
                  <a:cubicBezTo>
                    <a:pt x="1363" y="4"/>
                    <a:pt x="1309" y="0"/>
                    <a:pt x="12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50;p42">
              <a:extLst>
                <a:ext uri="{FF2B5EF4-FFF2-40B4-BE49-F238E27FC236}">
                  <a16:creationId xmlns:a16="http://schemas.microsoft.com/office/drawing/2014/main" id="{0B741B8E-0374-FD80-0FA3-D17A293AB1CD}"/>
                </a:ext>
              </a:extLst>
            </p:cNvPr>
            <p:cNvSpPr/>
            <p:nvPr/>
          </p:nvSpPr>
          <p:spPr>
            <a:xfrm rot="-780876">
              <a:off x="9701456" y="2369927"/>
              <a:ext cx="383138" cy="266003"/>
            </a:xfrm>
            <a:custGeom>
              <a:avLst/>
              <a:gdLst/>
              <a:ahLst/>
              <a:cxnLst/>
              <a:rect l="l" t="t" r="r" b="b"/>
              <a:pathLst>
                <a:path w="11144" h="7737" extrusionOk="0">
                  <a:moveTo>
                    <a:pt x="85" y="1"/>
                  </a:moveTo>
                  <a:lnTo>
                    <a:pt x="85" y="1"/>
                  </a:lnTo>
                  <a:cubicBezTo>
                    <a:pt x="1" y="1070"/>
                    <a:pt x="246" y="2167"/>
                    <a:pt x="798" y="3087"/>
                  </a:cubicBezTo>
                  <a:cubicBezTo>
                    <a:pt x="1240" y="3825"/>
                    <a:pt x="1859" y="4440"/>
                    <a:pt x="2414" y="5097"/>
                  </a:cubicBezTo>
                  <a:cubicBezTo>
                    <a:pt x="2868" y="5636"/>
                    <a:pt x="3286" y="6212"/>
                    <a:pt x="3826" y="6666"/>
                  </a:cubicBezTo>
                  <a:cubicBezTo>
                    <a:pt x="4681" y="7392"/>
                    <a:pt x="5794" y="7736"/>
                    <a:pt x="6919" y="7736"/>
                  </a:cubicBezTo>
                  <a:cubicBezTo>
                    <a:pt x="7759" y="7736"/>
                    <a:pt x="8605" y="7545"/>
                    <a:pt x="9357" y="7177"/>
                  </a:cubicBezTo>
                  <a:cubicBezTo>
                    <a:pt x="10027" y="6849"/>
                    <a:pt x="10625" y="6399"/>
                    <a:pt x="11143" y="5867"/>
                  </a:cubicBezTo>
                  <a:cubicBezTo>
                    <a:pt x="10827" y="5449"/>
                    <a:pt x="10429" y="5079"/>
                    <a:pt x="10015" y="4759"/>
                  </a:cubicBezTo>
                  <a:cubicBezTo>
                    <a:pt x="9470" y="4341"/>
                    <a:pt x="8866" y="3974"/>
                    <a:pt x="8198" y="3804"/>
                  </a:cubicBezTo>
                  <a:cubicBezTo>
                    <a:pt x="7693" y="3679"/>
                    <a:pt x="7169" y="3671"/>
                    <a:pt x="6654" y="3598"/>
                  </a:cubicBezTo>
                  <a:cubicBezTo>
                    <a:pt x="5829" y="3478"/>
                    <a:pt x="5037" y="3196"/>
                    <a:pt x="4259" y="2896"/>
                  </a:cubicBezTo>
                  <a:cubicBezTo>
                    <a:pt x="3123" y="2460"/>
                    <a:pt x="1973" y="1973"/>
                    <a:pt x="1058" y="1168"/>
                  </a:cubicBezTo>
                  <a:cubicBezTo>
                    <a:pt x="678" y="836"/>
                    <a:pt x="340" y="437"/>
                    <a:pt x="85" y="1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51;p42">
              <a:extLst>
                <a:ext uri="{FF2B5EF4-FFF2-40B4-BE49-F238E27FC236}">
                  <a16:creationId xmlns:a16="http://schemas.microsoft.com/office/drawing/2014/main" id="{B044455D-532C-5106-99CB-615D119C4861}"/>
                </a:ext>
              </a:extLst>
            </p:cNvPr>
            <p:cNvSpPr/>
            <p:nvPr/>
          </p:nvSpPr>
          <p:spPr>
            <a:xfrm rot="-780876">
              <a:off x="9693264" y="2172145"/>
              <a:ext cx="169325" cy="139998"/>
            </a:xfrm>
            <a:custGeom>
              <a:avLst/>
              <a:gdLst/>
              <a:ahLst/>
              <a:cxnLst/>
              <a:rect l="l" t="t" r="r" b="b"/>
              <a:pathLst>
                <a:path w="4925" h="4072" extrusionOk="0">
                  <a:moveTo>
                    <a:pt x="358" y="0"/>
                  </a:moveTo>
                  <a:cubicBezTo>
                    <a:pt x="236" y="0"/>
                    <a:pt x="118" y="35"/>
                    <a:pt x="1" y="129"/>
                  </a:cubicBezTo>
                  <a:cubicBezTo>
                    <a:pt x="260" y="1053"/>
                    <a:pt x="865" y="1863"/>
                    <a:pt x="1627" y="2445"/>
                  </a:cubicBezTo>
                  <a:cubicBezTo>
                    <a:pt x="2389" y="3029"/>
                    <a:pt x="3303" y="3394"/>
                    <a:pt x="4243" y="3588"/>
                  </a:cubicBezTo>
                  <a:cubicBezTo>
                    <a:pt x="4437" y="3628"/>
                    <a:pt x="4665" y="3695"/>
                    <a:pt x="4802" y="3821"/>
                  </a:cubicBezTo>
                  <a:lnTo>
                    <a:pt x="4802" y="3821"/>
                  </a:lnTo>
                  <a:cubicBezTo>
                    <a:pt x="4007" y="2248"/>
                    <a:pt x="2722" y="667"/>
                    <a:pt x="1055" y="182"/>
                  </a:cubicBezTo>
                  <a:cubicBezTo>
                    <a:pt x="799" y="107"/>
                    <a:pt x="573" y="0"/>
                    <a:pt x="358" y="0"/>
                  </a:cubicBezTo>
                  <a:close/>
                  <a:moveTo>
                    <a:pt x="4802" y="3821"/>
                  </a:moveTo>
                  <a:cubicBezTo>
                    <a:pt x="4844" y="3904"/>
                    <a:pt x="4885" y="3988"/>
                    <a:pt x="4925" y="4072"/>
                  </a:cubicBezTo>
                  <a:cubicBezTo>
                    <a:pt x="4920" y="3969"/>
                    <a:pt x="4873" y="3887"/>
                    <a:pt x="4802" y="38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52;p42">
              <a:extLst>
                <a:ext uri="{FF2B5EF4-FFF2-40B4-BE49-F238E27FC236}">
                  <a16:creationId xmlns:a16="http://schemas.microsoft.com/office/drawing/2014/main" id="{2DD6CD89-269C-6C3C-6E6B-9EE1B2985A33}"/>
                </a:ext>
              </a:extLst>
            </p:cNvPr>
            <p:cNvSpPr/>
            <p:nvPr/>
          </p:nvSpPr>
          <p:spPr>
            <a:xfrm rot="-780876">
              <a:off x="9799437" y="2096690"/>
              <a:ext cx="60476" cy="203155"/>
            </a:xfrm>
            <a:custGeom>
              <a:avLst/>
              <a:gdLst/>
              <a:ahLst/>
              <a:cxnLst/>
              <a:rect l="l" t="t" r="r" b="b"/>
              <a:pathLst>
                <a:path w="1759" h="5909" extrusionOk="0">
                  <a:moveTo>
                    <a:pt x="1251" y="0"/>
                  </a:moveTo>
                  <a:lnTo>
                    <a:pt x="0" y="22"/>
                  </a:lnTo>
                  <a:lnTo>
                    <a:pt x="1555" y="5908"/>
                  </a:lnTo>
                  <a:lnTo>
                    <a:pt x="1759" y="5883"/>
                  </a:lnTo>
                  <a:lnTo>
                    <a:pt x="12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1359;p42">
            <a:extLst>
              <a:ext uri="{FF2B5EF4-FFF2-40B4-BE49-F238E27FC236}">
                <a16:creationId xmlns:a16="http://schemas.microsoft.com/office/drawing/2014/main" id="{C31CAFA4-221F-0392-7432-384B8203CAC8}"/>
              </a:ext>
            </a:extLst>
          </p:cNvPr>
          <p:cNvGrpSpPr/>
          <p:nvPr/>
        </p:nvGrpSpPr>
        <p:grpSpPr>
          <a:xfrm>
            <a:off x="360703" y="4068418"/>
            <a:ext cx="472794" cy="730334"/>
            <a:chOff x="2942265" y="3540319"/>
            <a:chExt cx="472794" cy="730334"/>
          </a:xfrm>
        </p:grpSpPr>
        <p:sp>
          <p:nvSpPr>
            <p:cNvPr id="21" name="Google Shape;1360;p42">
              <a:extLst>
                <a:ext uri="{FF2B5EF4-FFF2-40B4-BE49-F238E27FC236}">
                  <a16:creationId xmlns:a16="http://schemas.microsoft.com/office/drawing/2014/main" id="{A3E762E4-9CAB-08CF-BF7C-043EE116AECE}"/>
                </a:ext>
              </a:extLst>
            </p:cNvPr>
            <p:cNvSpPr/>
            <p:nvPr/>
          </p:nvSpPr>
          <p:spPr>
            <a:xfrm>
              <a:off x="2942265" y="3540319"/>
              <a:ext cx="472794" cy="730334"/>
            </a:xfrm>
            <a:custGeom>
              <a:avLst/>
              <a:gdLst/>
              <a:ahLst/>
              <a:cxnLst/>
              <a:rect l="l" t="t" r="r" b="b"/>
              <a:pathLst>
                <a:path w="13752" h="21243" extrusionOk="0">
                  <a:moveTo>
                    <a:pt x="4009" y="1"/>
                  </a:moveTo>
                  <a:cubicBezTo>
                    <a:pt x="3874" y="1"/>
                    <a:pt x="3739" y="11"/>
                    <a:pt x="3602" y="33"/>
                  </a:cubicBezTo>
                  <a:cubicBezTo>
                    <a:pt x="3514" y="46"/>
                    <a:pt x="3425" y="67"/>
                    <a:pt x="3343" y="92"/>
                  </a:cubicBezTo>
                  <a:cubicBezTo>
                    <a:pt x="3284" y="106"/>
                    <a:pt x="3230" y="124"/>
                    <a:pt x="3173" y="141"/>
                  </a:cubicBezTo>
                  <a:cubicBezTo>
                    <a:pt x="2255" y="462"/>
                    <a:pt x="1541" y="1294"/>
                    <a:pt x="1216" y="2223"/>
                  </a:cubicBezTo>
                  <a:cubicBezTo>
                    <a:pt x="839" y="3294"/>
                    <a:pt x="905" y="4469"/>
                    <a:pt x="1114" y="5583"/>
                  </a:cubicBezTo>
                  <a:cubicBezTo>
                    <a:pt x="1140" y="5712"/>
                    <a:pt x="1164" y="5840"/>
                    <a:pt x="1189" y="5969"/>
                  </a:cubicBezTo>
                  <a:cubicBezTo>
                    <a:pt x="1202" y="6037"/>
                    <a:pt x="1216" y="6104"/>
                    <a:pt x="1227" y="6172"/>
                  </a:cubicBezTo>
                  <a:lnTo>
                    <a:pt x="1227" y="6174"/>
                  </a:lnTo>
                  <a:cubicBezTo>
                    <a:pt x="1315" y="6667"/>
                    <a:pt x="1369" y="7161"/>
                    <a:pt x="1231" y="7638"/>
                  </a:cubicBezTo>
                  <a:cubicBezTo>
                    <a:pt x="1089" y="8136"/>
                    <a:pt x="754" y="8551"/>
                    <a:pt x="517" y="9010"/>
                  </a:cubicBezTo>
                  <a:cubicBezTo>
                    <a:pt x="95" y="9823"/>
                    <a:pt x="0" y="10743"/>
                    <a:pt x="138" y="11649"/>
                  </a:cubicBezTo>
                  <a:lnTo>
                    <a:pt x="138" y="11652"/>
                  </a:lnTo>
                  <a:cubicBezTo>
                    <a:pt x="149" y="11725"/>
                    <a:pt x="163" y="11798"/>
                    <a:pt x="178" y="11873"/>
                  </a:cubicBezTo>
                  <a:cubicBezTo>
                    <a:pt x="325" y="12634"/>
                    <a:pt x="634" y="13379"/>
                    <a:pt x="1047" y="14028"/>
                  </a:cubicBezTo>
                  <a:cubicBezTo>
                    <a:pt x="1994" y="15515"/>
                    <a:pt x="3410" y="16628"/>
                    <a:pt x="4781" y="17736"/>
                  </a:cubicBezTo>
                  <a:cubicBezTo>
                    <a:pt x="6060" y="18771"/>
                    <a:pt x="7047" y="19889"/>
                    <a:pt x="8100" y="21116"/>
                  </a:cubicBezTo>
                  <a:cubicBezTo>
                    <a:pt x="8137" y="21157"/>
                    <a:pt x="8173" y="21200"/>
                    <a:pt x="8209" y="21243"/>
                  </a:cubicBezTo>
                  <a:cubicBezTo>
                    <a:pt x="8231" y="21229"/>
                    <a:pt x="8254" y="21214"/>
                    <a:pt x="8275" y="21192"/>
                  </a:cubicBezTo>
                  <a:cubicBezTo>
                    <a:pt x="8761" y="20791"/>
                    <a:pt x="9135" y="19488"/>
                    <a:pt x="9476" y="18935"/>
                  </a:cubicBezTo>
                  <a:cubicBezTo>
                    <a:pt x="9946" y="18173"/>
                    <a:pt x="10471" y="17445"/>
                    <a:pt x="10983" y="16712"/>
                  </a:cubicBezTo>
                  <a:cubicBezTo>
                    <a:pt x="11990" y="15267"/>
                    <a:pt x="12999" y="13769"/>
                    <a:pt x="13437" y="12037"/>
                  </a:cubicBezTo>
                  <a:cubicBezTo>
                    <a:pt x="13484" y="11850"/>
                    <a:pt x="13524" y="11663"/>
                    <a:pt x="13556" y="11471"/>
                  </a:cubicBezTo>
                  <a:lnTo>
                    <a:pt x="13556" y="11468"/>
                  </a:lnTo>
                  <a:cubicBezTo>
                    <a:pt x="13579" y="11350"/>
                    <a:pt x="13597" y="11230"/>
                    <a:pt x="13610" y="11111"/>
                  </a:cubicBezTo>
                  <a:cubicBezTo>
                    <a:pt x="13752" y="9981"/>
                    <a:pt x="13646" y="8819"/>
                    <a:pt x="13294" y="7737"/>
                  </a:cubicBezTo>
                  <a:cubicBezTo>
                    <a:pt x="13005" y="6842"/>
                    <a:pt x="12521" y="5975"/>
                    <a:pt x="11828" y="5355"/>
                  </a:cubicBezTo>
                  <a:cubicBezTo>
                    <a:pt x="11783" y="5315"/>
                    <a:pt x="11738" y="5277"/>
                    <a:pt x="11691" y="5240"/>
                  </a:cubicBezTo>
                  <a:cubicBezTo>
                    <a:pt x="11476" y="5062"/>
                    <a:pt x="11245" y="4911"/>
                    <a:pt x="10992" y="4787"/>
                  </a:cubicBezTo>
                  <a:cubicBezTo>
                    <a:pt x="10303" y="4451"/>
                    <a:pt x="9508" y="4344"/>
                    <a:pt x="8867" y="3923"/>
                  </a:cubicBezTo>
                  <a:cubicBezTo>
                    <a:pt x="8200" y="3484"/>
                    <a:pt x="7787" y="2757"/>
                    <a:pt x="7320" y="2108"/>
                  </a:cubicBezTo>
                  <a:cubicBezTo>
                    <a:pt x="7240" y="1993"/>
                    <a:pt x="7153" y="1882"/>
                    <a:pt x="7061" y="1772"/>
                  </a:cubicBezTo>
                  <a:lnTo>
                    <a:pt x="7061" y="1770"/>
                  </a:lnTo>
                  <a:cubicBezTo>
                    <a:pt x="7014" y="1711"/>
                    <a:pt x="6967" y="1653"/>
                    <a:pt x="6912" y="1596"/>
                  </a:cubicBezTo>
                  <a:lnTo>
                    <a:pt x="6912" y="1593"/>
                  </a:lnTo>
                  <a:cubicBezTo>
                    <a:pt x="6144" y="711"/>
                    <a:pt x="5117" y="1"/>
                    <a:pt x="4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61;p42">
              <a:extLst>
                <a:ext uri="{FF2B5EF4-FFF2-40B4-BE49-F238E27FC236}">
                  <a16:creationId xmlns:a16="http://schemas.microsoft.com/office/drawing/2014/main" id="{4A63A11D-6FAF-DB3B-137C-4DB0D15DF69F}"/>
                </a:ext>
              </a:extLst>
            </p:cNvPr>
            <p:cNvSpPr/>
            <p:nvPr/>
          </p:nvSpPr>
          <p:spPr>
            <a:xfrm>
              <a:off x="3051318" y="3543482"/>
              <a:ext cx="175441" cy="727171"/>
            </a:xfrm>
            <a:custGeom>
              <a:avLst/>
              <a:gdLst/>
              <a:ahLst/>
              <a:cxnLst/>
              <a:rect l="l" t="t" r="r" b="b"/>
              <a:pathLst>
                <a:path w="5103" h="21151" extrusionOk="0">
                  <a:moveTo>
                    <a:pt x="171" y="0"/>
                  </a:moveTo>
                  <a:cubicBezTo>
                    <a:pt x="112" y="14"/>
                    <a:pt x="58" y="32"/>
                    <a:pt x="1" y="49"/>
                  </a:cubicBezTo>
                  <a:cubicBezTo>
                    <a:pt x="1040" y="1648"/>
                    <a:pt x="1681" y="3482"/>
                    <a:pt x="2215" y="5250"/>
                  </a:cubicBezTo>
                  <a:cubicBezTo>
                    <a:pt x="2642" y="6655"/>
                    <a:pt x="3019" y="8073"/>
                    <a:pt x="3348" y="9503"/>
                  </a:cubicBezTo>
                  <a:cubicBezTo>
                    <a:pt x="3372" y="9605"/>
                    <a:pt x="3396" y="9709"/>
                    <a:pt x="3418" y="9811"/>
                  </a:cubicBezTo>
                  <a:cubicBezTo>
                    <a:pt x="3930" y="12085"/>
                    <a:pt x="4320" y="14383"/>
                    <a:pt x="4582" y="16699"/>
                  </a:cubicBezTo>
                  <a:cubicBezTo>
                    <a:pt x="4593" y="16796"/>
                    <a:pt x="4604" y="16893"/>
                    <a:pt x="4613" y="16990"/>
                  </a:cubicBezTo>
                  <a:cubicBezTo>
                    <a:pt x="4762" y="18331"/>
                    <a:pt x="4866" y="19675"/>
                    <a:pt x="4928" y="21024"/>
                  </a:cubicBezTo>
                  <a:cubicBezTo>
                    <a:pt x="4965" y="21065"/>
                    <a:pt x="5001" y="21108"/>
                    <a:pt x="5037" y="21151"/>
                  </a:cubicBezTo>
                  <a:cubicBezTo>
                    <a:pt x="5059" y="21137"/>
                    <a:pt x="5082" y="21122"/>
                    <a:pt x="5103" y="21100"/>
                  </a:cubicBezTo>
                  <a:cubicBezTo>
                    <a:pt x="5043" y="19801"/>
                    <a:pt x="4947" y="18507"/>
                    <a:pt x="4809" y="17218"/>
                  </a:cubicBezTo>
                  <a:lnTo>
                    <a:pt x="4809" y="17215"/>
                  </a:lnTo>
                  <a:cubicBezTo>
                    <a:pt x="4797" y="17116"/>
                    <a:pt x="4789" y="17017"/>
                    <a:pt x="4777" y="16917"/>
                  </a:cubicBezTo>
                  <a:cubicBezTo>
                    <a:pt x="4662" y="15878"/>
                    <a:pt x="4522" y="14843"/>
                    <a:pt x="4358" y="13810"/>
                  </a:cubicBezTo>
                  <a:cubicBezTo>
                    <a:pt x="4345" y="13729"/>
                    <a:pt x="4331" y="13646"/>
                    <a:pt x="4320" y="13564"/>
                  </a:cubicBezTo>
                  <a:cubicBezTo>
                    <a:pt x="4112" y="12297"/>
                    <a:pt x="3866" y="11034"/>
                    <a:pt x="3585" y="9780"/>
                  </a:cubicBezTo>
                  <a:cubicBezTo>
                    <a:pt x="3582" y="9762"/>
                    <a:pt x="3578" y="9744"/>
                    <a:pt x="3573" y="9729"/>
                  </a:cubicBezTo>
                  <a:cubicBezTo>
                    <a:pt x="3379" y="8869"/>
                    <a:pt x="3168" y="8015"/>
                    <a:pt x="2940" y="7164"/>
                  </a:cubicBezTo>
                  <a:cubicBezTo>
                    <a:pt x="2908" y="7049"/>
                    <a:pt x="2879" y="6934"/>
                    <a:pt x="2847" y="6821"/>
                  </a:cubicBezTo>
                  <a:lnTo>
                    <a:pt x="2847" y="6819"/>
                  </a:lnTo>
                  <a:cubicBezTo>
                    <a:pt x="2698" y="6276"/>
                    <a:pt x="2541" y="5739"/>
                    <a:pt x="2378" y="5200"/>
                  </a:cubicBezTo>
                  <a:cubicBezTo>
                    <a:pt x="1844" y="3439"/>
                    <a:pt x="1206" y="1608"/>
                    <a:pt x="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62;p42">
              <a:extLst>
                <a:ext uri="{FF2B5EF4-FFF2-40B4-BE49-F238E27FC236}">
                  <a16:creationId xmlns:a16="http://schemas.microsoft.com/office/drawing/2014/main" id="{D5139F20-0339-E496-001E-131395F473A3}"/>
                </a:ext>
              </a:extLst>
            </p:cNvPr>
            <p:cNvSpPr/>
            <p:nvPr/>
          </p:nvSpPr>
          <p:spPr>
            <a:xfrm>
              <a:off x="2983109" y="3745498"/>
              <a:ext cx="192150" cy="137589"/>
            </a:xfrm>
            <a:custGeom>
              <a:avLst/>
              <a:gdLst/>
              <a:ahLst/>
              <a:cxnLst/>
              <a:rect l="l" t="t" r="r" b="b"/>
              <a:pathLst>
                <a:path w="5589" h="4002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69"/>
                    <a:pt x="28" y="136"/>
                    <a:pt x="39" y="204"/>
                  </a:cubicBezTo>
                  <a:lnTo>
                    <a:pt x="39" y="206"/>
                  </a:lnTo>
                  <a:cubicBezTo>
                    <a:pt x="2037" y="1101"/>
                    <a:pt x="3871" y="2377"/>
                    <a:pt x="5402" y="3935"/>
                  </a:cubicBezTo>
                  <a:cubicBezTo>
                    <a:pt x="5424" y="3957"/>
                    <a:pt x="5445" y="3979"/>
                    <a:pt x="5467" y="4001"/>
                  </a:cubicBezTo>
                  <a:lnTo>
                    <a:pt x="5569" y="3904"/>
                  </a:lnTo>
                  <a:lnTo>
                    <a:pt x="5589" y="3884"/>
                  </a:lnTo>
                  <a:cubicBezTo>
                    <a:pt x="5578" y="3873"/>
                    <a:pt x="5569" y="3864"/>
                    <a:pt x="5557" y="3853"/>
                  </a:cubicBezTo>
                  <a:cubicBezTo>
                    <a:pt x="5483" y="3776"/>
                    <a:pt x="5409" y="3702"/>
                    <a:pt x="5332" y="3627"/>
                  </a:cubicBezTo>
                  <a:cubicBezTo>
                    <a:pt x="3796" y="2111"/>
                    <a:pt x="1974" y="87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63;p42">
              <a:extLst>
                <a:ext uri="{FF2B5EF4-FFF2-40B4-BE49-F238E27FC236}">
                  <a16:creationId xmlns:a16="http://schemas.microsoft.com/office/drawing/2014/main" id="{56B70796-1E31-1A91-07F4-534FE29D8F07}"/>
                </a:ext>
              </a:extLst>
            </p:cNvPr>
            <p:cNvSpPr/>
            <p:nvPr/>
          </p:nvSpPr>
          <p:spPr>
            <a:xfrm>
              <a:off x="3146413" y="3595155"/>
              <a:ext cx="38678" cy="195897"/>
            </a:xfrm>
            <a:custGeom>
              <a:avLst/>
              <a:gdLst/>
              <a:ahLst/>
              <a:cxnLst/>
              <a:rect l="l" t="t" r="r" b="b"/>
              <a:pathLst>
                <a:path w="1125" h="5698" extrusionOk="0">
                  <a:moveTo>
                    <a:pt x="974" y="1"/>
                  </a:moveTo>
                  <a:cubicBezTo>
                    <a:pt x="798" y="1787"/>
                    <a:pt x="499" y="3571"/>
                    <a:pt x="81" y="5316"/>
                  </a:cubicBezTo>
                  <a:cubicBezTo>
                    <a:pt x="81" y="5316"/>
                    <a:pt x="83" y="5318"/>
                    <a:pt x="81" y="5318"/>
                  </a:cubicBezTo>
                  <a:cubicBezTo>
                    <a:pt x="56" y="5431"/>
                    <a:pt x="27" y="5544"/>
                    <a:pt x="0" y="5657"/>
                  </a:cubicBezTo>
                  <a:lnTo>
                    <a:pt x="165" y="5697"/>
                  </a:lnTo>
                  <a:cubicBezTo>
                    <a:pt x="167" y="5686"/>
                    <a:pt x="171" y="5673"/>
                    <a:pt x="174" y="5661"/>
                  </a:cubicBezTo>
                  <a:cubicBezTo>
                    <a:pt x="619" y="3864"/>
                    <a:pt x="936" y="2024"/>
                    <a:pt x="1123" y="177"/>
                  </a:cubicBezTo>
                  <a:cubicBezTo>
                    <a:pt x="1123" y="177"/>
                    <a:pt x="1125" y="177"/>
                    <a:pt x="1123" y="175"/>
                  </a:cubicBezTo>
                  <a:cubicBezTo>
                    <a:pt x="1076" y="116"/>
                    <a:pt x="1029" y="58"/>
                    <a:pt x="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64;p42">
              <a:extLst>
                <a:ext uri="{FF2B5EF4-FFF2-40B4-BE49-F238E27FC236}">
                  <a16:creationId xmlns:a16="http://schemas.microsoft.com/office/drawing/2014/main" id="{9E843A60-F1A1-F10E-4C88-0CA08E6C0E4E}"/>
                </a:ext>
              </a:extLst>
            </p:cNvPr>
            <p:cNvSpPr/>
            <p:nvPr/>
          </p:nvSpPr>
          <p:spPr>
            <a:xfrm>
              <a:off x="3195163" y="3720435"/>
              <a:ext cx="153782" cy="299656"/>
            </a:xfrm>
            <a:custGeom>
              <a:avLst/>
              <a:gdLst/>
              <a:ahLst/>
              <a:cxnLst/>
              <a:rect l="l" t="t" r="r" b="b"/>
              <a:pathLst>
                <a:path w="4473" h="8716" extrusionOk="0">
                  <a:moveTo>
                    <a:pt x="4335" y="1"/>
                  </a:moveTo>
                  <a:cubicBezTo>
                    <a:pt x="3286" y="2969"/>
                    <a:pt x="1879" y="5792"/>
                    <a:pt x="136" y="8417"/>
                  </a:cubicBezTo>
                  <a:cubicBezTo>
                    <a:pt x="90" y="8485"/>
                    <a:pt x="46" y="8552"/>
                    <a:pt x="1" y="8620"/>
                  </a:cubicBezTo>
                  <a:lnTo>
                    <a:pt x="141" y="8715"/>
                  </a:lnTo>
                  <a:cubicBezTo>
                    <a:pt x="152" y="8696"/>
                    <a:pt x="163" y="8681"/>
                    <a:pt x="174" y="8663"/>
                  </a:cubicBezTo>
                  <a:cubicBezTo>
                    <a:pt x="1960" y="6002"/>
                    <a:pt x="3401" y="3132"/>
                    <a:pt x="4472" y="116"/>
                  </a:cubicBezTo>
                  <a:cubicBezTo>
                    <a:pt x="4427" y="76"/>
                    <a:pt x="4382" y="38"/>
                    <a:pt x="4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65;p42">
              <a:extLst>
                <a:ext uri="{FF2B5EF4-FFF2-40B4-BE49-F238E27FC236}">
                  <a16:creationId xmlns:a16="http://schemas.microsoft.com/office/drawing/2014/main" id="{76304696-019E-216D-9647-C5646FA38807}"/>
                </a:ext>
              </a:extLst>
            </p:cNvPr>
            <p:cNvSpPr/>
            <p:nvPr/>
          </p:nvSpPr>
          <p:spPr>
            <a:xfrm>
              <a:off x="2946975" y="3922279"/>
              <a:ext cx="463202" cy="213397"/>
            </a:xfrm>
            <a:custGeom>
              <a:avLst/>
              <a:gdLst/>
              <a:ahLst/>
              <a:cxnLst/>
              <a:rect l="l" t="t" r="r" b="b"/>
              <a:pathLst>
                <a:path w="13473" h="6207" extrusionOk="0">
                  <a:moveTo>
                    <a:pt x="13473" y="1"/>
                  </a:moveTo>
                  <a:cubicBezTo>
                    <a:pt x="11800" y="2304"/>
                    <a:pt x="9924" y="4308"/>
                    <a:pt x="7874" y="5970"/>
                  </a:cubicBezTo>
                  <a:cubicBezTo>
                    <a:pt x="7854" y="5945"/>
                    <a:pt x="7832" y="5922"/>
                    <a:pt x="7812" y="5899"/>
                  </a:cubicBezTo>
                  <a:cubicBezTo>
                    <a:pt x="7750" y="5826"/>
                    <a:pt x="7684" y="5751"/>
                    <a:pt x="7617" y="5681"/>
                  </a:cubicBezTo>
                  <a:cubicBezTo>
                    <a:pt x="6525" y="4497"/>
                    <a:pt x="5132" y="3651"/>
                    <a:pt x="3780" y="2833"/>
                  </a:cubicBezTo>
                  <a:lnTo>
                    <a:pt x="1" y="542"/>
                  </a:lnTo>
                  <a:lnTo>
                    <a:pt x="1" y="542"/>
                  </a:lnTo>
                  <a:cubicBezTo>
                    <a:pt x="12" y="615"/>
                    <a:pt x="26" y="688"/>
                    <a:pt x="41" y="763"/>
                  </a:cubicBezTo>
                  <a:lnTo>
                    <a:pt x="3692" y="2977"/>
                  </a:lnTo>
                  <a:cubicBezTo>
                    <a:pt x="5099" y="3829"/>
                    <a:pt x="6553" y="4711"/>
                    <a:pt x="7648" y="5972"/>
                  </a:cubicBezTo>
                  <a:cubicBezTo>
                    <a:pt x="7699" y="6028"/>
                    <a:pt x="7750" y="6085"/>
                    <a:pt x="7797" y="6143"/>
                  </a:cubicBezTo>
                  <a:lnTo>
                    <a:pt x="7845" y="6197"/>
                  </a:lnTo>
                  <a:lnTo>
                    <a:pt x="7845" y="6200"/>
                  </a:lnTo>
                  <a:lnTo>
                    <a:pt x="7851" y="6207"/>
                  </a:lnTo>
                  <a:lnTo>
                    <a:pt x="7916" y="6154"/>
                  </a:lnTo>
                  <a:cubicBezTo>
                    <a:pt x="9924" y="4536"/>
                    <a:pt x="11768" y="2592"/>
                    <a:pt x="13419" y="361"/>
                  </a:cubicBezTo>
                  <a:lnTo>
                    <a:pt x="13419" y="358"/>
                  </a:lnTo>
                  <a:cubicBezTo>
                    <a:pt x="13442" y="240"/>
                    <a:pt x="13460" y="120"/>
                    <a:pt x="13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1368;p42">
            <a:extLst>
              <a:ext uri="{FF2B5EF4-FFF2-40B4-BE49-F238E27FC236}">
                <a16:creationId xmlns:a16="http://schemas.microsoft.com/office/drawing/2014/main" id="{639C96EF-7927-ABF1-966F-454CE213A128}"/>
              </a:ext>
            </a:extLst>
          </p:cNvPr>
          <p:cNvSpPr/>
          <p:nvPr/>
        </p:nvSpPr>
        <p:spPr>
          <a:xfrm>
            <a:off x="1261436" y="4462150"/>
            <a:ext cx="173578" cy="17097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6;p7">
            <a:extLst>
              <a:ext uri="{FF2B5EF4-FFF2-40B4-BE49-F238E27FC236}">
                <a16:creationId xmlns:a16="http://schemas.microsoft.com/office/drawing/2014/main" id="{9C9091DF-BA19-DE48-A03D-47580798FC5F}"/>
              </a:ext>
            </a:extLst>
          </p:cNvPr>
          <p:cNvSpPr/>
          <p:nvPr/>
        </p:nvSpPr>
        <p:spPr>
          <a:xfrm>
            <a:off x="171709" y="465710"/>
            <a:ext cx="8847818" cy="4585500"/>
          </a:xfrm>
          <a:prstGeom prst="roundRect">
            <a:avLst>
              <a:gd name="adj" fmla="val 2947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: Rounded Corners 2"/>
          <p:cNvSpPr/>
          <p:nvPr/>
        </p:nvSpPr>
        <p:spPr>
          <a:xfrm>
            <a:off x="4650376" y="716823"/>
            <a:ext cx="4267200" cy="112235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/>
          <p:cNvSpPr/>
          <p:nvPr/>
        </p:nvSpPr>
        <p:spPr>
          <a:xfrm>
            <a:off x="4650376" y="2094139"/>
            <a:ext cx="4267200" cy="112235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/>
          <p:cNvSpPr/>
          <p:nvPr/>
        </p:nvSpPr>
        <p:spPr>
          <a:xfrm>
            <a:off x="4650376" y="3471453"/>
            <a:ext cx="4267200" cy="111976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9672" y="53604"/>
            <a:ext cx="2595614" cy="5078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effectLst>
                  <a:glow>
                    <a:prstClr val="white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4" name="Picture 3" descr="Cartoon character next to a person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38" y="1232683"/>
            <a:ext cx="4124171" cy="2678134"/>
          </a:xfrm>
          <a:prstGeom prst="rect">
            <a:avLst/>
          </a:prstGeom>
        </p:spPr>
      </p:pic>
      <p:sp>
        <p:nvSpPr>
          <p:cNvPr id="5" name="Google Shape;1881;p31"/>
          <p:cNvSpPr txBox="1"/>
          <p:nvPr/>
        </p:nvSpPr>
        <p:spPr>
          <a:xfrm>
            <a:off x="4901531" y="844817"/>
            <a:ext cx="3764889" cy="775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4000" b="1" dirty="0">
                <a:solidFill>
                  <a:srgbClr val="AD4F0F"/>
                </a:solidFill>
                <a:latin typeface="Calibri" panose="020F0502020204030204"/>
              </a:rPr>
              <a:t> </a:t>
            </a:r>
            <a:r>
              <a:rPr lang="en-US" sz="4800" b="1" dirty="0">
                <a:solidFill>
                  <a:srgbClr val="AD4F0F"/>
                </a:solidFill>
                <a:latin typeface="Calibri" panose="020F0502020204030204"/>
              </a:rPr>
              <a:t>distraction</a:t>
            </a:r>
            <a:r>
              <a:rPr lang="en-US" sz="4000" b="1" dirty="0">
                <a:solidFill>
                  <a:srgbClr val="AD4F0F"/>
                </a:solidFill>
                <a:latin typeface="Calibri" panose="020F0502020204030204"/>
              </a:rPr>
              <a:t> </a:t>
            </a:r>
            <a:r>
              <a:rPr lang="en-US" sz="4000" b="1" dirty="0">
                <a:solidFill>
                  <a:srgbClr val="AD4F0F"/>
                </a:solidFill>
                <a:latin typeface="Calibri" panose="020F0502020204030204"/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6" name="Rectangle 5"/>
          <p:cNvSpPr/>
          <p:nvPr/>
        </p:nvSpPr>
        <p:spPr>
          <a:xfrm>
            <a:off x="5025094" y="3708169"/>
            <a:ext cx="3517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điều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gây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xao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lãng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endParaRPr lang="en-US" sz="49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59381" y="2319000"/>
            <a:ext cx="26491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  <a:r>
              <a:rPr lang="en-US" sz="3600" b="1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dɪˈstrækʃn</a:t>
            </a:r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 </a:t>
            </a:r>
          </a:p>
        </p:txBody>
      </p:sp>
      <p:pic>
        <p:nvPicPr>
          <p:cNvPr id="8" name="distrac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41742" y="2336959"/>
            <a:ext cx="625808" cy="625808"/>
          </a:xfrm>
          <a:prstGeom prst="rect">
            <a:avLst/>
          </a:prstGeom>
        </p:spPr>
      </p:pic>
      <p:grpSp>
        <p:nvGrpSpPr>
          <p:cNvPr id="10" name="Google Shape;1346;p42">
            <a:extLst>
              <a:ext uri="{FF2B5EF4-FFF2-40B4-BE49-F238E27FC236}">
                <a16:creationId xmlns:a16="http://schemas.microsoft.com/office/drawing/2014/main" id="{02EEDB03-913D-39DE-D5C1-DCD6A0715819}"/>
              </a:ext>
            </a:extLst>
          </p:cNvPr>
          <p:cNvGrpSpPr/>
          <p:nvPr/>
        </p:nvGrpSpPr>
        <p:grpSpPr>
          <a:xfrm>
            <a:off x="8320162" y="4586397"/>
            <a:ext cx="569018" cy="583172"/>
            <a:chOff x="9628538" y="2092490"/>
            <a:chExt cx="569018" cy="583172"/>
          </a:xfrm>
        </p:grpSpPr>
        <p:sp>
          <p:nvSpPr>
            <p:cNvPr id="13" name="Google Shape;1347;p42">
              <a:extLst>
                <a:ext uri="{FF2B5EF4-FFF2-40B4-BE49-F238E27FC236}">
                  <a16:creationId xmlns:a16="http://schemas.microsoft.com/office/drawing/2014/main" id="{BDB7C93C-0EFE-0B3F-1923-1BFB56AA87CB}"/>
                </a:ext>
              </a:extLst>
            </p:cNvPr>
            <p:cNvSpPr/>
            <p:nvPr/>
          </p:nvSpPr>
          <p:spPr>
            <a:xfrm rot="-780876">
              <a:off x="9676354" y="2149859"/>
              <a:ext cx="473387" cy="478647"/>
            </a:xfrm>
            <a:custGeom>
              <a:avLst/>
              <a:gdLst/>
              <a:ahLst/>
              <a:cxnLst/>
              <a:rect l="l" t="t" r="r" b="b"/>
              <a:pathLst>
                <a:path w="13769" h="13922" extrusionOk="0">
                  <a:moveTo>
                    <a:pt x="10528" y="1"/>
                  </a:moveTo>
                  <a:cubicBezTo>
                    <a:pt x="9178" y="1"/>
                    <a:pt x="8222" y="1342"/>
                    <a:pt x="7606" y="2386"/>
                  </a:cubicBezTo>
                  <a:cubicBezTo>
                    <a:pt x="7164" y="3137"/>
                    <a:pt x="6705" y="3387"/>
                    <a:pt x="6163" y="3387"/>
                  </a:cubicBezTo>
                  <a:cubicBezTo>
                    <a:pt x="5683" y="3387"/>
                    <a:pt x="5138" y="3191"/>
                    <a:pt x="4481" y="2974"/>
                  </a:cubicBezTo>
                  <a:cubicBezTo>
                    <a:pt x="4124" y="2856"/>
                    <a:pt x="3744" y="2796"/>
                    <a:pt x="3365" y="2796"/>
                  </a:cubicBezTo>
                  <a:cubicBezTo>
                    <a:pt x="2439" y="2796"/>
                    <a:pt x="1517" y="3151"/>
                    <a:pt x="931" y="3860"/>
                  </a:cubicBezTo>
                  <a:cubicBezTo>
                    <a:pt x="621" y="4234"/>
                    <a:pt x="412" y="4685"/>
                    <a:pt x="276" y="5150"/>
                  </a:cubicBezTo>
                  <a:cubicBezTo>
                    <a:pt x="175" y="5487"/>
                    <a:pt x="112" y="5834"/>
                    <a:pt x="85" y="6186"/>
                  </a:cubicBezTo>
                  <a:cubicBezTo>
                    <a:pt x="1" y="7255"/>
                    <a:pt x="246" y="8352"/>
                    <a:pt x="798" y="9272"/>
                  </a:cubicBezTo>
                  <a:cubicBezTo>
                    <a:pt x="1240" y="10010"/>
                    <a:pt x="1859" y="10625"/>
                    <a:pt x="2414" y="11282"/>
                  </a:cubicBezTo>
                  <a:cubicBezTo>
                    <a:pt x="2868" y="11821"/>
                    <a:pt x="3286" y="12397"/>
                    <a:pt x="3826" y="12851"/>
                  </a:cubicBezTo>
                  <a:cubicBezTo>
                    <a:pt x="4681" y="13577"/>
                    <a:pt x="5794" y="13921"/>
                    <a:pt x="6919" y="13921"/>
                  </a:cubicBezTo>
                  <a:cubicBezTo>
                    <a:pt x="7759" y="13921"/>
                    <a:pt x="8605" y="13730"/>
                    <a:pt x="9357" y="13362"/>
                  </a:cubicBezTo>
                  <a:cubicBezTo>
                    <a:pt x="10027" y="13034"/>
                    <a:pt x="10625" y="12584"/>
                    <a:pt x="11143" y="12052"/>
                  </a:cubicBezTo>
                  <a:cubicBezTo>
                    <a:pt x="11988" y="11189"/>
                    <a:pt x="12626" y="10105"/>
                    <a:pt x="13028" y="8960"/>
                  </a:cubicBezTo>
                  <a:cubicBezTo>
                    <a:pt x="13767" y="6851"/>
                    <a:pt x="13769" y="4495"/>
                    <a:pt x="13033" y="2383"/>
                  </a:cubicBezTo>
                  <a:cubicBezTo>
                    <a:pt x="12653" y="1291"/>
                    <a:pt x="11906" y="143"/>
                    <a:pt x="10756" y="13"/>
                  </a:cubicBezTo>
                  <a:cubicBezTo>
                    <a:pt x="10679" y="5"/>
                    <a:pt x="10603" y="1"/>
                    <a:pt x="10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48;p42">
              <a:extLst>
                <a:ext uri="{FF2B5EF4-FFF2-40B4-BE49-F238E27FC236}">
                  <a16:creationId xmlns:a16="http://schemas.microsoft.com/office/drawing/2014/main" id="{E22A2E1A-67CA-1729-74E9-36F4BEF806BF}"/>
                </a:ext>
              </a:extLst>
            </p:cNvPr>
            <p:cNvSpPr/>
            <p:nvPr/>
          </p:nvSpPr>
          <p:spPr>
            <a:xfrm rot="-780876">
              <a:off x="9975640" y="2171774"/>
              <a:ext cx="78078" cy="84748"/>
            </a:xfrm>
            <a:custGeom>
              <a:avLst/>
              <a:gdLst/>
              <a:ahLst/>
              <a:cxnLst/>
              <a:rect l="l" t="t" r="r" b="b"/>
              <a:pathLst>
                <a:path w="2271" h="2465" extrusionOk="0">
                  <a:moveTo>
                    <a:pt x="1045" y="1"/>
                  </a:moveTo>
                  <a:cubicBezTo>
                    <a:pt x="91" y="1"/>
                    <a:pt x="0" y="1523"/>
                    <a:pt x="522" y="2147"/>
                  </a:cubicBezTo>
                  <a:cubicBezTo>
                    <a:pt x="679" y="2337"/>
                    <a:pt x="924" y="2465"/>
                    <a:pt x="1165" y="2465"/>
                  </a:cubicBezTo>
                  <a:cubicBezTo>
                    <a:pt x="1244" y="2465"/>
                    <a:pt x="1322" y="2451"/>
                    <a:pt x="1397" y="2421"/>
                  </a:cubicBezTo>
                  <a:cubicBezTo>
                    <a:pt x="2269" y="2075"/>
                    <a:pt x="2270" y="286"/>
                    <a:pt x="1318" y="38"/>
                  </a:cubicBezTo>
                  <a:cubicBezTo>
                    <a:pt x="1220" y="13"/>
                    <a:pt x="1129" y="1"/>
                    <a:pt x="10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49;p42">
              <a:extLst>
                <a:ext uri="{FF2B5EF4-FFF2-40B4-BE49-F238E27FC236}">
                  <a16:creationId xmlns:a16="http://schemas.microsoft.com/office/drawing/2014/main" id="{E12ABAEE-1191-F302-9356-440384D43C85}"/>
                </a:ext>
              </a:extLst>
            </p:cNvPr>
            <p:cNvSpPr/>
            <p:nvPr/>
          </p:nvSpPr>
          <p:spPr>
            <a:xfrm rot="-780876">
              <a:off x="10028378" y="2279220"/>
              <a:ext cx="95097" cy="101354"/>
            </a:xfrm>
            <a:custGeom>
              <a:avLst/>
              <a:gdLst/>
              <a:ahLst/>
              <a:cxnLst/>
              <a:rect l="l" t="t" r="r" b="b"/>
              <a:pathLst>
                <a:path w="2766" h="2948" extrusionOk="0">
                  <a:moveTo>
                    <a:pt x="1257" y="0"/>
                  </a:moveTo>
                  <a:cubicBezTo>
                    <a:pt x="242" y="0"/>
                    <a:pt x="1" y="1418"/>
                    <a:pt x="346" y="2186"/>
                  </a:cubicBezTo>
                  <a:cubicBezTo>
                    <a:pt x="497" y="2520"/>
                    <a:pt x="767" y="2820"/>
                    <a:pt x="1120" y="2916"/>
                  </a:cubicBezTo>
                  <a:cubicBezTo>
                    <a:pt x="1198" y="2937"/>
                    <a:pt x="1277" y="2947"/>
                    <a:pt x="1356" y="2947"/>
                  </a:cubicBezTo>
                  <a:cubicBezTo>
                    <a:pt x="1773" y="2947"/>
                    <a:pt x="2184" y="2668"/>
                    <a:pt x="2374" y="2287"/>
                  </a:cubicBezTo>
                  <a:cubicBezTo>
                    <a:pt x="2765" y="1504"/>
                    <a:pt x="2392" y="145"/>
                    <a:pt x="1418" y="12"/>
                  </a:cubicBezTo>
                  <a:cubicBezTo>
                    <a:pt x="1363" y="4"/>
                    <a:pt x="1309" y="0"/>
                    <a:pt x="12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50;p42">
              <a:extLst>
                <a:ext uri="{FF2B5EF4-FFF2-40B4-BE49-F238E27FC236}">
                  <a16:creationId xmlns:a16="http://schemas.microsoft.com/office/drawing/2014/main" id="{52EA2074-AA14-538C-B83F-9131A82DA2E3}"/>
                </a:ext>
              </a:extLst>
            </p:cNvPr>
            <p:cNvSpPr/>
            <p:nvPr/>
          </p:nvSpPr>
          <p:spPr>
            <a:xfrm rot="-780876">
              <a:off x="9701456" y="2369927"/>
              <a:ext cx="383138" cy="266003"/>
            </a:xfrm>
            <a:custGeom>
              <a:avLst/>
              <a:gdLst/>
              <a:ahLst/>
              <a:cxnLst/>
              <a:rect l="l" t="t" r="r" b="b"/>
              <a:pathLst>
                <a:path w="11144" h="7737" extrusionOk="0">
                  <a:moveTo>
                    <a:pt x="85" y="1"/>
                  </a:moveTo>
                  <a:lnTo>
                    <a:pt x="85" y="1"/>
                  </a:lnTo>
                  <a:cubicBezTo>
                    <a:pt x="1" y="1070"/>
                    <a:pt x="246" y="2167"/>
                    <a:pt x="798" y="3087"/>
                  </a:cubicBezTo>
                  <a:cubicBezTo>
                    <a:pt x="1240" y="3825"/>
                    <a:pt x="1859" y="4440"/>
                    <a:pt x="2414" y="5097"/>
                  </a:cubicBezTo>
                  <a:cubicBezTo>
                    <a:pt x="2868" y="5636"/>
                    <a:pt x="3286" y="6212"/>
                    <a:pt x="3826" y="6666"/>
                  </a:cubicBezTo>
                  <a:cubicBezTo>
                    <a:pt x="4681" y="7392"/>
                    <a:pt x="5794" y="7736"/>
                    <a:pt x="6919" y="7736"/>
                  </a:cubicBezTo>
                  <a:cubicBezTo>
                    <a:pt x="7759" y="7736"/>
                    <a:pt x="8605" y="7545"/>
                    <a:pt x="9357" y="7177"/>
                  </a:cubicBezTo>
                  <a:cubicBezTo>
                    <a:pt x="10027" y="6849"/>
                    <a:pt x="10625" y="6399"/>
                    <a:pt x="11143" y="5867"/>
                  </a:cubicBezTo>
                  <a:cubicBezTo>
                    <a:pt x="10827" y="5449"/>
                    <a:pt x="10429" y="5079"/>
                    <a:pt x="10015" y="4759"/>
                  </a:cubicBezTo>
                  <a:cubicBezTo>
                    <a:pt x="9470" y="4341"/>
                    <a:pt x="8866" y="3974"/>
                    <a:pt x="8198" y="3804"/>
                  </a:cubicBezTo>
                  <a:cubicBezTo>
                    <a:pt x="7693" y="3679"/>
                    <a:pt x="7169" y="3671"/>
                    <a:pt x="6654" y="3598"/>
                  </a:cubicBezTo>
                  <a:cubicBezTo>
                    <a:pt x="5829" y="3478"/>
                    <a:pt x="5037" y="3196"/>
                    <a:pt x="4259" y="2896"/>
                  </a:cubicBezTo>
                  <a:cubicBezTo>
                    <a:pt x="3123" y="2460"/>
                    <a:pt x="1973" y="1973"/>
                    <a:pt x="1058" y="1168"/>
                  </a:cubicBezTo>
                  <a:cubicBezTo>
                    <a:pt x="678" y="836"/>
                    <a:pt x="340" y="437"/>
                    <a:pt x="85" y="1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51;p42">
              <a:extLst>
                <a:ext uri="{FF2B5EF4-FFF2-40B4-BE49-F238E27FC236}">
                  <a16:creationId xmlns:a16="http://schemas.microsoft.com/office/drawing/2014/main" id="{703B7966-C06B-4ECB-FE09-21C1D4F802DA}"/>
                </a:ext>
              </a:extLst>
            </p:cNvPr>
            <p:cNvSpPr/>
            <p:nvPr/>
          </p:nvSpPr>
          <p:spPr>
            <a:xfrm rot="-780876">
              <a:off x="9693264" y="2172145"/>
              <a:ext cx="169325" cy="139998"/>
            </a:xfrm>
            <a:custGeom>
              <a:avLst/>
              <a:gdLst/>
              <a:ahLst/>
              <a:cxnLst/>
              <a:rect l="l" t="t" r="r" b="b"/>
              <a:pathLst>
                <a:path w="4925" h="4072" extrusionOk="0">
                  <a:moveTo>
                    <a:pt x="358" y="0"/>
                  </a:moveTo>
                  <a:cubicBezTo>
                    <a:pt x="236" y="0"/>
                    <a:pt x="118" y="35"/>
                    <a:pt x="1" y="129"/>
                  </a:cubicBezTo>
                  <a:cubicBezTo>
                    <a:pt x="260" y="1053"/>
                    <a:pt x="865" y="1863"/>
                    <a:pt x="1627" y="2445"/>
                  </a:cubicBezTo>
                  <a:cubicBezTo>
                    <a:pt x="2389" y="3029"/>
                    <a:pt x="3303" y="3394"/>
                    <a:pt x="4243" y="3588"/>
                  </a:cubicBezTo>
                  <a:cubicBezTo>
                    <a:pt x="4437" y="3628"/>
                    <a:pt x="4665" y="3695"/>
                    <a:pt x="4802" y="3821"/>
                  </a:cubicBezTo>
                  <a:lnTo>
                    <a:pt x="4802" y="3821"/>
                  </a:lnTo>
                  <a:cubicBezTo>
                    <a:pt x="4007" y="2248"/>
                    <a:pt x="2722" y="667"/>
                    <a:pt x="1055" y="182"/>
                  </a:cubicBezTo>
                  <a:cubicBezTo>
                    <a:pt x="799" y="107"/>
                    <a:pt x="573" y="0"/>
                    <a:pt x="358" y="0"/>
                  </a:cubicBezTo>
                  <a:close/>
                  <a:moveTo>
                    <a:pt x="4802" y="3821"/>
                  </a:moveTo>
                  <a:cubicBezTo>
                    <a:pt x="4844" y="3904"/>
                    <a:pt x="4885" y="3988"/>
                    <a:pt x="4925" y="4072"/>
                  </a:cubicBezTo>
                  <a:cubicBezTo>
                    <a:pt x="4920" y="3969"/>
                    <a:pt x="4873" y="3887"/>
                    <a:pt x="4802" y="38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52;p42">
              <a:extLst>
                <a:ext uri="{FF2B5EF4-FFF2-40B4-BE49-F238E27FC236}">
                  <a16:creationId xmlns:a16="http://schemas.microsoft.com/office/drawing/2014/main" id="{13EAFC3D-0A68-F8FC-5891-DD1845E3AFC2}"/>
                </a:ext>
              </a:extLst>
            </p:cNvPr>
            <p:cNvSpPr/>
            <p:nvPr/>
          </p:nvSpPr>
          <p:spPr>
            <a:xfrm rot="-780876">
              <a:off x="9799437" y="2096690"/>
              <a:ext cx="60476" cy="203155"/>
            </a:xfrm>
            <a:custGeom>
              <a:avLst/>
              <a:gdLst/>
              <a:ahLst/>
              <a:cxnLst/>
              <a:rect l="l" t="t" r="r" b="b"/>
              <a:pathLst>
                <a:path w="1759" h="5909" extrusionOk="0">
                  <a:moveTo>
                    <a:pt x="1251" y="0"/>
                  </a:moveTo>
                  <a:lnTo>
                    <a:pt x="0" y="22"/>
                  </a:lnTo>
                  <a:lnTo>
                    <a:pt x="1555" y="5908"/>
                  </a:lnTo>
                  <a:lnTo>
                    <a:pt x="1759" y="5883"/>
                  </a:lnTo>
                  <a:lnTo>
                    <a:pt x="12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1359;p42">
            <a:extLst>
              <a:ext uri="{FF2B5EF4-FFF2-40B4-BE49-F238E27FC236}">
                <a16:creationId xmlns:a16="http://schemas.microsoft.com/office/drawing/2014/main" id="{257BE687-6807-CCD1-158E-F241C1F4EE02}"/>
              </a:ext>
            </a:extLst>
          </p:cNvPr>
          <p:cNvGrpSpPr/>
          <p:nvPr/>
        </p:nvGrpSpPr>
        <p:grpSpPr>
          <a:xfrm>
            <a:off x="395365" y="4268942"/>
            <a:ext cx="472794" cy="730334"/>
            <a:chOff x="2942265" y="3540319"/>
            <a:chExt cx="472794" cy="730334"/>
          </a:xfrm>
        </p:grpSpPr>
        <p:sp>
          <p:nvSpPr>
            <p:cNvPr id="21" name="Google Shape;1360;p42">
              <a:extLst>
                <a:ext uri="{FF2B5EF4-FFF2-40B4-BE49-F238E27FC236}">
                  <a16:creationId xmlns:a16="http://schemas.microsoft.com/office/drawing/2014/main" id="{17179850-AF88-3B7E-C873-6DB1A603CE82}"/>
                </a:ext>
              </a:extLst>
            </p:cNvPr>
            <p:cNvSpPr/>
            <p:nvPr/>
          </p:nvSpPr>
          <p:spPr>
            <a:xfrm>
              <a:off x="2942265" y="3540319"/>
              <a:ext cx="472794" cy="730334"/>
            </a:xfrm>
            <a:custGeom>
              <a:avLst/>
              <a:gdLst/>
              <a:ahLst/>
              <a:cxnLst/>
              <a:rect l="l" t="t" r="r" b="b"/>
              <a:pathLst>
                <a:path w="13752" h="21243" extrusionOk="0">
                  <a:moveTo>
                    <a:pt x="4009" y="1"/>
                  </a:moveTo>
                  <a:cubicBezTo>
                    <a:pt x="3874" y="1"/>
                    <a:pt x="3739" y="11"/>
                    <a:pt x="3602" y="33"/>
                  </a:cubicBezTo>
                  <a:cubicBezTo>
                    <a:pt x="3514" y="46"/>
                    <a:pt x="3425" y="67"/>
                    <a:pt x="3343" y="92"/>
                  </a:cubicBezTo>
                  <a:cubicBezTo>
                    <a:pt x="3284" y="106"/>
                    <a:pt x="3230" y="124"/>
                    <a:pt x="3173" y="141"/>
                  </a:cubicBezTo>
                  <a:cubicBezTo>
                    <a:pt x="2255" y="462"/>
                    <a:pt x="1541" y="1294"/>
                    <a:pt x="1216" y="2223"/>
                  </a:cubicBezTo>
                  <a:cubicBezTo>
                    <a:pt x="839" y="3294"/>
                    <a:pt x="905" y="4469"/>
                    <a:pt x="1114" y="5583"/>
                  </a:cubicBezTo>
                  <a:cubicBezTo>
                    <a:pt x="1140" y="5712"/>
                    <a:pt x="1164" y="5840"/>
                    <a:pt x="1189" y="5969"/>
                  </a:cubicBezTo>
                  <a:cubicBezTo>
                    <a:pt x="1202" y="6037"/>
                    <a:pt x="1216" y="6104"/>
                    <a:pt x="1227" y="6172"/>
                  </a:cubicBezTo>
                  <a:lnTo>
                    <a:pt x="1227" y="6174"/>
                  </a:lnTo>
                  <a:cubicBezTo>
                    <a:pt x="1315" y="6667"/>
                    <a:pt x="1369" y="7161"/>
                    <a:pt x="1231" y="7638"/>
                  </a:cubicBezTo>
                  <a:cubicBezTo>
                    <a:pt x="1089" y="8136"/>
                    <a:pt x="754" y="8551"/>
                    <a:pt x="517" y="9010"/>
                  </a:cubicBezTo>
                  <a:cubicBezTo>
                    <a:pt x="95" y="9823"/>
                    <a:pt x="0" y="10743"/>
                    <a:pt x="138" y="11649"/>
                  </a:cubicBezTo>
                  <a:lnTo>
                    <a:pt x="138" y="11652"/>
                  </a:lnTo>
                  <a:cubicBezTo>
                    <a:pt x="149" y="11725"/>
                    <a:pt x="163" y="11798"/>
                    <a:pt x="178" y="11873"/>
                  </a:cubicBezTo>
                  <a:cubicBezTo>
                    <a:pt x="325" y="12634"/>
                    <a:pt x="634" y="13379"/>
                    <a:pt x="1047" y="14028"/>
                  </a:cubicBezTo>
                  <a:cubicBezTo>
                    <a:pt x="1994" y="15515"/>
                    <a:pt x="3410" y="16628"/>
                    <a:pt x="4781" y="17736"/>
                  </a:cubicBezTo>
                  <a:cubicBezTo>
                    <a:pt x="6060" y="18771"/>
                    <a:pt x="7047" y="19889"/>
                    <a:pt x="8100" y="21116"/>
                  </a:cubicBezTo>
                  <a:cubicBezTo>
                    <a:pt x="8137" y="21157"/>
                    <a:pt x="8173" y="21200"/>
                    <a:pt x="8209" y="21243"/>
                  </a:cubicBezTo>
                  <a:cubicBezTo>
                    <a:pt x="8231" y="21229"/>
                    <a:pt x="8254" y="21214"/>
                    <a:pt x="8275" y="21192"/>
                  </a:cubicBezTo>
                  <a:cubicBezTo>
                    <a:pt x="8761" y="20791"/>
                    <a:pt x="9135" y="19488"/>
                    <a:pt x="9476" y="18935"/>
                  </a:cubicBezTo>
                  <a:cubicBezTo>
                    <a:pt x="9946" y="18173"/>
                    <a:pt x="10471" y="17445"/>
                    <a:pt x="10983" y="16712"/>
                  </a:cubicBezTo>
                  <a:cubicBezTo>
                    <a:pt x="11990" y="15267"/>
                    <a:pt x="12999" y="13769"/>
                    <a:pt x="13437" y="12037"/>
                  </a:cubicBezTo>
                  <a:cubicBezTo>
                    <a:pt x="13484" y="11850"/>
                    <a:pt x="13524" y="11663"/>
                    <a:pt x="13556" y="11471"/>
                  </a:cubicBezTo>
                  <a:lnTo>
                    <a:pt x="13556" y="11468"/>
                  </a:lnTo>
                  <a:cubicBezTo>
                    <a:pt x="13579" y="11350"/>
                    <a:pt x="13597" y="11230"/>
                    <a:pt x="13610" y="11111"/>
                  </a:cubicBezTo>
                  <a:cubicBezTo>
                    <a:pt x="13752" y="9981"/>
                    <a:pt x="13646" y="8819"/>
                    <a:pt x="13294" y="7737"/>
                  </a:cubicBezTo>
                  <a:cubicBezTo>
                    <a:pt x="13005" y="6842"/>
                    <a:pt x="12521" y="5975"/>
                    <a:pt x="11828" y="5355"/>
                  </a:cubicBezTo>
                  <a:cubicBezTo>
                    <a:pt x="11783" y="5315"/>
                    <a:pt x="11738" y="5277"/>
                    <a:pt x="11691" y="5240"/>
                  </a:cubicBezTo>
                  <a:cubicBezTo>
                    <a:pt x="11476" y="5062"/>
                    <a:pt x="11245" y="4911"/>
                    <a:pt x="10992" y="4787"/>
                  </a:cubicBezTo>
                  <a:cubicBezTo>
                    <a:pt x="10303" y="4451"/>
                    <a:pt x="9508" y="4344"/>
                    <a:pt x="8867" y="3923"/>
                  </a:cubicBezTo>
                  <a:cubicBezTo>
                    <a:pt x="8200" y="3484"/>
                    <a:pt x="7787" y="2757"/>
                    <a:pt x="7320" y="2108"/>
                  </a:cubicBezTo>
                  <a:cubicBezTo>
                    <a:pt x="7240" y="1993"/>
                    <a:pt x="7153" y="1882"/>
                    <a:pt x="7061" y="1772"/>
                  </a:cubicBezTo>
                  <a:lnTo>
                    <a:pt x="7061" y="1770"/>
                  </a:lnTo>
                  <a:cubicBezTo>
                    <a:pt x="7014" y="1711"/>
                    <a:pt x="6967" y="1653"/>
                    <a:pt x="6912" y="1596"/>
                  </a:cubicBezTo>
                  <a:lnTo>
                    <a:pt x="6912" y="1593"/>
                  </a:lnTo>
                  <a:cubicBezTo>
                    <a:pt x="6144" y="711"/>
                    <a:pt x="5117" y="1"/>
                    <a:pt x="4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61;p42">
              <a:extLst>
                <a:ext uri="{FF2B5EF4-FFF2-40B4-BE49-F238E27FC236}">
                  <a16:creationId xmlns:a16="http://schemas.microsoft.com/office/drawing/2014/main" id="{7086E8A0-590E-2D9F-E415-DCB3D1E7F88E}"/>
                </a:ext>
              </a:extLst>
            </p:cNvPr>
            <p:cNvSpPr/>
            <p:nvPr/>
          </p:nvSpPr>
          <p:spPr>
            <a:xfrm>
              <a:off x="3051318" y="3543482"/>
              <a:ext cx="175441" cy="727171"/>
            </a:xfrm>
            <a:custGeom>
              <a:avLst/>
              <a:gdLst/>
              <a:ahLst/>
              <a:cxnLst/>
              <a:rect l="l" t="t" r="r" b="b"/>
              <a:pathLst>
                <a:path w="5103" h="21151" extrusionOk="0">
                  <a:moveTo>
                    <a:pt x="171" y="0"/>
                  </a:moveTo>
                  <a:cubicBezTo>
                    <a:pt x="112" y="14"/>
                    <a:pt x="58" y="32"/>
                    <a:pt x="1" y="49"/>
                  </a:cubicBezTo>
                  <a:cubicBezTo>
                    <a:pt x="1040" y="1648"/>
                    <a:pt x="1681" y="3482"/>
                    <a:pt x="2215" y="5250"/>
                  </a:cubicBezTo>
                  <a:cubicBezTo>
                    <a:pt x="2642" y="6655"/>
                    <a:pt x="3019" y="8073"/>
                    <a:pt x="3348" y="9503"/>
                  </a:cubicBezTo>
                  <a:cubicBezTo>
                    <a:pt x="3372" y="9605"/>
                    <a:pt x="3396" y="9709"/>
                    <a:pt x="3418" y="9811"/>
                  </a:cubicBezTo>
                  <a:cubicBezTo>
                    <a:pt x="3930" y="12085"/>
                    <a:pt x="4320" y="14383"/>
                    <a:pt x="4582" y="16699"/>
                  </a:cubicBezTo>
                  <a:cubicBezTo>
                    <a:pt x="4593" y="16796"/>
                    <a:pt x="4604" y="16893"/>
                    <a:pt x="4613" y="16990"/>
                  </a:cubicBezTo>
                  <a:cubicBezTo>
                    <a:pt x="4762" y="18331"/>
                    <a:pt x="4866" y="19675"/>
                    <a:pt x="4928" y="21024"/>
                  </a:cubicBezTo>
                  <a:cubicBezTo>
                    <a:pt x="4965" y="21065"/>
                    <a:pt x="5001" y="21108"/>
                    <a:pt x="5037" y="21151"/>
                  </a:cubicBezTo>
                  <a:cubicBezTo>
                    <a:pt x="5059" y="21137"/>
                    <a:pt x="5082" y="21122"/>
                    <a:pt x="5103" y="21100"/>
                  </a:cubicBezTo>
                  <a:cubicBezTo>
                    <a:pt x="5043" y="19801"/>
                    <a:pt x="4947" y="18507"/>
                    <a:pt x="4809" y="17218"/>
                  </a:cubicBezTo>
                  <a:lnTo>
                    <a:pt x="4809" y="17215"/>
                  </a:lnTo>
                  <a:cubicBezTo>
                    <a:pt x="4797" y="17116"/>
                    <a:pt x="4789" y="17017"/>
                    <a:pt x="4777" y="16917"/>
                  </a:cubicBezTo>
                  <a:cubicBezTo>
                    <a:pt x="4662" y="15878"/>
                    <a:pt x="4522" y="14843"/>
                    <a:pt x="4358" y="13810"/>
                  </a:cubicBezTo>
                  <a:cubicBezTo>
                    <a:pt x="4345" y="13729"/>
                    <a:pt x="4331" y="13646"/>
                    <a:pt x="4320" y="13564"/>
                  </a:cubicBezTo>
                  <a:cubicBezTo>
                    <a:pt x="4112" y="12297"/>
                    <a:pt x="3866" y="11034"/>
                    <a:pt x="3585" y="9780"/>
                  </a:cubicBezTo>
                  <a:cubicBezTo>
                    <a:pt x="3582" y="9762"/>
                    <a:pt x="3578" y="9744"/>
                    <a:pt x="3573" y="9729"/>
                  </a:cubicBezTo>
                  <a:cubicBezTo>
                    <a:pt x="3379" y="8869"/>
                    <a:pt x="3168" y="8015"/>
                    <a:pt x="2940" y="7164"/>
                  </a:cubicBezTo>
                  <a:cubicBezTo>
                    <a:pt x="2908" y="7049"/>
                    <a:pt x="2879" y="6934"/>
                    <a:pt x="2847" y="6821"/>
                  </a:cubicBezTo>
                  <a:lnTo>
                    <a:pt x="2847" y="6819"/>
                  </a:lnTo>
                  <a:cubicBezTo>
                    <a:pt x="2698" y="6276"/>
                    <a:pt x="2541" y="5739"/>
                    <a:pt x="2378" y="5200"/>
                  </a:cubicBezTo>
                  <a:cubicBezTo>
                    <a:pt x="1844" y="3439"/>
                    <a:pt x="1206" y="1608"/>
                    <a:pt x="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62;p42">
              <a:extLst>
                <a:ext uri="{FF2B5EF4-FFF2-40B4-BE49-F238E27FC236}">
                  <a16:creationId xmlns:a16="http://schemas.microsoft.com/office/drawing/2014/main" id="{3D9BEFE0-968D-3897-72E9-CDC5A6A6234F}"/>
                </a:ext>
              </a:extLst>
            </p:cNvPr>
            <p:cNvSpPr/>
            <p:nvPr/>
          </p:nvSpPr>
          <p:spPr>
            <a:xfrm>
              <a:off x="2983109" y="3745498"/>
              <a:ext cx="192150" cy="137589"/>
            </a:xfrm>
            <a:custGeom>
              <a:avLst/>
              <a:gdLst/>
              <a:ahLst/>
              <a:cxnLst/>
              <a:rect l="l" t="t" r="r" b="b"/>
              <a:pathLst>
                <a:path w="5589" h="4002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69"/>
                    <a:pt x="28" y="136"/>
                    <a:pt x="39" y="204"/>
                  </a:cubicBezTo>
                  <a:lnTo>
                    <a:pt x="39" y="206"/>
                  </a:lnTo>
                  <a:cubicBezTo>
                    <a:pt x="2037" y="1101"/>
                    <a:pt x="3871" y="2377"/>
                    <a:pt x="5402" y="3935"/>
                  </a:cubicBezTo>
                  <a:cubicBezTo>
                    <a:pt x="5424" y="3957"/>
                    <a:pt x="5445" y="3979"/>
                    <a:pt x="5467" y="4001"/>
                  </a:cubicBezTo>
                  <a:lnTo>
                    <a:pt x="5569" y="3904"/>
                  </a:lnTo>
                  <a:lnTo>
                    <a:pt x="5589" y="3884"/>
                  </a:lnTo>
                  <a:cubicBezTo>
                    <a:pt x="5578" y="3873"/>
                    <a:pt x="5569" y="3864"/>
                    <a:pt x="5557" y="3853"/>
                  </a:cubicBezTo>
                  <a:cubicBezTo>
                    <a:pt x="5483" y="3776"/>
                    <a:pt x="5409" y="3702"/>
                    <a:pt x="5332" y="3627"/>
                  </a:cubicBezTo>
                  <a:cubicBezTo>
                    <a:pt x="3796" y="2111"/>
                    <a:pt x="1974" y="87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63;p42">
              <a:extLst>
                <a:ext uri="{FF2B5EF4-FFF2-40B4-BE49-F238E27FC236}">
                  <a16:creationId xmlns:a16="http://schemas.microsoft.com/office/drawing/2014/main" id="{810A734C-9A42-1ECD-22B0-8F9E36B72676}"/>
                </a:ext>
              </a:extLst>
            </p:cNvPr>
            <p:cNvSpPr/>
            <p:nvPr/>
          </p:nvSpPr>
          <p:spPr>
            <a:xfrm>
              <a:off x="3146413" y="3595155"/>
              <a:ext cx="38678" cy="195897"/>
            </a:xfrm>
            <a:custGeom>
              <a:avLst/>
              <a:gdLst/>
              <a:ahLst/>
              <a:cxnLst/>
              <a:rect l="l" t="t" r="r" b="b"/>
              <a:pathLst>
                <a:path w="1125" h="5698" extrusionOk="0">
                  <a:moveTo>
                    <a:pt x="974" y="1"/>
                  </a:moveTo>
                  <a:cubicBezTo>
                    <a:pt x="798" y="1787"/>
                    <a:pt x="499" y="3571"/>
                    <a:pt x="81" y="5316"/>
                  </a:cubicBezTo>
                  <a:cubicBezTo>
                    <a:pt x="81" y="5316"/>
                    <a:pt x="83" y="5318"/>
                    <a:pt x="81" y="5318"/>
                  </a:cubicBezTo>
                  <a:cubicBezTo>
                    <a:pt x="56" y="5431"/>
                    <a:pt x="27" y="5544"/>
                    <a:pt x="0" y="5657"/>
                  </a:cubicBezTo>
                  <a:lnTo>
                    <a:pt x="165" y="5697"/>
                  </a:lnTo>
                  <a:cubicBezTo>
                    <a:pt x="167" y="5686"/>
                    <a:pt x="171" y="5673"/>
                    <a:pt x="174" y="5661"/>
                  </a:cubicBezTo>
                  <a:cubicBezTo>
                    <a:pt x="619" y="3864"/>
                    <a:pt x="936" y="2024"/>
                    <a:pt x="1123" y="177"/>
                  </a:cubicBezTo>
                  <a:cubicBezTo>
                    <a:pt x="1123" y="177"/>
                    <a:pt x="1125" y="177"/>
                    <a:pt x="1123" y="175"/>
                  </a:cubicBezTo>
                  <a:cubicBezTo>
                    <a:pt x="1076" y="116"/>
                    <a:pt x="1029" y="58"/>
                    <a:pt x="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64;p42">
              <a:extLst>
                <a:ext uri="{FF2B5EF4-FFF2-40B4-BE49-F238E27FC236}">
                  <a16:creationId xmlns:a16="http://schemas.microsoft.com/office/drawing/2014/main" id="{9899483E-631E-9B4F-FFC4-80329DB2E09B}"/>
                </a:ext>
              </a:extLst>
            </p:cNvPr>
            <p:cNvSpPr/>
            <p:nvPr/>
          </p:nvSpPr>
          <p:spPr>
            <a:xfrm>
              <a:off x="3195163" y="3720435"/>
              <a:ext cx="153782" cy="299656"/>
            </a:xfrm>
            <a:custGeom>
              <a:avLst/>
              <a:gdLst/>
              <a:ahLst/>
              <a:cxnLst/>
              <a:rect l="l" t="t" r="r" b="b"/>
              <a:pathLst>
                <a:path w="4473" h="8716" extrusionOk="0">
                  <a:moveTo>
                    <a:pt x="4335" y="1"/>
                  </a:moveTo>
                  <a:cubicBezTo>
                    <a:pt x="3286" y="2969"/>
                    <a:pt x="1879" y="5792"/>
                    <a:pt x="136" y="8417"/>
                  </a:cubicBezTo>
                  <a:cubicBezTo>
                    <a:pt x="90" y="8485"/>
                    <a:pt x="46" y="8552"/>
                    <a:pt x="1" y="8620"/>
                  </a:cubicBezTo>
                  <a:lnTo>
                    <a:pt x="141" y="8715"/>
                  </a:lnTo>
                  <a:cubicBezTo>
                    <a:pt x="152" y="8696"/>
                    <a:pt x="163" y="8681"/>
                    <a:pt x="174" y="8663"/>
                  </a:cubicBezTo>
                  <a:cubicBezTo>
                    <a:pt x="1960" y="6002"/>
                    <a:pt x="3401" y="3132"/>
                    <a:pt x="4472" y="116"/>
                  </a:cubicBezTo>
                  <a:cubicBezTo>
                    <a:pt x="4427" y="76"/>
                    <a:pt x="4382" y="38"/>
                    <a:pt x="4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65;p42">
              <a:extLst>
                <a:ext uri="{FF2B5EF4-FFF2-40B4-BE49-F238E27FC236}">
                  <a16:creationId xmlns:a16="http://schemas.microsoft.com/office/drawing/2014/main" id="{BE2B4AA7-AA9E-24B1-40EC-24F855D90027}"/>
                </a:ext>
              </a:extLst>
            </p:cNvPr>
            <p:cNvSpPr/>
            <p:nvPr/>
          </p:nvSpPr>
          <p:spPr>
            <a:xfrm>
              <a:off x="2946975" y="3922279"/>
              <a:ext cx="463202" cy="213397"/>
            </a:xfrm>
            <a:custGeom>
              <a:avLst/>
              <a:gdLst/>
              <a:ahLst/>
              <a:cxnLst/>
              <a:rect l="l" t="t" r="r" b="b"/>
              <a:pathLst>
                <a:path w="13473" h="6207" extrusionOk="0">
                  <a:moveTo>
                    <a:pt x="13473" y="1"/>
                  </a:moveTo>
                  <a:cubicBezTo>
                    <a:pt x="11800" y="2304"/>
                    <a:pt x="9924" y="4308"/>
                    <a:pt x="7874" y="5970"/>
                  </a:cubicBezTo>
                  <a:cubicBezTo>
                    <a:pt x="7854" y="5945"/>
                    <a:pt x="7832" y="5922"/>
                    <a:pt x="7812" y="5899"/>
                  </a:cubicBezTo>
                  <a:cubicBezTo>
                    <a:pt x="7750" y="5826"/>
                    <a:pt x="7684" y="5751"/>
                    <a:pt x="7617" y="5681"/>
                  </a:cubicBezTo>
                  <a:cubicBezTo>
                    <a:pt x="6525" y="4497"/>
                    <a:pt x="5132" y="3651"/>
                    <a:pt x="3780" y="2833"/>
                  </a:cubicBezTo>
                  <a:lnTo>
                    <a:pt x="1" y="542"/>
                  </a:lnTo>
                  <a:lnTo>
                    <a:pt x="1" y="542"/>
                  </a:lnTo>
                  <a:cubicBezTo>
                    <a:pt x="12" y="615"/>
                    <a:pt x="26" y="688"/>
                    <a:pt x="41" y="763"/>
                  </a:cubicBezTo>
                  <a:lnTo>
                    <a:pt x="3692" y="2977"/>
                  </a:lnTo>
                  <a:cubicBezTo>
                    <a:pt x="5099" y="3829"/>
                    <a:pt x="6553" y="4711"/>
                    <a:pt x="7648" y="5972"/>
                  </a:cubicBezTo>
                  <a:cubicBezTo>
                    <a:pt x="7699" y="6028"/>
                    <a:pt x="7750" y="6085"/>
                    <a:pt x="7797" y="6143"/>
                  </a:cubicBezTo>
                  <a:lnTo>
                    <a:pt x="7845" y="6197"/>
                  </a:lnTo>
                  <a:lnTo>
                    <a:pt x="7845" y="6200"/>
                  </a:lnTo>
                  <a:lnTo>
                    <a:pt x="7851" y="6207"/>
                  </a:lnTo>
                  <a:lnTo>
                    <a:pt x="7916" y="6154"/>
                  </a:lnTo>
                  <a:cubicBezTo>
                    <a:pt x="9924" y="4536"/>
                    <a:pt x="11768" y="2592"/>
                    <a:pt x="13419" y="361"/>
                  </a:cubicBezTo>
                  <a:lnTo>
                    <a:pt x="13419" y="358"/>
                  </a:lnTo>
                  <a:cubicBezTo>
                    <a:pt x="13442" y="240"/>
                    <a:pt x="13460" y="120"/>
                    <a:pt x="13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1368;p42">
            <a:extLst>
              <a:ext uri="{FF2B5EF4-FFF2-40B4-BE49-F238E27FC236}">
                <a16:creationId xmlns:a16="http://schemas.microsoft.com/office/drawing/2014/main" id="{5912E932-85F9-7A07-0652-CC5A41C05FE8}"/>
              </a:ext>
            </a:extLst>
          </p:cNvPr>
          <p:cNvSpPr/>
          <p:nvPr/>
        </p:nvSpPr>
        <p:spPr>
          <a:xfrm>
            <a:off x="3077024" y="4389627"/>
            <a:ext cx="173578" cy="17097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6;p7">
            <a:extLst>
              <a:ext uri="{FF2B5EF4-FFF2-40B4-BE49-F238E27FC236}">
                <a16:creationId xmlns:a16="http://schemas.microsoft.com/office/drawing/2014/main" id="{3BE636B4-0097-7172-B73B-E02D3664FE04}"/>
              </a:ext>
            </a:extLst>
          </p:cNvPr>
          <p:cNvSpPr/>
          <p:nvPr/>
        </p:nvSpPr>
        <p:spPr>
          <a:xfrm>
            <a:off x="182646" y="362566"/>
            <a:ext cx="8841667" cy="4585500"/>
          </a:xfrm>
          <a:prstGeom prst="roundRect">
            <a:avLst>
              <a:gd name="adj" fmla="val 2947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: Rounded Corners 2"/>
          <p:cNvSpPr/>
          <p:nvPr/>
        </p:nvSpPr>
        <p:spPr>
          <a:xfrm>
            <a:off x="4650376" y="716823"/>
            <a:ext cx="4267200" cy="112235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/>
          <p:cNvSpPr/>
          <p:nvPr/>
        </p:nvSpPr>
        <p:spPr>
          <a:xfrm>
            <a:off x="4650376" y="2094139"/>
            <a:ext cx="4267200" cy="112235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/>
          <p:cNvSpPr/>
          <p:nvPr/>
        </p:nvSpPr>
        <p:spPr>
          <a:xfrm>
            <a:off x="4650376" y="3471453"/>
            <a:ext cx="4267200" cy="111976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9671" y="53604"/>
            <a:ext cx="2683103" cy="5078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effectLst>
                  <a:glow>
                    <a:prstClr val="white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5" name="Google Shape;1881;p31"/>
          <p:cNvSpPr txBox="1"/>
          <p:nvPr/>
        </p:nvSpPr>
        <p:spPr>
          <a:xfrm>
            <a:off x="4901531" y="844817"/>
            <a:ext cx="3764889" cy="775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4800" b="1" dirty="0">
                <a:solidFill>
                  <a:srgbClr val="AD4F0F"/>
                </a:solidFill>
                <a:latin typeface="Calibri" panose="020F0502020204030204"/>
              </a:rPr>
              <a:t>optimistic</a:t>
            </a:r>
            <a:r>
              <a:rPr lang="en-US" sz="4000" b="1" dirty="0">
                <a:solidFill>
                  <a:srgbClr val="AD4F0F"/>
                </a:solidFill>
                <a:latin typeface="Calibri" panose="020F0502020204030204"/>
              </a:rPr>
              <a:t> </a:t>
            </a:r>
            <a:r>
              <a:rPr lang="en-US" sz="4000" b="1" dirty="0">
                <a:solidFill>
                  <a:srgbClr val="AD4F0F"/>
                </a:solidFill>
                <a:latin typeface="Calibri" panose="020F0502020204030204"/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6" name="Rectangle 5"/>
          <p:cNvSpPr/>
          <p:nvPr/>
        </p:nvSpPr>
        <p:spPr>
          <a:xfrm>
            <a:off x="5025094" y="3708169"/>
            <a:ext cx="3517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lạc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quan</a:t>
            </a:r>
            <a:endParaRPr lang="en-US" sz="49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54173" y="2332151"/>
            <a:ext cx="34596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3600" b="1" i="0" dirty="0">
                <a:solidFill>
                  <a:srgbClr val="1D2A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/ˌ</a:t>
            </a:r>
            <a:r>
              <a:rPr lang="en-US" sz="3600" b="1" i="0" dirty="0" err="1">
                <a:solidFill>
                  <a:srgbClr val="1D2A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ɑːp.təˈmɪs.t̬ɪk</a:t>
            </a:r>
            <a:r>
              <a:rPr lang="en-US" sz="3600" b="1" i="0" dirty="0">
                <a:solidFill>
                  <a:srgbClr val="1D2A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2800" b="1" kern="1200" dirty="0">
              <a:solidFill>
                <a:srgbClr val="4472C4">
                  <a:lumMod val="5000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001" y="1405674"/>
            <a:ext cx="4146046" cy="2332151"/>
          </a:xfrm>
          <a:prstGeom prst="rect">
            <a:avLst/>
          </a:prstGeom>
        </p:spPr>
      </p:pic>
      <p:pic>
        <p:nvPicPr>
          <p:cNvPr id="10" name="optimist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2802" y="2440008"/>
            <a:ext cx="558819" cy="558819"/>
          </a:xfrm>
          <a:prstGeom prst="rect">
            <a:avLst/>
          </a:prstGeom>
        </p:spPr>
      </p:pic>
      <p:grpSp>
        <p:nvGrpSpPr>
          <p:cNvPr id="8" name="Google Shape;1346;p42">
            <a:extLst>
              <a:ext uri="{FF2B5EF4-FFF2-40B4-BE49-F238E27FC236}">
                <a16:creationId xmlns:a16="http://schemas.microsoft.com/office/drawing/2014/main" id="{CCA623D4-CE90-342A-12F7-26B4C7AB59FE}"/>
              </a:ext>
            </a:extLst>
          </p:cNvPr>
          <p:cNvGrpSpPr/>
          <p:nvPr/>
        </p:nvGrpSpPr>
        <p:grpSpPr>
          <a:xfrm>
            <a:off x="8224155" y="4560328"/>
            <a:ext cx="569018" cy="583172"/>
            <a:chOff x="9628538" y="2092490"/>
            <a:chExt cx="569018" cy="583172"/>
          </a:xfrm>
        </p:grpSpPr>
        <p:sp>
          <p:nvSpPr>
            <p:cNvPr id="13" name="Google Shape;1347;p42">
              <a:extLst>
                <a:ext uri="{FF2B5EF4-FFF2-40B4-BE49-F238E27FC236}">
                  <a16:creationId xmlns:a16="http://schemas.microsoft.com/office/drawing/2014/main" id="{9CADC54A-D45D-E151-6AAF-072CFAB1ED49}"/>
                </a:ext>
              </a:extLst>
            </p:cNvPr>
            <p:cNvSpPr/>
            <p:nvPr/>
          </p:nvSpPr>
          <p:spPr>
            <a:xfrm rot="-780876">
              <a:off x="9676354" y="2149859"/>
              <a:ext cx="473387" cy="478647"/>
            </a:xfrm>
            <a:custGeom>
              <a:avLst/>
              <a:gdLst/>
              <a:ahLst/>
              <a:cxnLst/>
              <a:rect l="l" t="t" r="r" b="b"/>
              <a:pathLst>
                <a:path w="13769" h="13922" extrusionOk="0">
                  <a:moveTo>
                    <a:pt x="10528" y="1"/>
                  </a:moveTo>
                  <a:cubicBezTo>
                    <a:pt x="9178" y="1"/>
                    <a:pt x="8222" y="1342"/>
                    <a:pt x="7606" y="2386"/>
                  </a:cubicBezTo>
                  <a:cubicBezTo>
                    <a:pt x="7164" y="3137"/>
                    <a:pt x="6705" y="3387"/>
                    <a:pt x="6163" y="3387"/>
                  </a:cubicBezTo>
                  <a:cubicBezTo>
                    <a:pt x="5683" y="3387"/>
                    <a:pt x="5138" y="3191"/>
                    <a:pt x="4481" y="2974"/>
                  </a:cubicBezTo>
                  <a:cubicBezTo>
                    <a:pt x="4124" y="2856"/>
                    <a:pt x="3744" y="2796"/>
                    <a:pt x="3365" y="2796"/>
                  </a:cubicBezTo>
                  <a:cubicBezTo>
                    <a:pt x="2439" y="2796"/>
                    <a:pt x="1517" y="3151"/>
                    <a:pt x="931" y="3860"/>
                  </a:cubicBezTo>
                  <a:cubicBezTo>
                    <a:pt x="621" y="4234"/>
                    <a:pt x="412" y="4685"/>
                    <a:pt x="276" y="5150"/>
                  </a:cubicBezTo>
                  <a:cubicBezTo>
                    <a:pt x="175" y="5487"/>
                    <a:pt x="112" y="5834"/>
                    <a:pt x="85" y="6186"/>
                  </a:cubicBezTo>
                  <a:cubicBezTo>
                    <a:pt x="1" y="7255"/>
                    <a:pt x="246" y="8352"/>
                    <a:pt x="798" y="9272"/>
                  </a:cubicBezTo>
                  <a:cubicBezTo>
                    <a:pt x="1240" y="10010"/>
                    <a:pt x="1859" y="10625"/>
                    <a:pt x="2414" y="11282"/>
                  </a:cubicBezTo>
                  <a:cubicBezTo>
                    <a:pt x="2868" y="11821"/>
                    <a:pt x="3286" y="12397"/>
                    <a:pt x="3826" y="12851"/>
                  </a:cubicBezTo>
                  <a:cubicBezTo>
                    <a:pt x="4681" y="13577"/>
                    <a:pt x="5794" y="13921"/>
                    <a:pt x="6919" y="13921"/>
                  </a:cubicBezTo>
                  <a:cubicBezTo>
                    <a:pt x="7759" y="13921"/>
                    <a:pt x="8605" y="13730"/>
                    <a:pt x="9357" y="13362"/>
                  </a:cubicBezTo>
                  <a:cubicBezTo>
                    <a:pt x="10027" y="13034"/>
                    <a:pt x="10625" y="12584"/>
                    <a:pt x="11143" y="12052"/>
                  </a:cubicBezTo>
                  <a:cubicBezTo>
                    <a:pt x="11988" y="11189"/>
                    <a:pt x="12626" y="10105"/>
                    <a:pt x="13028" y="8960"/>
                  </a:cubicBezTo>
                  <a:cubicBezTo>
                    <a:pt x="13767" y="6851"/>
                    <a:pt x="13769" y="4495"/>
                    <a:pt x="13033" y="2383"/>
                  </a:cubicBezTo>
                  <a:cubicBezTo>
                    <a:pt x="12653" y="1291"/>
                    <a:pt x="11906" y="143"/>
                    <a:pt x="10756" y="13"/>
                  </a:cubicBezTo>
                  <a:cubicBezTo>
                    <a:pt x="10679" y="5"/>
                    <a:pt x="10603" y="1"/>
                    <a:pt x="10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48;p42">
              <a:extLst>
                <a:ext uri="{FF2B5EF4-FFF2-40B4-BE49-F238E27FC236}">
                  <a16:creationId xmlns:a16="http://schemas.microsoft.com/office/drawing/2014/main" id="{21551950-87F1-2064-0364-FB243504B210}"/>
                </a:ext>
              </a:extLst>
            </p:cNvPr>
            <p:cNvSpPr/>
            <p:nvPr/>
          </p:nvSpPr>
          <p:spPr>
            <a:xfrm rot="-780876">
              <a:off x="9975640" y="2171774"/>
              <a:ext cx="78078" cy="84748"/>
            </a:xfrm>
            <a:custGeom>
              <a:avLst/>
              <a:gdLst/>
              <a:ahLst/>
              <a:cxnLst/>
              <a:rect l="l" t="t" r="r" b="b"/>
              <a:pathLst>
                <a:path w="2271" h="2465" extrusionOk="0">
                  <a:moveTo>
                    <a:pt x="1045" y="1"/>
                  </a:moveTo>
                  <a:cubicBezTo>
                    <a:pt x="91" y="1"/>
                    <a:pt x="0" y="1523"/>
                    <a:pt x="522" y="2147"/>
                  </a:cubicBezTo>
                  <a:cubicBezTo>
                    <a:pt x="679" y="2337"/>
                    <a:pt x="924" y="2465"/>
                    <a:pt x="1165" y="2465"/>
                  </a:cubicBezTo>
                  <a:cubicBezTo>
                    <a:pt x="1244" y="2465"/>
                    <a:pt x="1322" y="2451"/>
                    <a:pt x="1397" y="2421"/>
                  </a:cubicBezTo>
                  <a:cubicBezTo>
                    <a:pt x="2269" y="2075"/>
                    <a:pt x="2270" y="286"/>
                    <a:pt x="1318" y="38"/>
                  </a:cubicBezTo>
                  <a:cubicBezTo>
                    <a:pt x="1220" y="13"/>
                    <a:pt x="1129" y="1"/>
                    <a:pt x="10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49;p42">
              <a:extLst>
                <a:ext uri="{FF2B5EF4-FFF2-40B4-BE49-F238E27FC236}">
                  <a16:creationId xmlns:a16="http://schemas.microsoft.com/office/drawing/2014/main" id="{D96BBB5C-86A8-37A5-9792-E469DE7B12EB}"/>
                </a:ext>
              </a:extLst>
            </p:cNvPr>
            <p:cNvSpPr/>
            <p:nvPr/>
          </p:nvSpPr>
          <p:spPr>
            <a:xfrm rot="-780876">
              <a:off x="10028378" y="2279220"/>
              <a:ext cx="95097" cy="101354"/>
            </a:xfrm>
            <a:custGeom>
              <a:avLst/>
              <a:gdLst/>
              <a:ahLst/>
              <a:cxnLst/>
              <a:rect l="l" t="t" r="r" b="b"/>
              <a:pathLst>
                <a:path w="2766" h="2948" extrusionOk="0">
                  <a:moveTo>
                    <a:pt x="1257" y="0"/>
                  </a:moveTo>
                  <a:cubicBezTo>
                    <a:pt x="242" y="0"/>
                    <a:pt x="1" y="1418"/>
                    <a:pt x="346" y="2186"/>
                  </a:cubicBezTo>
                  <a:cubicBezTo>
                    <a:pt x="497" y="2520"/>
                    <a:pt x="767" y="2820"/>
                    <a:pt x="1120" y="2916"/>
                  </a:cubicBezTo>
                  <a:cubicBezTo>
                    <a:pt x="1198" y="2937"/>
                    <a:pt x="1277" y="2947"/>
                    <a:pt x="1356" y="2947"/>
                  </a:cubicBezTo>
                  <a:cubicBezTo>
                    <a:pt x="1773" y="2947"/>
                    <a:pt x="2184" y="2668"/>
                    <a:pt x="2374" y="2287"/>
                  </a:cubicBezTo>
                  <a:cubicBezTo>
                    <a:pt x="2765" y="1504"/>
                    <a:pt x="2392" y="145"/>
                    <a:pt x="1418" y="12"/>
                  </a:cubicBezTo>
                  <a:cubicBezTo>
                    <a:pt x="1363" y="4"/>
                    <a:pt x="1309" y="0"/>
                    <a:pt x="12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50;p42">
              <a:extLst>
                <a:ext uri="{FF2B5EF4-FFF2-40B4-BE49-F238E27FC236}">
                  <a16:creationId xmlns:a16="http://schemas.microsoft.com/office/drawing/2014/main" id="{3E1CEC55-DD33-5045-B8C4-9D197D2C3658}"/>
                </a:ext>
              </a:extLst>
            </p:cNvPr>
            <p:cNvSpPr/>
            <p:nvPr/>
          </p:nvSpPr>
          <p:spPr>
            <a:xfrm rot="-780876">
              <a:off x="9701456" y="2369927"/>
              <a:ext cx="383138" cy="266003"/>
            </a:xfrm>
            <a:custGeom>
              <a:avLst/>
              <a:gdLst/>
              <a:ahLst/>
              <a:cxnLst/>
              <a:rect l="l" t="t" r="r" b="b"/>
              <a:pathLst>
                <a:path w="11144" h="7737" extrusionOk="0">
                  <a:moveTo>
                    <a:pt x="85" y="1"/>
                  </a:moveTo>
                  <a:lnTo>
                    <a:pt x="85" y="1"/>
                  </a:lnTo>
                  <a:cubicBezTo>
                    <a:pt x="1" y="1070"/>
                    <a:pt x="246" y="2167"/>
                    <a:pt x="798" y="3087"/>
                  </a:cubicBezTo>
                  <a:cubicBezTo>
                    <a:pt x="1240" y="3825"/>
                    <a:pt x="1859" y="4440"/>
                    <a:pt x="2414" y="5097"/>
                  </a:cubicBezTo>
                  <a:cubicBezTo>
                    <a:pt x="2868" y="5636"/>
                    <a:pt x="3286" y="6212"/>
                    <a:pt x="3826" y="6666"/>
                  </a:cubicBezTo>
                  <a:cubicBezTo>
                    <a:pt x="4681" y="7392"/>
                    <a:pt x="5794" y="7736"/>
                    <a:pt x="6919" y="7736"/>
                  </a:cubicBezTo>
                  <a:cubicBezTo>
                    <a:pt x="7759" y="7736"/>
                    <a:pt x="8605" y="7545"/>
                    <a:pt x="9357" y="7177"/>
                  </a:cubicBezTo>
                  <a:cubicBezTo>
                    <a:pt x="10027" y="6849"/>
                    <a:pt x="10625" y="6399"/>
                    <a:pt x="11143" y="5867"/>
                  </a:cubicBezTo>
                  <a:cubicBezTo>
                    <a:pt x="10827" y="5449"/>
                    <a:pt x="10429" y="5079"/>
                    <a:pt x="10015" y="4759"/>
                  </a:cubicBezTo>
                  <a:cubicBezTo>
                    <a:pt x="9470" y="4341"/>
                    <a:pt x="8866" y="3974"/>
                    <a:pt x="8198" y="3804"/>
                  </a:cubicBezTo>
                  <a:cubicBezTo>
                    <a:pt x="7693" y="3679"/>
                    <a:pt x="7169" y="3671"/>
                    <a:pt x="6654" y="3598"/>
                  </a:cubicBezTo>
                  <a:cubicBezTo>
                    <a:pt x="5829" y="3478"/>
                    <a:pt x="5037" y="3196"/>
                    <a:pt x="4259" y="2896"/>
                  </a:cubicBezTo>
                  <a:cubicBezTo>
                    <a:pt x="3123" y="2460"/>
                    <a:pt x="1973" y="1973"/>
                    <a:pt x="1058" y="1168"/>
                  </a:cubicBezTo>
                  <a:cubicBezTo>
                    <a:pt x="678" y="836"/>
                    <a:pt x="340" y="437"/>
                    <a:pt x="85" y="1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51;p42">
              <a:extLst>
                <a:ext uri="{FF2B5EF4-FFF2-40B4-BE49-F238E27FC236}">
                  <a16:creationId xmlns:a16="http://schemas.microsoft.com/office/drawing/2014/main" id="{A8D14C4E-5FD2-3E11-FF1E-1B6FC65009A7}"/>
                </a:ext>
              </a:extLst>
            </p:cNvPr>
            <p:cNvSpPr/>
            <p:nvPr/>
          </p:nvSpPr>
          <p:spPr>
            <a:xfrm rot="-780876">
              <a:off x="9693264" y="2172145"/>
              <a:ext cx="169325" cy="139998"/>
            </a:xfrm>
            <a:custGeom>
              <a:avLst/>
              <a:gdLst/>
              <a:ahLst/>
              <a:cxnLst/>
              <a:rect l="l" t="t" r="r" b="b"/>
              <a:pathLst>
                <a:path w="4925" h="4072" extrusionOk="0">
                  <a:moveTo>
                    <a:pt x="358" y="0"/>
                  </a:moveTo>
                  <a:cubicBezTo>
                    <a:pt x="236" y="0"/>
                    <a:pt x="118" y="35"/>
                    <a:pt x="1" y="129"/>
                  </a:cubicBezTo>
                  <a:cubicBezTo>
                    <a:pt x="260" y="1053"/>
                    <a:pt x="865" y="1863"/>
                    <a:pt x="1627" y="2445"/>
                  </a:cubicBezTo>
                  <a:cubicBezTo>
                    <a:pt x="2389" y="3029"/>
                    <a:pt x="3303" y="3394"/>
                    <a:pt x="4243" y="3588"/>
                  </a:cubicBezTo>
                  <a:cubicBezTo>
                    <a:pt x="4437" y="3628"/>
                    <a:pt x="4665" y="3695"/>
                    <a:pt x="4802" y="3821"/>
                  </a:cubicBezTo>
                  <a:lnTo>
                    <a:pt x="4802" y="3821"/>
                  </a:lnTo>
                  <a:cubicBezTo>
                    <a:pt x="4007" y="2248"/>
                    <a:pt x="2722" y="667"/>
                    <a:pt x="1055" y="182"/>
                  </a:cubicBezTo>
                  <a:cubicBezTo>
                    <a:pt x="799" y="107"/>
                    <a:pt x="573" y="0"/>
                    <a:pt x="358" y="0"/>
                  </a:cubicBezTo>
                  <a:close/>
                  <a:moveTo>
                    <a:pt x="4802" y="3821"/>
                  </a:moveTo>
                  <a:cubicBezTo>
                    <a:pt x="4844" y="3904"/>
                    <a:pt x="4885" y="3988"/>
                    <a:pt x="4925" y="4072"/>
                  </a:cubicBezTo>
                  <a:cubicBezTo>
                    <a:pt x="4920" y="3969"/>
                    <a:pt x="4873" y="3887"/>
                    <a:pt x="4802" y="38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52;p42">
              <a:extLst>
                <a:ext uri="{FF2B5EF4-FFF2-40B4-BE49-F238E27FC236}">
                  <a16:creationId xmlns:a16="http://schemas.microsoft.com/office/drawing/2014/main" id="{5C5F8A9B-0F69-748C-2CE6-C7EDCC428E1E}"/>
                </a:ext>
              </a:extLst>
            </p:cNvPr>
            <p:cNvSpPr/>
            <p:nvPr/>
          </p:nvSpPr>
          <p:spPr>
            <a:xfrm rot="-780876">
              <a:off x="9799437" y="2096690"/>
              <a:ext cx="60476" cy="203155"/>
            </a:xfrm>
            <a:custGeom>
              <a:avLst/>
              <a:gdLst/>
              <a:ahLst/>
              <a:cxnLst/>
              <a:rect l="l" t="t" r="r" b="b"/>
              <a:pathLst>
                <a:path w="1759" h="5909" extrusionOk="0">
                  <a:moveTo>
                    <a:pt x="1251" y="0"/>
                  </a:moveTo>
                  <a:lnTo>
                    <a:pt x="0" y="22"/>
                  </a:lnTo>
                  <a:lnTo>
                    <a:pt x="1555" y="5908"/>
                  </a:lnTo>
                  <a:lnTo>
                    <a:pt x="1759" y="5883"/>
                  </a:lnTo>
                  <a:lnTo>
                    <a:pt x="12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1359;p42">
            <a:extLst>
              <a:ext uri="{FF2B5EF4-FFF2-40B4-BE49-F238E27FC236}">
                <a16:creationId xmlns:a16="http://schemas.microsoft.com/office/drawing/2014/main" id="{81079974-F355-5E8E-F864-0CF61D748725}"/>
              </a:ext>
            </a:extLst>
          </p:cNvPr>
          <p:cNvGrpSpPr/>
          <p:nvPr/>
        </p:nvGrpSpPr>
        <p:grpSpPr>
          <a:xfrm>
            <a:off x="597660" y="4036029"/>
            <a:ext cx="472794" cy="730334"/>
            <a:chOff x="2942265" y="3540319"/>
            <a:chExt cx="472794" cy="730334"/>
          </a:xfrm>
        </p:grpSpPr>
        <p:sp>
          <p:nvSpPr>
            <p:cNvPr id="21" name="Google Shape;1360;p42">
              <a:extLst>
                <a:ext uri="{FF2B5EF4-FFF2-40B4-BE49-F238E27FC236}">
                  <a16:creationId xmlns:a16="http://schemas.microsoft.com/office/drawing/2014/main" id="{1B7F62E2-258F-792E-EB97-93EA9C627DFC}"/>
                </a:ext>
              </a:extLst>
            </p:cNvPr>
            <p:cNvSpPr/>
            <p:nvPr/>
          </p:nvSpPr>
          <p:spPr>
            <a:xfrm>
              <a:off x="2942265" y="3540319"/>
              <a:ext cx="472794" cy="730334"/>
            </a:xfrm>
            <a:custGeom>
              <a:avLst/>
              <a:gdLst/>
              <a:ahLst/>
              <a:cxnLst/>
              <a:rect l="l" t="t" r="r" b="b"/>
              <a:pathLst>
                <a:path w="13752" h="21243" extrusionOk="0">
                  <a:moveTo>
                    <a:pt x="4009" y="1"/>
                  </a:moveTo>
                  <a:cubicBezTo>
                    <a:pt x="3874" y="1"/>
                    <a:pt x="3739" y="11"/>
                    <a:pt x="3602" y="33"/>
                  </a:cubicBezTo>
                  <a:cubicBezTo>
                    <a:pt x="3514" y="46"/>
                    <a:pt x="3425" y="67"/>
                    <a:pt x="3343" y="92"/>
                  </a:cubicBezTo>
                  <a:cubicBezTo>
                    <a:pt x="3284" y="106"/>
                    <a:pt x="3230" y="124"/>
                    <a:pt x="3173" y="141"/>
                  </a:cubicBezTo>
                  <a:cubicBezTo>
                    <a:pt x="2255" y="462"/>
                    <a:pt x="1541" y="1294"/>
                    <a:pt x="1216" y="2223"/>
                  </a:cubicBezTo>
                  <a:cubicBezTo>
                    <a:pt x="839" y="3294"/>
                    <a:pt x="905" y="4469"/>
                    <a:pt x="1114" y="5583"/>
                  </a:cubicBezTo>
                  <a:cubicBezTo>
                    <a:pt x="1140" y="5712"/>
                    <a:pt x="1164" y="5840"/>
                    <a:pt x="1189" y="5969"/>
                  </a:cubicBezTo>
                  <a:cubicBezTo>
                    <a:pt x="1202" y="6037"/>
                    <a:pt x="1216" y="6104"/>
                    <a:pt x="1227" y="6172"/>
                  </a:cubicBezTo>
                  <a:lnTo>
                    <a:pt x="1227" y="6174"/>
                  </a:lnTo>
                  <a:cubicBezTo>
                    <a:pt x="1315" y="6667"/>
                    <a:pt x="1369" y="7161"/>
                    <a:pt x="1231" y="7638"/>
                  </a:cubicBezTo>
                  <a:cubicBezTo>
                    <a:pt x="1089" y="8136"/>
                    <a:pt x="754" y="8551"/>
                    <a:pt x="517" y="9010"/>
                  </a:cubicBezTo>
                  <a:cubicBezTo>
                    <a:pt x="95" y="9823"/>
                    <a:pt x="0" y="10743"/>
                    <a:pt x="138" y="11649"/>
                  </a:cubicBezTo>
                  <a:lnTo>
                    <a:pt x="138" y="11652"/>
                  </a:lnTo>
                  <a:cubicBezTo>
                    <a:pt x="149" y="11725"/>
                    <a:pt x="163" y="11798"/>
                    <a:pt x="178" y="11873"/>
                  </a:cubicBezTo>
                  <a:cubicBezTo>
                    <a:pt x="325" y="12634"/>
                    <a:pt x="634" y="13379"/>
                    <a:pt x="1047" y="14028"/>
                  </a:cubicBezTo>
                  <a:cubicBezTo>
                    <a:pt x="1994" y="15515"/>
                    <a:pt x="3410" y="16628"/>
                    <a:pt x="4781" y="17736"/>
                  </a:cubicBezTo>
                  <a:cubicBezTo>
                    <a:pt x="6060" y="18771"/>
                    <a:pt x="7047" y="19889"/>
                    <a:pt x="8100" y="21116"/>
                  </a:cubicBezTo>
                  <a:cubicBezTo>
                    <a:pt x="8137" y="21157"/>
                    <a:pt x="8173" y="21200"/>
                    <a:pt x="8209" y="21243"/>
                  </a:cubicBezTo>
                  <a:cubicBezTo>
                    <a:pt x="8231" y="21229"/>
                    <a:pt x="8254" y="21214"/>
                    <a:pt x="8275" y="21192"/>
                  </a:cubicBezTo>
                  <a:cubicBezTo>
                    <a:pt x="8761" y="20791"/>
                    <a:pt x="9135" y="19488"/>
                    <a:pt x="9476" y="18935"/>
                  </a:cubicBezTo>
                  <a:cubicBezTo>
                    <a:pt x="9946" y="18173"/>
                    <a:pt x="10471" y="17445"/>
                    <a:pt x="10983" y="16712"/>
                  </a:cubicBezTo>
                  <a:cubicBezTo>
                    <a:pt x="11990" y="15267"/>
                    <a:pt x="12999" y="13769"/>
                    <a:pt x="13437" y="12037"/>
                  </a:cubicBezTo>
                  <a:cubicBezTo>
                    <a:pt x="13484" y="11850"/>
                    <a:pt x="13524" y="11663"/>
                    <a:pt x="13556" y="11471"/>
                  </a:cubicBezTo>
                  <a:lnTo>
                    <a:pt x="13556" y="11468"/>
                  </a:lnTo>
                  <a:cubicBezTo>
                    <a:pt x="13579" y="11350"/>
                    <a:pt x="13597" y="11230"/>
                    <a:pt x="13610" y="11111"/>
                  </a:cubicBezTo>
                  <a:cubicBezTo>
                    <a:pt x="13752" y="9981"/>
                    <a:pt x="13646" y="8819"/>
                    <a:pt x="13294" y="7737"/>
                  </a:cubicBezTo>
                  <a:cubicBezTo>
                    <a:pt x="13005" y="6842"/>
                    <a:pt x="12521" y="5975"/>
                    <a:pt x="11828" y="5355"/>
                  </a:cubicBezTo>
                  <a:cubicBezTo>
                    <a:pt x="11783" y="5315"/>
                    <a:pt x="11738" y="5277"/>
                    <a:pt x="11691" y="5240"/>
                  </a:cubicBezTo>
                  <a:cubicBezTo>
                    <a:pt x="11476" y="5062"/>
                    <a:pt x="11245" y="4911"/>
                    <a:pt x="10992" y="4787"/>
                  </a:cubicBezTo>
                  <a:cubicBezTo>
                    <a:pt x="10303" y="4451"/>
                    <a:pt x="9508" y="4344"/>
                    <a:pt x="8867" y="3923"/>
                  </a:cubicBezTo>
                  <a:cubicBezTo>
                    <a:pt x="8200" y="3484"/>
                    <a:pt x="7787" y="2757"/>
                    <a:pt x="7320" y="2108"/>
                  </a:cubicBezTo>
                  <a:cubicBezTo>
                    <a:pt x="7240" y="1993"/>
                    <a:pt x="7153" y="1882"/>
                    <a:pt x="7061" y="1772"/>
                  </a:cubicBezTo>
                  <a:lnTo>
                    <a:pt x="7061" y="1770"/>
                  </a:lnTo>
                  <a:cubicBezTo>
                    <a:pt x="7014" y="1711"/>
                    <a:pt x="6967" y="1653"/>
                    <a:pt x="6912" y="1596"/>
                  </a:cubicBezTo>
                  <a:lnTo>
                    <a:pt x="6912" y="1593"/>
                  </a:lnTo>
                  <a:cubicBezTo>
                    <a:pt x="6144" y="711"/>
                    <a:pt x="5117" y="1"/>
                    <a:pt x="4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61;p42">
              <a:extLst>
                <a:ext uri="{FF2B5EF4-FFF2-40B4-BE49-F238E27FC236}">
                  <a16:creationId xmlns:a16="http://schemas.microsoft.com/office/drawing/2014/main" id="{7C270A56-27D4-3AE4-FBB1-AB3AD2393B31}"/>
                </a:ext>
              </a:extLst>
            </p:cNvPr>
            <p:cNvSpPr/>
            <p:nvPr/>
          </p:nvSpPr>
          <p:spPr>
            <a:xfrm>
              <a:off x="3051318" y="3543482"/>
              <a:ext cx="175441" cy="727171"/>
            </a:xfrm>
            <a:custGeom>
              <a:avLst/>
              <a:gdLst/>
              <a:ahLst/>
              <a:cxnLst/>
              <a:rect l="l" t="t" r="r" b="b"/>
              <a:pathLst>
                <a:path w="5103" h="21151" extrusionOk="0">
                  <a:moveTo>
                    <a:pt x="171" y="0"/>
                  </a:moveTo>
                  <a:cubicBezTo>
                    <a:pt x="112" y="14"/>
                    <a:pt x="58" y="32"/>
                    <a:pt x="1" y="49"/>
                  </a:cubicBezTo>
                  <a:cubicBezTo>
                    <a:pt x="1040" y="1648"/>
                    <a:pt x="1681" y="3482"/>
                    <a:pt x="2215" y="5250"/>
                  </a:cubicBezTo>
                  <a:cubicBezTo>
                    <a:pt x="2642" y="6655"/>
                    <a:pt x="3019" y="8073"/>
                    <a:pt x="3348" y="9503"/>
                  </a:cubicBezTo>
                  <a:cubicBezTo>
                    <a:pt x="3372" y="9605"/>
                    <a:pt x="3396" y="9709"/>
                    <a:pt x="3418" y="9811"/>
                  </a:cubicBezTo>
                  <a:cubicBezTo>
                    <a:pt x="3930" y="12085"/>
                    <a:pt x="4320" y="14383"/>
                    <a:pt x="4582" y="16699"/>
                  </a:cubicBezTo>
                  <a:cubicBezTo>
                    <a:pt x="4593" y="16796"/>
                    <a:pt x="4604" y="16893"/>
                    <a:pt x="4613" y="16990"/>
                  </a:cubicBezTo>
                  <a:cubicBezTo>
                    <a:pt x="4762" y="18331"/>
                    <a:pt x="4866" y="19675"/>
                    <a:pt x="4928" y="21024"/>
                  </a:cubicBezTo>
                  <a:cubicBezTo>
                    <a:pt x="4965" y="21065"/>
                    <a:pt x="5001" y="21108"/>
                    <a:pt x="5037" y="21151"/>
                  </a:cubicBezTo>
                  <a:cubicBezTo>
                    <a:pt x="5059" y="21137"/>
                    <a:pt x="5082" y="21122"/>
                    <a:pt x="5103" y="21100"/>
                  </a:cubicBezTo>
                  <a:cubicBezTo>
                    <a:pt x="5043" y="19801"/>
                    <a:pt x="4947" y="18507"/>
                    <a:pt x="4809" y="17218"/>
                  </a:cubicBezTo>
                  <a:lnTo>
                    <a:pt x="4809" y="17215"/>
                  </a:lnTo>
                  <a:cubicBezTo>
                    <a:pt x="4797" y="17116"/>
                    <a:pt x="4789" y="17017"/>
                    <a:pt x="4777" y="16917"/>
                  </a:cubicBezTo>
                  <a:cubicBezTo>
                    <a:pt x="4662" y="15878"/>
                    <a:pt x="4522" y="14843"/>
                    <a:pt x="4358" y="13810"/>
                  </a:cubicBezTo>
                  <a:cubicBezTo>
                    <a:pt x="4345" y="13729"/>
                    <a:pt x="4331" y="13646"/>
                    <a:pt x="4320" y="13564"/>
                  </a:cubicBezTo>
                  <a:cubicBezTo>
                    <a:pt x="4112" y="12297"/>
                    <a:pt x="3866" y="11034"/>
                    <a:pt x="3585" y="9780"/>
                  </a:cubicBezTo>
                  <a:cubicBezTo>
                    <a:pt x="3582" y="9762"/>
                    <a:pt x="3578" y="9744"/>
                    <a:pt x="3573" y="9729"/>
                  </a:cubicBezTo>
                  <a:cubicBezTo>
                    <a:pt x="3379" y="8869"/>
                    <a:pt x="3168" y="8015"/>
                    <a:pt x="2940" y="7164"/>
                  </a:cubicBezTo>
                  <a:cubicBezTo>
                    <a:pt x="2908" y="7049"/>
                    <a:pt x="2879" y="6934"/>
                    <a:pt x="2847" y="6821"/>
                  </a:cubicBezTo>
                  <a:lnTo>
                    <a:pt x="2847" y="6819"/>
                  </a:lnTo>
                  <a:cubicBezTo>
                    <a:pt x="2698" y="6276"/>
                    <a:pt x="2541" y="5739"/>
                    <a:pt x="2378" y="5200"/>
                  </a:cubicBezTo>
                  <a:cubicBezTo>
                    <a:pt x="1844" y="3439"/>
                    <a:pt x="1206" y="1608"/>
                    <a:pt x="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62;p42">
              <a:extLst>
                <a:ext uri="{FF2B5EF4-FFF2-40B4-BE49-F238E27FC236}">
                  <a16:creationId xmlns:a16="http://schemas.microsoft.com/office/drawing/2014/main" id="{8AE94909-84DB-5DD7-B6B6-17B601B2BE2B}"/>
                </a:ext>
              </a:extLst>
            </p:cNvPr>
            <p:cNvSpPr/>
            <p:nvPr/>
          </p:nvSpPr>
          <p:spPr>
            <a:xfrm>
              <a:off x="2983109" y="3745498"/>
              <a:ext cx="192150" cy="137589"/>
            </a:xfrm>
            <a:custGeom>
              <a:avLst/>
              <a:gdLst/>
              <a:ahLst/>
              <a:cxnLst/>
              <a:rect l="l" t="t" r="r" b="b"/>
              <a:pathLst>
                <a:path w="5589" h="4002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69"/>
                    <a:pt x="28" y="136"/>
                    <a:pt x="39" y="204"/>
                  </a:cubicBezTo>
                  <a:lnTo>
                    <a:pt x="39" y="206"/>
                  </a:lnTo>
                  <a:cubicBezTo>
                    <a:pt x="2037" y="1101"/>
                    <a:pt x="3871" y="2377"/>
                    <a:pt x="5402" y="3935"/>
                  </a:cubicBezTo>
                  <a:cubicBezTo>
                    <a:pt x="5424" y="3957"/>
                    <a:pt x="5445" y="3979"/>
                    <a:pt x="5467" y="4001"/>
                  </a:cubicBezTo>
                  <a:lnTo>
                    <a:pt x="5569" y="3904"/>
                  </a:lnTo>
                  <a:lnTo>
                    <a:pt x="5589" y="3884"/>
                  </a:lnTo>
                  <a:cubicBezTo>
                    <a:pt x="5578" y="3873"/>
                    <a:pt x="5569" y="3864"/>
                    <a:pt x="5557" y="3853"/>
                  </a:cubicBezTo>
                  <a:cubicBezTo>
                    <a:pt x="5483" y="3776"/>
                    <a:pt x="5409" y="3702"/>
                    <a:pt x="5332" y="3627"/>
                  </a:cubicBezTo>
                  <a:cubicBezTo>
                    <a:pt x="3796" y="2111"/>
                    <a:pt x="1974" y="87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63;p42">
              <a:extLst>
                <a:ext uri="{FF2B5EF4-FFF2-40B4-BE49-F238E27FC236}">
                  <a16:creationId xmlns:a16="http://schemas.microsoft.com/office/drawing/2014/main" id="{382FEB84-4DD3-D9A4-8C38-23B36BF28B77}"/>
                </a:ext>
              </a:extLst>
            </p:cNvPr>
            <p:cNvSpPr/>
            <p:nvPr/>
          </p:nvSpPr>
          <p:spPr>
            <a:xfrm>
              <a:off x="3146413" y="3595155"/>
              <a:ext cx="38678" cy="195897"/>
            </a:xfrm>
            <a:custGeom>
              <a:avLst/>
              <a:gdLst/>
              <a:ahLst/>
              <a:cxnLst/>
              <a:rect l="l" t="t" r="r" b="b"/>
              <a:pathLst>
                <a:path w="1125" h="5698" extrusionOk="0">
                  <a:moveTo>
                    <a:pt x="974" y="1"/>
                  </a:moveTo>
                  <a:cubicBezTo>
                    <a:pt x="798" y="1787"/>
                    <a:pt x="499" y="3571"/>
                    <a:pt x="81" y="5316"/>
                  </a:cubicBezTo>
                  <a:cubicBezTo>
                    <a:pt x="81" y="5316"/>
                    <a:pt x="83" y="5318"/>
                    <a:pt x="81" y="5318"/>
                  </a:cubicBezTo>
                  <a:cubicBezTo>
                    <a:pt x="56" y="5431"/>
                    <a:pt x="27" y="5544"/>
                    <a:pt x="0" y="5657"/>
                  </a:cubicBezTo>
                  <a:lnTo>
                    <a:pt x="165" y="5697"/>
                  </a:lnTo>
                  <a:cubicBezTo>
                    <a:pt x="167" y="5686"/>
                    <a:pt x="171" y="5673"/>
                    <a:pt x="174" y="5661"/>
                  </a:cubicBezTo>
                  <a:cubicBezTo>
                    <a:pt x="619" y="3864"/>
                    <a:pt x="936" y="2024"/>
                    <a:pt x="1123" y="177"/>
                  </a:cubicBezTo>
                  <a:cubicBezTo>
                    <a:pt x="1123" y="177"/>
                    <a:pt x="1125" y="177"/>
                    <a:pt x="1123" y="175"/>
                  </a:cubicBezTo>
                  <a:cubicBezTo>
                    <a:pt x="1076" y="116"/>
                    <a:pt x="1029" y="58"/>
                    <a:pt x="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64;p42">
              <a:extLst>
                <a:ext uri="{FF2B5EF4-FFF2-40B4-BE49-F238E27FC236}">
                  <a16:creationId xmlns:a16="http://schemas.microsoft.com/office/drawing/2014/main" id="{79F9B5B2-7CC6-FDBC-7E1E-90FCA977BD40}"/>
                </a:ext>
              </a:extLst>
            </p:cNvPr>
            <p:cNvSpPr/>
            <p:nvPr/>
          </p:nvSpPr>
          <p:spPr>
            <a:xfrm>
              <a:off x="3195163" y="3720435"/>
              <a:ext cx="153782" cy="299656"/>
            </a:xfrm>
            <a:custGeom>
              <a:avLst/>
              <a:gdLst/>
              <a:ahLst/>
              <a:cxnLst/>
              <a:rect l="l" t="t" r="r" b="b"/>
              <a:pathLst>
                <a:path w="4473" h="8716" extrusionOk="0">
                  <a:moveTo>
                    <a:pt x="4335" y="1"/>
                  </a:moveTo>
                  <a:cubicBezTo>
                    <a:pt x="3286" y="2969"/>
                    <a:pt x="1879" y="5792"/>
                    <a:pt x="136" y="8417"/>
                  </a:cubicBezTo>
                  <a:cubicBezTo>
                    <a:pt x="90" y="8485"/>
                    <a:pt x="46" y="8552"/>
                    <a:pt x="1" y="8620"/>
                  </a:cubicBezTo>
                  <a:lnTo>
                    <a:pt x="141" y="8715"/>
                  </a:lnTo>
                  <a:cubicBezTo>
                    <a:pt x="152" y="8696"/>
                    <a:pt x="163" y="8681"/>
                    <a:pt x="174" y="8663"/>
                  </a:cubicBezTo>
                  <a:cubicBezTo>
                    <a:pt x="1960" y="6002"/>
                    <a:pt x="3401" y="3132"/>
                    <a:pt x="4472" y="116"/>
                  </a:cubicBezTo>
                  <a:cubicBezTo>
                    <a:pt x="4427" y="76"/>
                    <a:pt x="4382" y="38"/>
                    <a:pt x="4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65;p42">
              <a:extLst>
                <a:ext uri="{FF2B5EF4-FFF2-40B4-BE49-F238E27FC236}">
                  <a16:creationId xmlns:a16="http://schemas.microsoft.com/office/drawing/2014/main" id="{0EB2710C-4EEB-F518-222A-A13A0CA5CAFC}"/>
                </a:ext>
              </a:extLst>
            </p:cNvPr>
            <p:cNvSpPr/>
            <p:nvPr/>
          </p:nvSpPr>
          <p:spPr>
            <a:xfrm>
              <a:off x="2946975" y="3922279"/>
              <a:ext cx="463202" cy="213397"/>
            </a:xfrm>
            <a:custGeom>
              <a:avLst/>
              <a:gdLst/>
              <a:ahLst/>
              <a:cxnLst/>
              <a:rect l="l" t="t" r="r" b="b"/>
              <a:pathLst>
                <a:path w="13473" h="6207" extrusionOk="0">
                  <a:moveTo>
                    <a:pt x="13473" y="1"/>
                  </a:moveTo>
                  <a:cubicBezTo>
                    <a:pt x="11800" y="2304"/>
                    <a:pt x="9924" y="4308"/>
                    <a:pt x="7874" y="5970"/>
                  </a:cubicBezTo>
                  <a:cubicBezTo>
                    <a:pt x="7854" y="5945"/>
                    <a:pt x="7832" y="5922"/>
                    <a:pt x="7812" y="5899"/>
                  </a:cubicBezTo>
                  <a:cubicBezTo>
                    <a:pt x="7750" y="5826"/>
                    <a:pt x="7684" y="5751"/>
                    <a:pt x="7617" y="5681"/>
                  </a:cubicBezTo>
                  <a:cubicBezTo>
                    <a:pt x="6525" y="4497"/>
                    <a:pt x="5132" y="3651"/>
                    <a:pt x="3780" y="2833"/>
                  </a:cubicBezTo>
                  <a:lnTo>
                    <a:pt x="1" y="542"/>
                  </a:lnTo>
                  <a:lnTo>
                    <a:pt x="1" y="542"/>
                  </a:lnTo>
                  <a:cubicBezTo>
                    <a:pt x="12" y="615"/>
                    <a:pt x="26" y="688"/>
                    <a:pt x="41" y="763"/>
                  </a:cubicBezTo>
                  <a:lnTo>
                    <a:pt x="3692" y="2977"/>
                  </a:lnTo>
                  <a:cubicBezTo>
                    <a:pt x="5099" y="3829"/>
                    <a:pt x="6553" y="4711"/>
                    <a:pt x="7648" y="5972"/>
                  </a:cubicBezTo>
                  <a:cubicBezTo>
                    <a:pt x="7699" y="6028"/>
                    <a:pt x="7750" y="6085"/>
                    <a:pt x="7797" y="6143"/>
                  </a:cubicBezTo>
                  <a:lnTo>
                    <a:pt x="7845" y="6197"/>
                  </a:lnTo>
                  <a:lnTo>
                    <a:pt x="7845" y="6200"/>
                  </a:lnTo>
                  <a:lnTo>
                    <a:pt x="7851" y="6207"/>
                  </a:lnTo>
                  <a:lnTo>
                    <a:pt x="7916" y="6154"/>
                  </a:lnTo>
                  <a:cubicBezTo>
                    <a:pt x="9924" y="4536"/>
                    <a:pt x="11768" y="2592"/>
                    <a:pt x="13419" y="361"/>
                  </a:cubicBezTo>
                  <a:lnTo>
                    <a:pt x="13419" y="358"/>
                  </a:lnTo>
                  <a:cubicBezTo>
                    <a:pt x="13442" y="240"/>
                    <a:pt x="13460" y="120"/>
                    <a:pt x="13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1368;p42">
            <a:extLst>
              <a:ext uri="{FF2B5EF4-FFF2-40B4-BE49-F238E27FC236}">
                <a16:creationId xmlns:a16="http://schemas.microsoft.com/office/drawing/2014/main" id="{4D153823-6287-05D3-915E-FF307D4896FA}"/>
              </a:ext>
            </a:extLst>
          </p:cNvPr>
          <p:cNvSpPr/>
          <p:nvPr/>
        </p:nvSpPr>
        <p:spPr>
          <a:xfrm>
            <a:off x="1498393" y="4429761"/>
            <a:ext cx="173578" cy="17097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672" y="53604"/>
            <a:ext cx="2595614" cy="5078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effectLst>
                  <a:glow>
                    <a:prstClr val="white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208251"/>
              </p:ext>
            </p:extLst>
          </p:nvPr>
        </p:nvGraphicFramePr>
        <p:xfrm>
          <a:off x="796809" y="622131"/>
          <a:ext cx="7734400" cy="41250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48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5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05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0496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4668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</a:rPr>
                        <a:t>1. achieve (v)</a:t>
                      </a:r>
                      <a:endParaRPr lang="en-US" sz="2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</a:rPr>
                        <a:t>/</a:t>
                      </a:r>
                      <a:r>
                        <a:rPr lang="en-US" sz="2400" b="0" dirty="0" err="1">
                          <a:solidFill>
                            <a:srgbClr val="FF0000"/>
                          </a:solidFill>
                          <a:effectLst/>
                        </a:rPr>
                        <a:t>əˈtʃiːv</a:t>
                      </a: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</a:rPr>
                        <a:t>/</a:t>
                      </a:r>
                      <a:endParaRPr lang="en-US" sz="2400" b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>
                          <a:solidFill>
                            <a:srgbClr val="000000"/>
                          </a:solidFill>
                          <a:effectLst/>
                        </a:rPr>
                        <a:t>đạt được, giành được</a:t>
                      </a:r>
                      <a:endParaRPr lang="vi-VN" sz="2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598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</a:rPr>
                        <a:t>2. accomplish (v) </a:t>
                      </a:r>
                      <a:endParaRPr lang="en-US" sz="2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</a:rPr>
                        <a:t>/</a:t>
                      </a:r>
                      <a:r>
                        <a:rPr lang="en-US" sz="2400" b="0" dirty="0" err="1">
                          <a:solidFill>
                            <a:srgbClr val="FF0000"/>
                          </a:solidFill>
                          <a:effectLst/>
                        </a:rPr>
                        <a:t>əˈkɑːmplɪʃ</a:t>
                      </a: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</a:rPr>
                        <a:t>/ </a:t>
                      </a:r>
                      <a:endParaRPr lang="en-US" sz="2400" b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</a:rPr>
                        <a:t>hoàn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</a:rPr>
                        <a:t>thành</a:t>
                      </a:r>
                      <a:endParaRPr lang="en-US" sz="2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598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</a:rPr>
                        <a:t>3. due date (n)</a:t>
                      </a:r>
                      <a:endParaRPr lang="en-US" sz="2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</a:rPr>
                        <a:t>/ˈduː </a:t>
                      </a:r>
                      <a:r>
                        <a:rPr lang="en-US" sz="2400" b="0" dirty="0" err="1">
                          <a:solidFill>
                            <a:srgbClr val="FF0000"/>
                          </a:solidFill>
                          <a:effectLst/>
                        </a:rPr>
                        <a:t>deɪt</a:t>
                      </a: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</a:rPr>
                        <a:t>/</a:t>
                      </a:r>
                      <a:endParaRPr lang="en-US" sz="2400" b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</a:rPr>
                        <a:t>hạn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</a:rPr>
                        <a:t>chót</a:t>
                      </a:r>
                      <a:endParaRPr lang="en-US" sz="3300" dirty="0">
                        <a:solidFill>
                          <a:srgbClr val="000000"/>
                        </a:solidFill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598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</a:rPr>
                        <a:t>4. distraction (n)</a:t>
                      </a:r>
                      <a:endParaRPr lang="en-US" sz="2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</a:rPr>
                        <a:t>/</a:t>
                      </a:r>
                      <a:r>
                        <a:rPr lang="en-US" sz="2400" b="0" dirty="0" err="1">
                          <a:solidFill>
                            <a:srgbClr val="FF0000"/>
                          </a:solidFill>
                          <a:effectLst/>
                        </a:rPr>
                        <a:t>dɪˈstrækʃn</a:t>
                      </a: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</a:rPr>
                        <a:t>/ </a:t>
                      </a:r>
                      <a:endParaRPr lang="en-US" sz="2400" b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</a:rPr>
                        <a:t>điều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</a:rPr>
                        <a:t>gây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</a:rPr>
                        <a:t>xao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</a:rPr>
                        <a:t>lãng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en-US" sz="2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5984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5. 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latin typeface="+mj-lt"/>
                        </a:rPr>
                        <a:t>optimistic 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latin typeface="+mj-lt"/>
                          <a:cs typeface="Calibri" panose="020F0502020204030204" pitchFamily="34" charset="0"/>
                        </a:rPr>
                        <a:t>(n)</a:t>
                      </a: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dirty="0">
                          <a:solidFill>
                            <a:srgbClr val="FF0000"/>
                          </a:solidFill>
                          <a:effectLst/>
                          <a:latin typeface="+mj-lt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400" b="0" i="0" dirty="0" err="1">
                          <a:solidFill>
                            <a:srgbClr val="FF0000"/>
                          </a:solidFill>
                          <a:effectLst/>
                          <a:latin typeface="+mj-lt"/>
                          <a:cs typeface="Calibri" panose="020F0502020204030204" pitchFamily="34" charset="0"/>
                        </a:rPr>
                        <a:t>ɑːp.təˈmɪs.t̬ɪk</a:t>
                      </a:r>
                      <a:r>
                        <a:rPr lang="en-US" sz="2400" b="0" i="0" dirty="0">
                          <a:solidFill>
                            <a:srgbClr val="FF0000"/>
                          </a:solidFill>
                          <a:effectLst/>
                          <a:latin typeface="+mj-lt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algn="ctr" defTabSz="685800">
                        <a:buClrTx/>
                      </a:pPr>
                      <a:r>
                        <a:rPr lang="en-US" sz="2400" b="0" kern="1200" dirty="0" err="1">
                          <a:solidFill>
                            <a:prstClr val="black"/>
                          </a:solidFill>
                          <a:latin typeface="+mj-lt"/>
                          <a:ea typeface="+mn-ea"/>
                          <a:cs typeface="+mn-cs"/>
                        </a:rPr>
                        <a:t>lạc</a:t>
                      </a:r>
                      <a:r>
                        <a:rPr lang="en-US" sz="2400" b="0" kern="1200" dirty="0">
                          <a:solidFill>
                            <a:prstClr val="black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prstClr val="black"/>
                          </a:solidFill>
                          <a:latin typeface="+mj-lt"/>
                          <a:ea typeface="+mn-ea"/>
                          <a:cs typeface="+mn-cs"/>
                        </a:rPr>
                        <a:t>quan</a:t>
                      </a:r>
                      <a:endParaRPr lang="en-US" sz="2400" b="0" kern="1200" dirty="0">
                        <a:solidFill>
                          <a:prstClr val="black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distrac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71229" y="3586357"/>
            <a:ext cx="442117" cy="442117"/>
          </a:xfrm>
          <a:prstGeom prst="rect">
            <a:avLst/>
          </a:prstGeom>
        </p:spPr>
      </p:pic>
      <p:pic>
        <p:nvPicPr>
          <p:cNvPr id="5" name="duedat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8855" y="2915305"/>
            <a:ext cx="480414" cy="480414"/>
          </a:xfrm>
          <a:prstGeom prst="rect">
            <a:avLst/>
          </a:prstGeom>
        </p:spPr>
      </p:pic>
      <p:pic>
        <p:nvPicPr>
          <p:cNvPr id="29" name="accomplish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8855" y="2244253"/>
            <a:ext cx="480414" cy="480414"/>
          </a:xfrm>
          <a:prstGeom prst="rect">
            <a:avLst/>
          </a:prstGeom>
        </p:spPr>
      </p:pic>
      <p:pic>
        <p:nvPicPr>
          <p:cNvPr id="30" name="achiev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71229" y="1428313"/>
            <a:ext cx="480414" cy="480414"/>
          </a:xfrm>
          <a:prstGeom prst="rect">
            <a:avLst/>
          </a:prstGeom>
        </p:spPr>
      </p:pic>
      <p:pic>
        <p:nvPicPr>
          <p:cNvPr id="7" name="optimistic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71229" y="4219112"/>
            <a:ext cx="442118" cy="442118"/>
          </a:xfrm>
          <a:prstGeom prst="rect">
            <a:avLst/>
          </a:prstGeom>
        </p:spPr>
      </p:pic>
      <p:grpSp>
        <p:nvGrpSpPr>
          <p:cNvPr id="8" name="Google Shape;1407;p43">
            <a:extLst>
              <a:ext uri="{FF2B5EF4-FFF2-40B4-BE49-F238E27FC236}">
                <a16:creationId xmlns:a16="http://schemas.microsoft.com/office/drawing/2014/main" id="{874645C9-D156-A9C7-C5C7-65F959FBC2A6}"/>
              </a:ext>
            </a:extLst>
          </p:cNvPr>
          <p:cNvGrpSpPr/>
          <p:nvPr/>
        </p:nvGrpSpPr>
        <p:grpSpPr>
          <a:xfrm rot="2700000">
            <a:off x="8428500" y="4506479"/>
            <a:ext cx="463176" cy="665426"/>
            <a:chOff x="3036318" y="3285137"/>
            <a:chExt cx="494213" cy="710016"/>
          </a:xfrm>
        </p:grpSpPr>
        <p:sp>
          <p:nvSpPr>
            <p:cNvPr id="9" name="Google Shape;1408;p43">
              <a:extLst>
                <a:ext uri="{FF2B5EF4-FFF2-40B4-BE49-F238E27FC236}">
                  <a16:creationId xmlns:a16="http://schemas.microsoft.com/office/drawing/2014/main" id="{F0A7139D-1322-A319-D15A-8C793ACF9181}"/>
                </a:ext>
              </a:extLst>
            </p:cNvPr>
            <p:cNvSpPr/>
            <p:nvPr/>
          </p:nvSpPr>
          <p:spPr>
            <a:xfrm>
              <a:off x="3036318" y="3285137"/>
              <a:ext cx="494213" cy="710016"/>
            </a:xfrm>
            <a:custGeom>
              <a:avLst/>
              <a:gdLst/>
              <a:ahLst/>
              <a:cxnLst/>
              <a:rect l="l" t="t" r="r" b="b"/>
              <a:pathLst>
                <a:path w="14375" h="20652" extrusionOk="0">
                  <a:moveTo>
                    <a:pt x="8329" y="0"/>
                  </a:moveTo>
                  <a:cubicBezTo>
                    <a:pt x="8039" y="0"/>
                    <a:pt x="7749" y="35"/>
                    <a:pt x="7460" y="105"/>
                  </a:cubicBezTo>
                  <a:cubicBezTo>
                    <a:pt x="7413" y="114"/>
                    <a:pt x="7366" y="125"/>
                    <a:pt x="7318" y="141"/>
                  </a:cubicBezTo>
                  <a:cubicBezTo>
                    <a:pt x="6687" y="312"/>
                    <a:pt x="6070" y="648"/>
                    <a:pt x="5487" y="1123"/>
                  </a:cubicBezTo>
                  <a:cubicBezTo>
                    <a:pt x="4856" y="1642"/>
                    <a:pt x="4277" y="2240"/>
                    <a:pt x="3886" y="2955"/>
                  </a:cubicBezTo>
                  <a:cubicBezTo>
                    <a:pt x="3361" y="3915"/>
                    <a:pt x="3206" y="5030"/>
                    <a:pt x="2816" y="6048"/>
                  </a:cubicBezTo>
                  <a:cubicBezTo>
                    <a:pt x="2799" y="6090"/>
                    <a:pt x="2783" y="6130"/>
                    <a:pt x="2765" y="6170"/>
                  </a:cubicBezTo>
                  <a:cubicBezTo>
                    <a:pt x="2729" y="6263"/>
                    <a:pt x="2689" y="6356"/>
                    <a:pt x="2646" y="6446"/>
                  </a:cubicBezTo>
                  <a:cubicBezTo>
                    <a:pt x="2368" y="7032"/>
                    <a:pt x="1987" y="7562"/>
                    <a:pt x="1650" y="8114"/>
                  </a:cubicBezTo>
                  <a:cubicBezTo>
                    <a:pt x="923" y="9303"/>
                    <a:pt x="391" y="10631"/>
                    <a:pt x="161" y="11997"/>
                  </a:cubicBezTo>
                  <a:cubicBezTo>
                    <a:pt x="154" y="12036"/>
                    <a:pt x="147" y="12074"/>
                    <a:pt x="143" y="12113"/>
                  </a:cubicBezTo>
                  <a:cubicBezTo>
                    <a:pt x="28" y="12861"/>
                    <a:pt x="1" y="13619"/>
                    <a:pt x="84" y="14373"/>
                  </a:cubicBezTo>
                  <a:cubicBezTo>
                    <a:pt x="167" y="15137"/>
                    <a:pt x="375" y="15894"/>
                    <a:pt x="691" y="16601"/>
                  </a:cubicBezTo>
                  <a:cubicBezTo>
                    <a:pt x="706" y="16639"/>
                    <a:pt x="724" y="16677"/>
                    <a:pt x="741" y="16713"/>
                  </a:cubicBezTo>
                  <a:cubicBezTo>
                    <a:pt x="1327" y="17967"/>
                    <a:pt x="2260" y="19050"/>
                    <a:pt x="3472" y="19706"/>
                  </a:cubicBezTo>
                  <a:cubicBezTo>
                    <a:pt x="3514" y="19728"/>
                    <a:pt x="3554" y="19751"/>
                    <a:pt x="3598" y="19771"/>
                  </a:cubicBezTo>
                  <a:cubicBezTo>
                    <a:pt x="3636" y="19791"/>
                    <a:pt x="3676" y="19812"/>
                    <a:pt x="3715" y="19830"/>
                  </a:cubicBezTo>
                  <a:cubicBezTo>
                    <a:pt x="4572" y="20247"/>
                    <a:pt x="5518" y="20462"/>
                    <a:pt x="6466" y="20572"/>
                  </a:cubicBezTo>
                  <a:cubicBezTo>
                    <a:pt x="6910" y="20624"/>
                    <a:pt x="7360" y="20651"/>
                    <a:pt x="7811" y="20651"/>
                  </a:cubicBezTo>
                  <a:cubicBezTo>
                    <a:pt x="8738" y="20651"/>
                    <a:pt x="9668" y="20535"/>
                    <a:pt x="10543" y="20276"/>
                  </a:cubicBezTo>
                  <a:cubicBezTo>
                    <a:pt x="10579" y="20265"/>
                    <a:pt x="10618" y="20254"/>
                    <a:pt x="10654" y="20240"/>
                  </a:cubicBezTo>
                  <a:cubicBezTo>
                    <a:pt x="11391" y="20010"/>
                    <a:pt x="12088" y="19677"/>
                    <a:pt x="12713" y="19219"/>
                  </a:cubicBezTo>
                  <a:cubicBezTo>
                    <a:pt x="13037" y="18531"/>
                    <a:pt x="13318" y="17818"/>
                    <a:pt x="13549" y="17086"/>
                  </a:cubicBezTo>
                  <a:cubicBezTo>
                    <a:pt x="13560" y="17047"/>
                    <a:pt x="13572" y="17011"/>
                    <a:pt x="13584" y="16975"/>
                  </a:cubicBezTo>
                  <a:cubicBezTo>
                    <a:pt x="14072" y="15397"/>
                    <a:pt x="14348" y="13723"/>
                    <a:pt x="14370" y="11991"/>
                  </a:cubicBezTo>
                  <a:cubicBezTo>
                    <a:pt x="14373" y="11955"/>
                    <a:pt x="14375" y="11917"/>
                    <a:pt x="14373" y="11878"/>
                  </a:cubicBezTo>
                  <a:cubicBezTo>
                    <a:pt x="14375" y="11829"/>
                    <a:pt x="14375" y="11779"/>
                    <a:pt x="14375" y="11729"/>
                  </a:cubicBezTo>
                  <a:cubicBezTo>
                    <a:pt x="14375" y="9495"/>
                    <a:pt x="13960" y="7357"/>
                    <a:pt x="13202" y="5388"/>
                  </a:cubicBezTo>
                  <a:cubicBezTo>
                    <a:pt x="13189" y="5350"/>
                    <a:pt x="13172" y="5312"/>
                    <a:pt x="13157" y="5273"/>
                  </a:cubicBezTo>
                  <a:cubicBezTo>
                    <a:pt x="12512" y="3629"/>
                    <a:pt x="11628" y="2105"/>
                    <a:pt x="10545" y="743"/>
                  </a:cubicBezTo>
                  <a:cubicBezTo>
                    <a:pt x="10401" y="639"/>
                    <a:pt x="10255" y="549"/>
                    <a:pt x="10108" y="467"/>
                  </a:cubicBezTo>
                  <a:cubicBezTo>
                    <a:pt x="10070" y="447"/>
                    <a:pt x="10031" y="427"/>
                    <a:pt x="9995" y="409"/>
                  </a:cubicBezTo>
                  <a:cubicBezTo>
                    <a:pt x="9452" y="133"/>
                    <a:pt x="8891" y="0"/>
                    <a:pt x="8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409;p43">
              <a:extLst>
                <a:ext uri="{FF2B5EF4-FFF2-40B4-BE49-F238E27FC236}">
                  <a16:creationId xmlns:a16="http://schemas.microsoft.com/office/drawing/2014/main" id="{BC2F8533-D25D-F13F-4350-74025ACB39C0}"/>
                </a:ext>
              </a:extLst>
            </p:cNvPr>
            <p:cNvSpPr/>
            <p:nvPr/>
          </p:nvSpPr>
          <p:spPr>
            <a:xfrm>
              <a:off x="3132616" y="3470342"/>
              <a:ext cx="270605" cy="446699"/>
            </a:xfrm>
            <a:custGeom>
              <a:avLst/>
              <a:gdLst/>
              <a:ahLst/>
              <a:cxnLst/>
              <a:rect l="l" t="t" r="r" b="b"/>
              <a:pathLst>
                <a:path w="7871" h="12993" extrusionOk="0">
                  <a:moveTo>
                    <a:pt x="4936" y="1"/>
                  </a:moveTo>
                  <a:cubicBezTo>
                    <a:pt x="3993" y="1"/>
                    <a:pt x="3120" y="697"/>
                    <a:pt x="2507" y="1455"/>
                  </a:cubicBezTo>
                  <a:cubicBezTo>
                    <a:pt x="506" y="3932"/>
                    <a:pt x="0" y="7529"/>
                    <a:pt x="1239" y="10462"/>
                  </a:cubicBezTo>
                  <a:cubicBezTo>
                    <a:pt x="1670" y="11485"/>
                    <a:pt x="2333" y="12459"/>
                    <a:pt x="3307" y="12992"/>
                  </a:cubicBezTo>
                  <a:cubicBezTo>
                    <a:pt x="4364" y="12907"/>
                    <a:pt x="5341" y="12227"/>
                    <a:pt x="6002" y="11398"/>
                  </a:cubicBezTo>
                  <a:cubicBezTo>
                    <a:pt x="7312" y="9757"/>
                    <a:pt x="7871" y="7603"/>
                    <a:pt x="7817" y="5527"/>
                  </a:cubicBezTo>
                  <a:cubicBezTo>
                    <a:pt x="7790" y="4498"/>
                    <a:pt x="7614" y="3469"/>
                    <a:pt x="7276" y="2496"/>
                  </a:cubicBezTo>
                  <a:cubicBezTo>
                    <a:pt x="7103" y="1996"/>
                    <a:pt x="6840" y="1571"/>
                    <a:pt x="6508" y="1158"/>
                  </a:cubicBezTo>
                  <a:cubicBezTo>
                    <a:pt x="6260" y="847"/>
                    <a:pt x="5695" y="110"/>
                    <a:pt x="5284" y="33"/>
                  </a:cubicBezTo>
                  <a:cubicBezTo>
                    <a:pt x="5167" y="11"/>
                    <a:pt x="5051" y="1"/>
                    <a:pt x="4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410;p43">
              <a:extLst>
                <a:ext uri="{FF2B5EF4-FFF2-40B4-BE49-F238E27FC236}">
                  <a16:creationId xmlns:a16="http://schemas.microsoft.com/office/drawing/2014/main" id="{1D175502-BBA7-47BE-816B-2444ED122EF6}"/>
                </a:ext>
              </a:extLst>
            </p:cNvPr>
            <p:cNvSpPr/>
            <p:nvPr/>
          </p:nvSpPr>
          <p:spPr>
            <a:xfrm>
              <a:off x="3155822" y="3288713"/>
              <a:ext cx="137039" cy="678180"/>
            </a:xfrm>
            <a:custGeom>
              <a:avLst/>
              <a:gdLst/>
              <a:ahLst/>
              <a:cxnLst/>
              <a:rect l="l" t="t" r="r" b="b"/>
              <a:pathLst>
                <a:path w="3986" h="19726" extrusionOk="0">
                  <a:moveTo>
                    <a:pt x="3985" y="1"/>
                  </a:moveTo>
                  <a:lnTo>
                    <a:pt x="3985" y="1"/>
                  </a:lnTo>
                  <a:cubicBezTo>
                    <a:pt x="3938" y="10"/>
                    <a:pt x="3890" y="21"/>
                    <a:pt x="3843" y="37"/>
                  </a:cubicBezTo>
                  <a:cubicBezTo>
                    <a:pt x="2968" y="1821"/>
                    <a:pt x="2239" y="3681"/>
                    <a:pt x="1660" y="5587"/>
                  </a:cubicBezTo>
                  <a:cubicBezTo>
                    <a:pt x="1647" y="5627"/>
                    <a:pt x="1633" y="5668"/>
                    <a:pt x="1622" y="5706"/>
                  </a:cubicBezTo>
                  <a:cubicBezTo>
                    <a:pt x="1401" y="6444"/>
                    <a:pt x="1202" y="7185"/>
                    <a:pt x="1026" y="7934"/>
                  </a:cubicBezTo>
                  <a:lnTo>
                    <a:pt x="1026" y="7936"/>
                  </a:lnTo>
                  <a:cubicBezTo>
                    <a:pt x="747" y="9113"/>
                    <a:pt x="526" y="10306"/>
                    <a:pt x="361" y="11509"/>
                  </a:cubicBezTo>
                  <a:cubicBezTo>
                    <a:pt x="355" y="11545"/>
                    <a:pt x="350" y="11583"/>
                    <a:pt x="343" y="11622"/>
                  </a:cubicBezTo>
                  <a:cubicBezTo>
                    <a:pt x="228" y="12480"/>
                    <a:pt x="142" y="13344"/>
                    <a:pt x="86" y="14210"/>
                  </a:cubicBezTo>
                  <a:lnTo>
                    <a:pt x="86" y="14213"/>
                  </a:lnTo>
                  <a:cubicBezTo>
                    <a:pt x="36" y="14954"/>
                    <a:pt x="9" y="15696"/>
                    <a:pt x="5" y="16438"/>
                  </a:cubicBezTo>
                  <a:cubicBezTo>
                    <a:pt x="2" y="16476"/>
                    <a:pt x="2" y="16512"/>
                    <a:pt x="5" y="16551"/>
                  </a:cubicBezTo>
                  <a:cubicBezTo>
                    <a:pt x="0" y="17593"/>
                    <a:pt x="38" y="18633"/>
                    <a:pt x="122" y="19668"/>
                  </a:cubicBezTo>
                  <a:cubicBezTo>
                    <a:pt x="160" y="19688"/>
                    <a:pt x="201" y="19708"/>
                    <a:pt x="239" y="19726"/>
                  </a:cubicBezTo>
                  <a:cubicBezTo>
                    <a:pt x="151" y="18671"/>
                    <a:pt x="111" y="17611"/>
                    <a:pt x="118" y="16551"/>
                  </a:cubicBezTo>
                  <a:cubicBezTo>
                    <a:pt x="115" y="16512"/>
                    <a:pt x="115" y="16476"/>
                    <a:pt x="118" y="16438"/>
                  </a:cubicBezTo>
                  <a:cubicBezTo>
                    <a:pt x="120" y="15823"/>
                    <a:pt x="140" y="15207"/>
                    <a:pt x="173" y="14593"/>
                  </a:cubicBezTo>
                  <a:lnTo>
                    <a:pt x="173" y="14588"/>
                  </a:lnTo>
                  <a:cubicBezTo>
                    <a:pt x="230" y="13595"/>
                    <a:pt x="325" y="12600"/>
                    <a:pt x="461" y="11612"/>
                  </a:cubicBezTo>
                  <a:cubicBezTo>
                    <a:pt x="465" y="11576"/>
                    <a:pt x="470" y="11538"/>
                    <a:pt x="476" y="11500"/>
                  </a:cubicBezTo>
                  <a:cubicBezTo>
                    <a:pt x="656" y="10186"/>
                    <a:pt x="907" y="8883"/>
                    <a:pt x="1223" y="7598"/>
                  </a:cubicBezTo>
                  <a:cubicBezTo>
                    <a:pt x="1381" y="6958"/>
                    <a:pt x="1554" y="6320"/>
                    <a:pt x="1746" y="5688"/>
                  </a:cubicBezTo>
                  <a:cubicBezTo>
                    <a:pt x="1757" y="5647"/>
                    <a:pt x="1771" y="5607"/>
                    <a:pt x="1782" y="5569"/>
                  </a:cubicBezTo>
                  <a:cubicBezTo>
                    <a:pt x="2365" y="3654"/>
                    <a:pt x="3103" y="1792"/>
                    <a:pt x="3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411;p43">
              <a:extLst>
                <a:ext uri="{FF2B5EF4-FFF2-40B4-BE49-F238E27FC236}">
                  <a16:creationId xmlns:a16="http://schemas.microsoft.com/office/drawing/2014/main" id="{FA31DAE0-614D-8C2B-436D-E036B3035AFC}"/>
                </a:ext>
              </a:extLst>
            </p:cNvPr>
            <p:cNvSpPr/>
            <p:nvPr/>
          </p:nvSpPr>
          <p:spPr>
            <a:xfrm>
              <a:off x="3379566" y="3299164"/>
              <a:ext cx="23069" cy="683062"/>
            </a:xfrm>
            <a:custGeom>
              <a:avLst/>
              <a:gdLst/>
              <a:ahLst/>
              <a:cxnLst/>
              <a:rect l="l" t="t" r="r" b="b"/>
              <a:pathLst>
                <a:path w="671" h="19868" extrusionOk="0">
                  <a:moveTo>
                    <a:pt x="11" y="1"/>
                  </a:moveTo>
                  <a:lnTo>
                    <a:pt x="11" y="1"/>
                  </a:lnTo>
                  <a:cubicBezTo>
                    <a:pt x="0" y="1590"/>
                    <a:pt x="2" y="3186"/>
                    <a:pt x="19" y="4782"/>
                  </a:cubicBezTo>
                  <a:lnTo>
                    <a:pt x="19" y="4895"/>
                  </a:lnTo>
                  <a:cubicBezTo>
                    <a:pt x="28" y="5722"/>
                    <a:pt x="39" y="6550"/>
                    <a:pt x="57" y="7377"/>
                  </a:cubicBezTo>
                  <a:lnTo>
                    <a:pt x="57" y="7380"/>
                  </a:lnTo>
                  <a:cubicBezTo>
                    <a:pt x="77" y="8627"/>
                    <a:pt x="109" y="9874"/>
                    <a:pt x="150" y="11121"/>
                  </a:cubicBezTo>
                  <a:cubicBezTo>
                    <a:pt x="150" y="11159"/>
                    <a:pt x="152" y="11196"/>
                    <a:pt x="152" y="11232"/>
                  </a:cubicBezTo>
                  <a:cubicBezTo>
                    <a:pt x="177" y="12019"/>
                    <a:pt x="206" y="12806"/>
                    <a:pt x="237" y="13593"/>
                  </a:cubicBezTo>
                  <a:lnTo>
                    <a:pt x="237" y="13595"/>
                  </a:lnTo>
                  <a:cubicBezTo>
                    <a:pt x="273" y="14504"/>
                    <a:pt x="314" y="15410"/>
                    <a:pt x="359" y="16319"/>
                  </a:cubicBezTo>
                  <a:cubicBezTo>
                    <a:pt x="361" y="16355"/>
                    <a:pt x="363" y="16394"/>
                    <a:pt x="366" y="16432"/>
                  </a:cubicBezTo>
                  <a:cubicBezTo>
                    <a:pt x="425" y="17580"/>
                    <a:pt x="488" y="18726"/>
                    <a:pt x="560" y="19868"/>
                  </a:cubicBezTo>
                  <a:cubicBezTo>
                    <a:pt x="596" y="19857"/>
                    <a:pt x="634" y="19846"/>
                    <a:pt x="671" y="19832"/>
                  </a:cubicBezTo>
                  <a:cubicBezTo>
                    <a:pt x="600" y="18702"/>
                    <a:pt x="538" y="17573"/>
                    <a:pt x="479" y="16438"/>
                  </a:cubicBezTo>
                  <a:cubicBezTo>
                    <a:pt x="476" y="16400"/>
                    <a:pt x="476" y="16364"/>
                    <a:pt x="474" y="16326"/>
                  </a:cubicBezTo>
                  <a:cubicBezTo>
                    <a:pt x="423" y="15297"/>
                    <a:pt x="377" y="14264"/>
                    <a:pt x="337" y="13234"/>
                  </a:cubicBezTo>
                  <a:cubicBezTo>
                    <a:pt x="310" y="12569"/>
                    <a:pt x="287" y="11901"/>
                    <a:pt x="264" y="11236"/>
                  </a:cubicBezTo>
                  <a:cubicBezTo>
                    <a:pt x="264" y="11198"/>
                    <a:pt x="262" y="11161"/>
                    <a:pt x="262" y="11125"/>
                  </a:cubicBezTo>
                  <a:cubicBezTo>
                    <a:pt x="226" y="9993"/>
                    <a:pt x="197" y="8864"/>
                    <a:pt x="177" y="7732"/>
                  </a:cubicBezTo>
                  <a:lnTo>
                    <a:pt x="177" y="7730"/>
                  </a:lnTo>
                  <a:cubicBezTo>
                    <a:pt x="157" y="6783"/>
                    <a:pt x="140" y="5837"/>
                    <a:pt x="131" y="4890"/>
                  </a:cubicBezTo>
                  <a:lnTo>
                    <a:pt x="131" y="4777"/>
                  </a:lnTo>
                  <a:cubicBezTo>
                    <a:pt x="115" y="3203"/>
                    <a:pt x="113" y="1630"/>
                    <a:pt x="124" y="60"/>
                  </a:cubicBezTo>
                  <a:cubicBezTo>
                    <a:pt x="86" y="40"/>
                    <a:pt x="48" y="19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412;p43">
              <a:extLst>
                <a:ext uri="{FF2B5EF4-FFF2-40B4-BE49-F238E27FC236}">
                  <a16:creationId xmlns:a16="http://schemas.microsoft.com/office/drawing/2014/main" id="{C4937F54-A05B-3F97-13EC-9321667E4C10}"/>
                </a:ext>
              </a:extLst>
            </p:cNvPr>
            <p:cNvSpPr/>
            <p:nvPr/>
          </p:nvSpPr>
          <p:spPr>
            <a:xfrm>
              <a:off x="3131378" y="3462881"/>
              <a:ext cx="358858" cy="34414"/>
            </a:xfrm>
            <a:custGeom>
              <a:avLst/>
              <a:gdLst/>
              <a:ahLst/>
              <a:cxnLst/>
              <a:rect l="l" t="t" r="r" b="b"/>
              <a:pathLst>
                <a:path w="10438" h="1001" extrusionOk="0">
                  <a:moveTo>
                    <a:pt x="8229" y="0"/>
                  </a:moveTo>
                  <a:cubicBezTo>
                    <a:pt x="7941" y="0"/>
                    <a:pt x="7648" y="5"/>
                    <a:pt x="7350" y="15"/>
                  </a:cubicBezTo>
                  <a:cubicBezTo>
                    <a:pt x="7314" y="15"/>
                    <a:pt x="7275" y="18"/>
                    <a:pt x="7237" y="20"/>
                  </a:cubicBezTo>
                  <a:lnTo>
                    <a:pt x="7206" y="20"/>
                  </a:lnTo>
                  <a:cubicBezTo>
                    <a:pt x="5630" y="80"/>
                    <a:pt x="4048" y="275"/>
                    <a:pt x="2492" y="503"/>
                  </a:cubicBezTo>
                  <a:cubicBezTo>
                    <a:pt x="2452" y="507"/>
                    <a:pt x="2411" y="514"/>
                    <a:pt x="2370" y="521"/>
                  </a:cubicBezTo>
                  <a:cubicBezTo>
                    <a:pt x="1755" y="608"/>
                    <a:pt x="1142" y="705"/>
                    <a:pt x="537" y="800"/>
                  </a:cubicBezTo>
                  <a:cubicBezTo>
                    <a:pt x="375" y="825"/>
                    <a:pt x="213" y="851"/>
                    <a:pt x="51" y="878"/>
                  </a:cubicBezTo>
                  <a:cubicBezTo>
                    <a:pt x="34" y="920"/>
                    <a:pt x="18" y="960"/>
                    <a:pt x="0" y="1000"/>
                  </a:cubicBezTo>
                  <a:cubicBezTo>
                    <a:pt x="188" y="971"/>
                    <a:pt x="372" y="942"/>
                    <a:pt x="555" y="913"/>
                  </a:cubicBezTo>
                  <a:cubicBezTo>
                    <a:pt x="1144" y="820"/>
                    <a:pt x="1737" y="727"/>
                    <a:pt x="2332" y="640"/>
                  </a:cubicBezTo>
                  <a:cubicBezTo>
                    <a:pt x="2372" y="633"/>
                    <a:pt x="2416" y="627"/>
                    <a:pt x="2456" y="621"/>
                  </a:cubicBezTo>
                  <a:cubicBezTo>
                    <a:pt x="3015" y="538"/>
                    <a:pt x="3575" y="461"/>
                    <a:pt x="4136" y="394"/>
                  </a:cubicBezTo>
                  <a:lnTo>
                    <a:pt x="4138" y="394"/>
                  </a:lnTo>
                  <a:cubicBezTo>
                    <a:pt x="4544" y="344"/>
                    <a:pt x="4950" y="299"/>
                    <a:pt x="5356" y="261"/>
                  </a:cubicBezTo>
                  <a:lnTo>
                    <a:pt x="5359" y="261"/>
                  </a:lnTo>
                  <a:cubicBezTo>
                    <a:pt x="5976" y="202"/>
                    <a:pt x="6592" y="157"/>
                    <a:pt x="7210" y="133"/>
                  </a:cubicBezTo>
                  <a:lnTo>
                    <a:pt x="7237" y="133"/>
                  </a:lnTo>
                  <a:cubicBezTo>
                    <a:pt x="7275" y="130"/>
                    <a:pt x="7314" y="128"/>
                    <a:pt x="7350" y="128"/>
                  </a:cubicBezTo>
                  <a:cubicBezTo>
                    <a:pt x="7651" y="118"/>
                    <a:pt x="7948" y="113"/>
                    <a:pt x="8239" y="113"/>
                  </a:cubicBezTo>
                  <a:cubicBezTo>
                    <a:pt x="9004" y="113"/>
                    <a:pt x="9736" y="148"/>
                    <a:pt x="10437" y="218"/>
                  </a:cubicBezTo>
                  <a:cubicBezTo>
                    <a:pt x="10424" y="180"/>
                    <a:pt x="10407" y="142"/>
                    <a:pt x="10392" y="103"/>
                  </a:cubicBezTo>
                  <a:cubicBezTo>
                    <a:pt x="9700" y="35"/>
                    <a:pt x="8981" y="0"/>
                    <a:pt x="82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13;p43">
              <a:extLst>
                <a:ext uri="{FF2B5EF4-FFF2-40B4-BE49-F238E27FC236}">
                  <a16:creationId xmlns:a16="http://schemas.microsoft.com/office/drawing/2014/main" id="{97B44E30-B962-B351-3726-44445790FACB}"/>
                </a:ext>
              </a:extLst>
            </p:cNvPr>
            <p:cNvSpPr/>
            <p:nvPr/>
          </p:nvSpPr>
          <p:spPr>
            <a:xfrm>
              <a:off x="3041200" y="3679577"/>
              <a:ext cx="489331" cy="22003"/>
            </a:xfrm>
            <a:custGeom>
              <a:avLst/>
              <a:gdLst/>
              <a:ahLst/>
              <a:cxnLst/>
              <a:rect l="l" t="t" r="r" b="b"/>
              <a:pathLst>
                <a:path w="14233" h="640" extrusionOk="0">
                  <a:moveTo>
                    <a:pt x="7599" y="1"/>
                  </a:moveTo>
                  <a:cubicBezTo>
                    <a:pt x="7078" y="1"/>
                    <a:pt x="6556" y="9"/>
                    <a:pt x="6035" y="24"/>
                  </a:cubicBezTo>
                  <a:cubicBezTo>
                    <a:pt x="5440" y="40"/>
                    <a:pt x="4847" y="67"/>
                    <a:pt x="4254" y="103"/>
                  </a:cubicBezTo>
                  <a:lnTo>
                    <a:pt x="4252" y="103"/>
                  </a:lnTo>
                  <a:cubicBezTo>
                    <a:pt x="4103" y="110"/>
                    <a:pt x="3958" y="121"/>
                    <a:pt x="3809" y="130"/>
                  </a:cubicBezTo>
                  <a:cubicBezTo>
                    <a:pt x="3771" y="132"/>
                    <a:pt x="3733" y="134"/>
                    <a:pt x="3694" y="139"/>
                  </a:cubicBezTo>
                  <a:cubicBezTo>
                    <a:pt x="3550" y="148"/>
                    <a:pt x="3408" y="160"/>
                    <a:pt x="3264" y="171"/>
                  </a:cubicBezTo>
                  <a:cubicBezTo>
                    <a:pt x="2177" y="256"/>
                    <a:pt x="1094" y="373"/>
                    <a:pt x="19" y="524"/>
                  </a:cubicBezTo>
                  <a:cubicBezTo>
                    <a:pt x="12" y="563"/>
                    <a:pt x="5" y="601"/>
                    <a:pt x="1" y="640"/>
                  </a:cubicBezTo>
                  <a:cubicBezTo>
                    <a:pt x="1078" y="489"/>
                    <a:pt x="2164" y="369"/>
                    <a:pt x="3253" y="283"/>
                  </a:cubicBezTo>
                  <a:lnTo>
                    <a:pt x="3255" y="283"/>
                  </a:lnTo>
                  <a:cubicBezTo>
                    <a:pt x="3395" y="272"/>
                    <a:pt x="3537" y="261"/>
                    <a:pt x="3676" y="252"/>
                  </a:cubicBezTo>
                  <a:cubicBezTo>
                    <a:pt x="3715" y="247"/>
                    <a:pt x="3756" y="245"/>
                    <a:pt x="3794" y="243"/>
                  </a:cubicBezTo>
                  <a:cubicBezTo>
                    <a:pt x="3936" y="231"/>
                    <a:pt x="4078" y="223"/>
                    <a:pt x="4219" y="216"/>
                  </a:cubicBezTo>
                  <a:lnTo>
                    <a:pt x="4223" y="216"/>
                  </a:lnTo>
                  <a:cubicBezTo>
                    <a:pt x="4829" y="178"/>
                    <a:pt x="5436" y="150"/>
                    <a:pt x="6045" y="134"/>
                  </a:cubicBezTo>
                  <a:cubicBezTo>
                    <a:pt x="6559" y="120"/>
                    <a:pt x="7073" y="113"/>
                    <a:pt x="7587" y="113"/>
                  </a:cubicBezTo>
                  <a:cubicBezTo>
                    <a:pt x="8390" y="113"/>
                    <a:pt x="9192" y="131"/>
                    <a:pt x="9993" y="167"/>
                  </a:cubicBezTo>
                  <a:cubicBezTo>
                    <a:pt x="10029" y="167"/>
                    <a:pt x="10068" y="169"/>
                    <a:pt x="10106" y="171"/>
                  </a:cubicBezTo>
                  <a:cubicBezTo>
                    <a:pt x="10226" y="176"/>
                    <a:pt x="10345" y="182"/>
                    <a:pt x="10465" y="189"/>
                  </a:cubicBezTo>
                  <a:lnTo>
                    <a:pt x="10469" y="189"/>
                  </a:lnTo>
                  <a:cubicBezTo>
                    <a:pt x="11727" y="254"/>
                    <a:pt x="12981" y="365"/>
                    <a:pt x="14228" y="518"/>
                  </a:cubicBezTo>
                  <a:cubicBezTo>
                    <a:pt x="14231" y="482"/>
                    <a:pt x="14233" y="444"/>
                    <a:pt x="14231" y="405"/>
                  </a:cubicBezTo>
                  <a:cubicBezTo>
                    <a:pt x="12985" y="252"/>
                    <a:pt x="11731" y="143"/>
                    <a:pt x="10474" y="78"/>
                  </a:cubicBezTo>
                  <a:lnTo>
                    <a:pt x="10471" y="78"/>
                  </a:lnTo>
                  <a:cubicBezTo>
                    <a:pt x="10350" y="72"/>
                    <a:pt x="10226" y="65"/>
                    <a:pt x="10104" y="60"/>
                  </a:cubicBezTo>
                  <a:cubicBezTo>
                    <a:pt x="10066" y="58"/>
                    <a:pt x="10029" y="56"/>
                    <a:pt x="9991" y="56"/>
                  </a:cubicBezTo>
                  <a:cubicBezTo>
                    <a:pt x="9195" y="19"/>
                    <a:pt x="8397" y="1"/>
                    <a:pt x="75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414;p43">
              <a:extLst>
                <a:ext uri="{FF2B5EF4-FFF2-40B4-BE49-F238E27FC236}">
                  <a16:creationId xmlns:a16="http://schemas.microsoft.com/office/drawing/2014/main" id="{83792B8B-912D-A12C-CECD-09CA0259B7D5}"/>
                </a:ext>
              </a:extLst>
            </p:cNvPr>
            <p:cNvSpPr/>
            <p:nvPr/>
          </p:nvSpPr>
          <p:spPr>
            <a:xfrm>
              <a:off x="3060040" y="3853746"/>
              <a:ext cx="443296" cy="18806"/>
            </a:xfrm>
            <a:custGeom>
              <a:avLst/>
              <a:gdLst/>
              <a:ahLst/>
              <a:cxnLst/>
              <a:rect l="l" t="t" r="r" b="b"/>
              <a:pathLst>
                <a:path w="12894" h="547" extrusionOk="0">
                  <a:moveTo>
                    <a:pt x="3684" y="0"/>
                  </a:moveTo>
                  <a:cubicBezTo>
                    <a:pt x="3422" y="0"/>
                    <a:pt x="3163" y="0"/>
                    <a:pt x="2904" y="2"/>
                  </a:cubicBezTo>
                  <a:lnTo>
                    <a:pt x="2791" y="2"/>
                  </a:lnTo>
                  <a:cubicBezTo>
                    <a:pt x="1859" y="9"/>
                    <a:pt x="929" y="30"/>
                    <a:pt x="1" y="62"/>
                  </a:cubicBezTo>
                  <a:cubicBezTo>
                    <a:pt x="16" y="100"/>
                    <a:pt x="34" y="138"/>
                    <a:pt x="51" y="174"/>
                  </a:cubicBezTo>
                  <a:cubicBezTo>
                    <a:pt x="964" y="143"/>
                    <a:pt x="1877" y="122"/>
                    <a:pt x="2791" y="115"/>
                  </a:cubicBezTo>
                  <a:lnTo>
                    <a:pt x="2904" y="115"/>
                  </a:lnTo>
                  <a:cubicBezTo>
                    <a:pt x="3185" y="113"/>
                    <a:pt x="3467" y="113"/>
                    <a:pt x="3749" y="113"/>
                  </a:cubicBezTo>
                  <a:cubicBezTo>
                    <a:pt x="5210" y="117"/>
                    <a:pt x="6672" y="152"/>
                    <a:pt x="8133" y="219"/>
                  </a:cubicBezTo>
                  <a:cubicBezTo>
                    <a:pt x="8642" y="242"/>
                    <a:pt x="9152" y="268"/>
                    <a:pt x="9660" y="301"/>
                  </a:cubicBezTo>
                  <a:cubicBezTo>
                    <a:pt x="9698" y="303"/>
                    <a:pt x="9736" y="305"/>
                    <a:pt x="9773" y="307"/>
                  </a:cubicBezTo>
                  <a:cubicBezTo>
                    <a:pt x="10803" y="370"/>
                    <a:pt x="11830" y="449"/>
                    <a:pt x="12859" y="547"/>
                  </a:cubicBezTo>
                  <a:cubicBezTo>
                    <a:pt x="12870" y="508"/>
                    <a:pt x="12882" y="472"/>
                    <a:pt x="12894" y="436"/>
                  </a:cubicBezTo>
                  <a:cubicBezTo>
                    <a:pt x="11854" y="339"/>
                    <a:pt x="10812" y="257"/>
                    <a:pt x="9768" y="195"/>
                  </a:cubicBezTo>
                  <a:cubicBezTo>
                    <a:pt x="9729" y="190"/>
                    <a:pt x="9691" y="188"/>
                    <a:pt x="9653" y="188"/>
                  </a:cubicBezTo>
                  <a:cubicBezTo>
                    <a:pt x="9175" y="159"/>
                    <a:pt x="8694" y="131"/>
                    <a:pt x="8217" y="109"/>
                  </a:cubicBezTo>
                  <a:cubicBezTo>
                    <a:pt x="6705" y="39"/>
                    <a:pt x="5194" y="2"/>
                    <a:pt x="3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15;p43">
              <a:extLst>
                <a:ext uri="{FF2B5EF4-FFF2-40B4-BE49-F238E27FC236}">
                  <a16:creationId xmlns:a16="http://schemas.microsoft.com/office/drawing/2014/main" id="{9A070C65-32D7-4FC9-9199-A179DE7C0E4E}"/>
                </a:ext>
              </a:extLst>
            </p:cNvPr>
            <p:cNvSpPr/>
            <p:nvPr/>
          </p:nvSpPr>
          <p:spPr>
            <a:xfrm>
              <a:off x="3228639" y="3499461"/>
              <a:ext cx="87841" cy="95336"/>
            </a:xfrm>
            <a:custGeom>
              <a:avLst/>
              <a:gdLst/>
              <a:ahLst/>
              <a:cxnLst/>
              <a:rect l="l" t="t" r="r" b="b"/>
              <a:pathLst>
                <a:path w="2555" h="2773" extrusionOk="0">
                  <a:moveTo>
                    <a:pt x="1574" y="0"/>
                  </a:moveTo>
                  <a:cubicBezTo>
                    <a:pt x="1053" y="0"/>
                    <a:pt x="504" y="628"/>
                    <a:pt x="290" y="1016"/>
                  </a:cubicBezTo>
                  <a:cubicBezTo>
                    <a:pt x="125" y="1314"/>
                    <a:pt x="0" y="1651"/>
                    <a:pt x="32" y="1991"/>
                  </a:cubicBezTo>
                  <a:cubicBezTo>
                    <a:pt x="64" y="2331"/>
                    <a:pt x="287" y="2669"/>
                    <a:pt x="617" y="2752"/>
                  </a:cubicBezTo>
                  <a:cubicBezTo>
                    <a:pt x="673" y="2766"/>
                    <a:pt x="729" y="2773"/>
                    <a:pt x="784" y="2773"/>
                  </a:cubicBezTo>
                  <a:cubicBezTo>
                    <a:pt x="1144" y="2773"/>
                    <a:pt x="1482" y="2490"/>
                    <a:pt x="1706" y="2187"/>
                  </a:cubicBezTo>
                  <a:cubicBezTo>
                    <a:pt x="2045" y="1730"/>
                    <a:pt x="2555" y="672"/>
                    <a:pt x="2007" y="175"/>
                  </a:cubicBezTo>
                  <a:cubicBezTo>
                    <a:pt x="1871" y="52"/>
                    <a:pt x="1723" y="0"/>
                    <a:pt x="15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16;p43">
              <a:extLst>
                <a:ext uri="{FF2B5EF4-FFF2-40B4-BE49-F238E27FC236}">
                  <a16:creationId xmlns:a16="http://schemas.microsoft.com/office/drawing/2014/main" id="{8E0E2D0F-3713-D1FE-3595-31B5F70FB24A}"/>
                </a:ext>
              </a:extLst>
            </p:cNvPr>
            <p:cNvSpPr/>
            <p:nvPr/>
          </p:nvSpPr>
          <p:spPr>
            <a:xfrm>
              <a:off x="3182776" y="3647398"/>
              <a:ext cx="74708" cy="115104"/>
            </a:xfrm>
            <a:custGeom>
              <a:avLst/>
              <a:gdLst/>
              <a:ahLst/>
              <a:cxnLst/>
              <a:rect l="l" t="t" r="r" b="b"/>
              <a:pathLst>
                <a:path w="2173" h="3348" extrusionOk="0">
                  <a:moveTo>
                    <a:pt x="1145" y="0"/>
                  </a:moveTo>
                  <a:cubicBezTo>
                    <a:pt x="619" y="0"/>
                    <a:pt x="159" y="771"/>
                    <a:pt x="84" y="1248"/>
                  </a:cubicBezTo>
                  <a:cubicBezTo>
                    <a:pt x="1" y="1767"/>
                    <a:pt x="46" y="2305"/>
                    <a:pt x="210" y="2805"/>
                  </a:cubicBezTo>
                  <a:cubicBezTo>
                    <a:pt x="271" y="2988"/>
                    <a:pt x="357" y="3177"/>
                    <a:pt x="523" y="3278"/>
                  </a:cubicBezTo>
                  <a:cubicBezTo>
                    <a:pt x="602" y="3326"/>
                    <a:pt x="692" y="3348"/>
                    <a:pt x="783" y="3348"/>
                  </a:cubicBezTo>
                  <a:cubicBezTo>
                    <a:pt x="930" y="3348"/>
                    <a:pt x="1082" y="3292"/>
                    <a:pt x="1200" y="3202"/>
                  </a:cubicBezTo>
                  <a:cubicBezTo>
                    <a:pt x="1391" y="3056"/>
                    <a:pt x="1512" y="2835"/>
                    <a:pt x="1608" y="2613"/>
                  </a:cubicBezTo>
                  <a:cubicBezTo>
                    <a:pt x="1877" y="1995"/>
                    <a:pt x="2173" y="766"/>
                    <a:pt x="1605" y="213"/>
                  </a:cubicBezTo>
                  <a:cubicBezTo>
                    <a:pt x="1451" y="63"/>
                    <a:pt x="1295" y="0"/>
                    <a:pt x="1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4">
          <a:extLst>
            <a:ext uri="{FF2B5EF4-FFF2-40B4-BE49-F238E27FC236}">
              <a16:creationId xmlns:a16="http://schemas.microsoft.com/office/drawing/2014/main" id="{BF4F0415-48EF-2809-A9B5-848474179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20;p28">
            <a:extLst>
              <a:ext uri="{FF2B5EF4-FFF2-40B4-BE49-F238E27FC236}">
                <a16:creationId xmlns:a16="http://schemas.microsoft.com/office/drawing/2014/main" id="{C262219E-8DCA-6BAB-CD45-9327C6B5C169}"/>
              </a:ext>
            </a:extLst>
          </p:cNvPr>
          <p:cNvSpPr txBox="1"/>
          <p:nvPr/>
        </p:nvSpPr>
        <p:spPr>
          <a:xfrm>
            <a:off x="554214" y="1440920"/>
            <a:ext cx="6470850" cy="118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bril Fatface" panose="02000503000000020003"/>
              <a:buNone/>
              <a:defRPr sz="10000" b="0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4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4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4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4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4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4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4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4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7200" dirty="0">
                <a:solidFill>
                  <a:srgbClr val="000000"/>
                </a:solidFill>
                <a:latin typeface="Congenial Black" panose="02000503040000020004" pitchFamily="2" charset="0"/>
              </a:rPr>
              <a:t>Review</a:t>
            </a:r>
          </a:p>
          <a:p>
            <a:r>
              <a:rPr lang="en-US" sz="7200" dirty="0">
                <a:solidFill>
                  <a:srgbClr val="000000"/>
                </a:solidFill>
                <a:latin typeface="Congenial Black" panose="02000503040000020004" pitchFamily="2" charset="0"/>
              </a:rPr>
              <a:t>Vocabulary</a:t>
            </a:r>
          </a:p>
        </p:txBody>
      </p:sp>
      <p:sp>
        <p:nvSpPr>
          <p:cNvPr id="3" name="Google Shape;734;p36">
            <a:extLst>
              <a:ext uri="{FF2B5EF4-FFF2-40B4-BE49-F238E27FC236}">
                <a16:creationId xmlns:a16="http://schemas.microsoft.com/office/drawing/2014/main" id="{AD7F8090-DF3A-49DD-E155-DF2B0523A72A}"/>
              </a:ext>
            </a:extLst>
          </p:cNvPr>
          <p:cNvSpPr/>
          <p:nvPr/>
        </p:nvSpPr>
        <p:spPr>
          <a:xfrm>
            <a:off x="2118936" y="1477339"/>
            <a:ext cx="173578" cy="17097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735;p36">
            <a:extLst>
              <a:ext uri="{FF2B5EF4-FFF2-40B4-BE49-F238E27FC236}">
                <a16:creationId xmlns:a16="http://schemas.microsoft.com/office/drawing/2014/main" id="{4823F05C-69B3-C16F-0735-2776C0E9C021}"/>
              </a:ext>
            </a:extLst>
          </p:cNvPr>
          <p:cNvSpPr/>
          <p:nvPr/>
        </p:nvSpPr>
        <p:spPr>
          <a:xfrm>
            <a:off x="2412769" y="1057679"/>
            <a:ext cx="210797" cy="20762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36;p36">
            <a:extLst>
              <a:ext uri="{FF2B5EF4-FFF2-40B4-BE49-F238E27FC236}">
                <a16:creationId xmlns:a16="http://schemas.microsoft.com/office/drawing/2014/main" id="{CD03569A-E9E1-7B8F-3DC3-1323EFBE7586}"/>
              </a:ext>
            </a:extLst>
          </p:cNvPr>
          <p:cNvSpPr/>
          <p:nvPr/>
        </p:nvSpPr>
        <p:spPr>
          <a:xfrm>
            <a:off x="4239236" y="2175014"/>
            <a:ext cx="173578" cy="17097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37;p36">
            <a:extLst>
              <a:ext uri="{FF2B5EF4-FFF2-40B4-BE49-F238E27FC236}">
                <a16:creationId xmlns:a16="http://schemas.microsoft.com/office/drawing/2014/main" id="{BC11A240-BD80-60BA-25BF-D7C30345D0F9}"/>
              </a:ext>
            </a:extLst>
          </p:cNvPr>
          <p:cNvSpPr/>
          <p:nvPr/>
        </p:nvSpPr>
        <p:spPr>
          <a:xfrm>
            <a:off x="8325369" y="788504"/>
            <a:ext cx="210797" cy="20762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738;p36">
            <a:extLst>
              <a:ext uri="{FF2B5EF4-FFF2-40B4-BE49-F238E27FC236}">
                <a16:creationId xmlns:a16="http://schemas.microsoft.com/office/drawing/2014/main" id="{59004BEA-3842-256F-8659-A01A45A07A1C}"/>
              </a:ext>
            </a:extLst>
          </p:cNvPr>
          <p:cNvSpPr/>
          <p:nvPr/>
        </p:nvSpPr>
        <p:spPr>
          <a:xfrm>
            <a:off x="7898511" y="588189"/>
            <a:ext cx="173578" cy="17097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739;p36">
            <a:extLst>
              <a:ext uri="{FF2B5EF4-FFF2-40B4-BE49-F238E27FC236}">
                <a16:creationId xmlns:a16="http://schemas.microsoft.com/office/drawing/2014/main" id="{2904388D-C97D-A59B-773B-9EF5AB34AA53}"/>
              </a:ext>
            </a:extLst>
          </p:cNvPr>
          <p:cNvSpPr/>
          <p:nvPr/>
        </p:nvSpPr>
        <p:spPr>
          <a:xfrm>
            <a:off x="607819" y="4396379"/>
            <a:ext cx="210797" cy="20762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740;p36">
            <a:extLst>
              <a:ext uri="{FF2B5EF4-FFF2-40B4-BE49-F238E27FC236}">
                <a16:creationId xmlns:a16="http://schemas.microsoft.com/office/drawing/2014/main" id="{6AC291C0-B76D-2593-D172-845EA21C5033}"/>
              </a:ext>
            </a:extLst>
          </p:cNvPr>
          <p:cNvSpPr/>
          <p:nvPr/>
        </p:nvSpPr>
        <p:spPr>
          <a:xfrm>
            <a:off x="539636" y="539489"/>
            <a:ext cx="173578" cy="17097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741;p36">
            <a:extLst>
              <a:ext uri="{FF2B5EF4-FFF2-40B4-BE49-F238E27FC236}">
                <a16:creationId xmlns:a16="http://schemas.microsoft.com/office/drawing/2014/main" id="{20E45357-2A76-A001-F4A1-C0C08591F094}"/>
              </a:ext>
            </a:extLst>
          </p:cNvPr>
          <p:cNvSpPr/>
          <p:nvPr/>
        </p:nvSpPr>
        <p:spPr>
          <a:xfrm>
            <a:off x="1099786" y="4486839"/>
            <a:ext cx="173578" cy="17097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743;p36">
            <a:extLst>
              <a:ext uri="{FF2B5EF4-FFF2-40B4-BE49-F238E27FC236}">
                <a16:creationId xmlns:a16="http://schemas.microsoft.com/office/drawing/2014/main" id="{CBA25331-6D62-6F5F-0559-B93114B13032}"/>
              </a:ext>
            </a:extLst>
          </p:cNvPr>
          <p:cNvGrpSpPr/>
          <p:nvPr/>
        </p:nvGrpSpPr>
        <p:grpSpPr>
          <a:xfrm>
            <a:off x="6851488" y="1418359"/>
            <a:ext cx="1718644" cy="2201678"/>
            <a:chOff x="263332" y="70954"/>
            <a:chExt cx="1327343" cy="1700400"/>
          </a:xfrm>
        </p:grpSpPr>
        <p:sp>
          <p:nvSpPr>
            <p:cNvPr id="13" name="Google Shape;744;p36">
              <a:extLst>
                <a:ext uri="{FF2B5EF4-FFF2-40B4-BE49-F238E27FC236}">
                  <a16:creationId xmlns:a16="http://schemas.microsoft.com/office/drawing/2014/main" id="{7FC9F4D1-0ADD-0946-AD19-BAF276D3B824}"/>
                </a:ext>
              </a:extLst>
            </p:cNvPr>
            <p:cNvSpPr/>
            <p:nvPr/>
          </p:nvSpPr>
          <p:spPr>
            <a:xfrm>
              <a:off x="263332" y="70954"/>
              <a:ext cx="1327343" cy="1700400"/>
            </a:xfrm>
            <a:custGeom>
              <a:avLst/>
              <a:gdLst/>
              <a:ahLst/>
              <a:cxnLst/>
              <a:rect l="l" t="t" r="r" b="b"/>
              <a:pathLst>
                <a:path w="38608" h="49459" extrusionOk="0">
                  <a:moveTo>
                    <a:pt x="19304" y="0"/>
                  </a:moveTo>
                  <a:cubicBezTo>
                    <a:pt x="16533" y="0"/>
                    <a:pt x="13856" y="576"/>
                    <a:pt x="11347" y="1710"/>
                  </a:cubicBezTo>
                  <a:cubicBezTo>
                    <a:pt x="4454" y="4836"/>
                    <a:pt x="1" y="11741"/>
                    <a:pt x="1" y="19303"/>
                  </a:cubicBezTo>
                  <a:cubicBezTo>
                    <a:pt x="1" y="24574"/>
                    <a:pt x="2165" y="29618"/>
                    <a:pt x="5963" y="33251"/>
                  </a:cubicBezTo>
                  <a:lnTo>
                    <a:pt x="3832" y="47940"/>
                  </a:lnTo>
                  <a:cubicBezTo>
                    <a:pt x="3776" y="48321"/>
                    <a:pt x="3889" y="48708"/>
                    <a:pt x="4141" y="49000"/>
                  </a:cubicBezTo>
                  <a:cubicBezTo>
                    <a:pt x="4394" y="49292"/>
                    <a:pt x="4759" y="49458"/>
                    <a:pt x="5145" y="49458"/>
                  </a:cubicBezTo>
                  <a:lnTo>
                    <a:pt x="34595" y="49458"/>
                  </a:lnTo>
                  <a:cubicBezTo>
                    <a:pt x="34971" y="49458"/>
                    <a:pt x="35327" y="49301"/>
                    <a:pt x="35579" y="49022"/>
                  </a:cubicBezTo>
                  <a:cubicBezTo>
                    <a:pt x="35832" y="48745"/>
                    <a:pt x="35953" y="48373"/>
                    <a:pt x="35916" y="48001"/>
                  </a:cubicBezTo>
                  <a:lnTo>
                    <a:pt x="34280" y="31483"/>
                  </a:lnTo>
                  <a:cubicBezTo>
                    <a:pt x="37075" y="28051"/>
                    <a:pt x="38607" y="23748"/>
                    <a:pt x="38607" y="19303"/>
                  </a:cubicBezTo>
                  <a:cubicBezTo>
                    <a:pt x="38607" y="9058"/>
                    <a:pt x="30601" y="592"/>
                    <a:pt x="20389" y="31"/>
                  </a:cubicBezTo>
                  <a:cubicBezTo>
                    <a:pt x="20044" y="11"/>
                    <a:pt x="19679" y="0"/>
                    <a:pt x="193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3810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45;p36">
              <a:extLst>
                <a:ext uri="{FF2B5EF4-FFF2-40B4-BE49-F238E27FC236}">
                  <a16:creationId xmlns:a16="http://schemas.microsoft.com/office/drawing/2014/main" id="{60ED84DC-0719-0CA3-6F31-22591361E980}"/>
                </a:ext>
              </a:extLst>
            </p:cNvPr>
            <p:cNvSpPr/>
            <p:nvPr/>
          </p:nvSpPr>
          <p:spPr>
            <a:xfrm>
              <a:off x="308954" y="120599"/>
              <a:ext cx="1236030" cy="1235995"/>
            </a:xfrm>
            <a:custGeom>
              <a:avLst/>
              <a:gdLst/>
              <a:ahLst/>
              <a:cxnLst/>
              <a:rect l="l" t="t" r="r" b="b"/>
              <a:pathLst>
                <a:path w="35952" h="35951" extrusionOk="0">
                  <a:moveTo>
                    <a:pt x="17977" y="0"/>
                  </a:moveTo>
                  <a:cubicBezTo>
                    <a:pt x="15335" y="0"/>
                    <a:pt x="12829" y="569"/>
                    <a:pt x="10567" y="1591"/>
                  </a:cubicBezTo>
                  <a:cubicBezTo>
                    <a:pt x="4337" y="4417"/>
                    <a:pt x="1" y="10689"/>
                    <a:pt x="1" y="17975"/>
                  </a:cubicBezTo>
                  <a:cubicBezTo>
                    <a:pt x="1" y="23325"/>
                    <a:pt x="2339" y="28130"/>
                    <a:pt x="6049" y="31422"/>
                  </a:cubicBezTo>
                  <a:cubicBezTo>
                    <a:pt x="9223" y="34240"/>
                    <a:pt x="13401" y="35951"/>
                    <a:pt x="17977" y="35951"/>
                  </a:cubicBezTo>
                  <a:cubicBezTo>
                    <a:pt x="22020" y="35951"/>
                    <a:pt x="25754" y="34617"/>
                    <a:pt x="28757" y="32362"/>
                  </a:cubicBezTo>
                  <a:cubicBezTo>
                    <a:pt x="29006" y="32175"/>
                    <a:pt x="29250" y="31982"/>
                    <a:pt x="29487" y="31782"/>
                  </a:cubicBezTo>
                  <a:cubicBezTo>
                    <a:pt x="29776" y="31542"/>
                    <a:pt x="30060" y="31289"/>
                    <a:pt x="30334" y="31030"/>
                  </a:cubicBezTo>
                  <a:cubicBezTo>
                    <a:pt x="30768" y="30619"/>
                    <a:pt x="31183" y="30183"/>
                    <a:pt x="31575" y="29730"/>
                  </a:cubicBezTo>
                  <a:cubicBezTo>
                    <a:pt x="34303" y="26579"/>
                    <a:pt x="35951" y="22471"/>
                    <a:pt x="35951" y="17975"/>
                  </a:cubicBezTo>
                  <a:cubicBezTo>
                    <a:pt x="35951" y="8383"/>
                    <a:pt x="28443" y="549"/>
                    <a:pt x="18981" y="29"/>
                  </a:cubicBezTo>
                  <a:cubicBezTo>
                    <a:pt x="18649" y="9"/>
                    <a:pt x="18314" y="0"/>
                    <a:pt x="17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46;p36">
              <a:extLst>
                <a:ext uri="{FF2B5EF4-FFF2-40B4-BE49-F238E27FC236}">
                  <a16:creationId xmlns:a16="http://schemas.microsoft.com/office/drawing/2014/main" id="{EC01ED4B-254F-6204-1BC7-75FE5E471C71}"/>
                </a:ext>
              </a:extLst>
            </p:cNvPr>
            <p:cNvSpPr/>
            <p:nvPr/>
          </p:nvSpPr>
          <p:spPr>
            <a:xfrm>
              <a:off x="445545" y="479628"/>
              <a:ext cx="151856" cy="261322"/>
            </a:xfrm>
            <a:custGeom>
              <a:avLst/>
              <a:gdLst/>
              <a:ahLst/>
              <a:cxnLst/>
              <a:rect l="l" t="t" r="r" b="b"/>
              <a:pathLst>
                <a:path w="4417" h="7601" extrusionOk="0">
                  <a:moveTo>
                    <a:pt x="989" y="0"/>
                  </a:moveTo>
                  <a:cubicBezTo>
                    <a:pt x="648" y="136"/>
                    <a:pt x="310" y="378"/>
                    <a:pt x="0" y="576"/>
                  </a:cubicBezTo>
                  <a:cubicBezTo>
                    <a:pt x="426" y="2501"/>
                    <a:pt x="1625" y="4155"/>
                    <a:pt x="2853" y="5698"/>
                  </a:cubicBezTo>
                  <a:cubicBezTo>
                    <a:pt x="3364" y="6340"/>
                    <a:pt x="3886" y="6974"/>
                    <a:pt x="4417" y="7600"/>
                  </a:cubicBezTo>
                  <a:cubicBezTo>
                    <a:pt x="3112" y="5250"/>
                    <a:pt x="1957" y="2507"/>
                    <a:pt x="9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47;p36">
              <a:extLst>
                <a:ext uri="{FF2B5EF4-FFF2-40B4-BE49-F238E27FC236}">
                  <a16:creationId xmlns:a16="http://schemas.microsoft.com/office/drawing/2014/main" id="{FBBB760F-C799-4E0B-0578-B6E9EEFB58FF}"/>
                </a:ext>
              </a:extLst>
            </p:cNvPr>
            <p:cNvSpPr/>
            <p:nvPr/>
          </p:nvSpPr>
          <p:spPr>
            <a:xfrm>
              <a:off x="558621" y="459240"/>
              <a:ext cx="53461" cy="286764"/>
            </a:xfrm>
            <a:custGeom>
              <a:avLst/>
              <a:gdLst/>
              <a:ahLst/>
              <a:cxnLst/>
              <a:rect l="l" t="t" r="r" b="b"/>
              <a:pathLst>
                <a:path w="1555" h="8341" extrusionOk="0">
                  <a:moveTo>
                    <a:pt x="1454" y="0"/>
                  </a:moveTo>
                  <a:cubicBezTo>
                    <a:pt x="1109" y="0"/>
                    <a:pt x="735" y="74"/>
                    <a:pt x="399" y="124"/>
                  </a:cubicBezTo>
                  <a:cubicBezTo>
                    <a:pt x="0" y="2055"/>
                    <a:pt x="417" y="4054"/>
                    <a:pt x="905" y="5964"/>
                  </a:cubicBezTo>
                  <a:cubicBezTo>
                    <a:pt x="1109" y="6760"/>
                    <a:pt x="1326" y="7553"/>
                    <a:pt x="1555" y="8341"/>
                  </a:cubicBezTo>
                  <a:cubicBezTo>
                    <a:pt x="1326" y="5662"/>
                    <a:pt x="1393" y="2687"/>
                    <a:pt x="1536" y="2"/>
                  </a:cubicBezTo>
                  <a:cubicBezTo>
                    <a:pt x="1509" y="1"/>
                    <a:pt x="1481" y="0"/>
                    <a:pt x="14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48;p36">
              <a:extLst>
                <a:ext uri="{FF2B5EF4-FFF2-40B4-BE49-F238E27FC236}">
                  <a16:creationId xmlns:a16="http://schemas.microsoft.com/office/drawing/2014/main" id="{0A15644D-AFEF-F6E3-81BE-67D4EECC5A5C}"/>
                </a:ext>
              </a:extLst>
            </p:cNvPr>
            <p:cNvSpPr/>
            <p:nvPr/>
          </p:nvSpPr>
          <p:spPr>
            <a:xfrm>
              <a:off x="621123" y="481347"/>
              <a:ext cx="134254" cy="268061"/>
            </a:xfrm>
            <a:custGeom>
              <a:avLst/>
              <a:gdLst/>
              <a:ahLst/>
              <a:cxnLst/>
              <a:rect l="l" t="t" r="r" b="b"/>
              <a:pathLst>
                <a:path w="3905" h="7797" extrusionOk="0">
                  <a:moveTo>
                    <a:pt x="2843" y="0"/>
                  </a:moveTo>
                  <a:cubicBezTo>
                    <a:pt x="1584" y="1517"/>
                    <a:pt x="1011" y="3478"/>
                    <a:pt x="545" y="5394"/>
                  </a:cubicBezTo>
                  <a:cubicBezTo>
                    <a:pt x="351" y="6192"/>
                    <a:pt x="170" y="6992"/>
                    <a:pt x="1" y="7796"/>
                  </a:cubicBezTo>
                  <a:cubicBezTo>
                    <a:pt x="1057" y="5325"/>
                    <a:pt x="2516" y="2730"/>
                    <a:pt x="3904" y="427"/>
                  </a:cubicBezTo>
                  <a:cubicBezTo>
                    <a:pt x="3587" y="243"/>
                    <a:pt x="3189" y="123"/>
                    <a:pt x="28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49;p36">
              <a:extLst>
                <a:ext uri="{FF2B5EF4-FFF2-40B4-BE49-F238E27FC236}">
                  <a16:creationId xmlns:a16="http://schemas.microsoft.com/office/drawing/2014/main" id="{F3D6FB20-5F55-926B-9DD9-BB8C70EB0EB1}"/>
                </a:ext>
              </a:extLst>
            </p:cNvPr>
            <p:cNvSpPr/>
            <p:nvPr/>
          </p:nvSpPr>
          <p:spPr>
            <a:xfrm>
              <a:off x="540090" y="703131"/>
              <a:ext cx="165918" cy="491943"/>
            </a:xfrm>
            <a:custGeom>
              <a:avLst/>
              <a:gdLst/>
              <a:ahLst/>
              <a:cxnLst/>
              <a:rect l="l" t="t" r="r" b="b"/>
              <a:pathLst>
                <a:path w="4826" h="14309" extrusionOk="0">
                  <a:moveTo>
                    <a:pt x="2452" y="1"/>
                  </a:moveTo>
                  <a:cubicBezTo>
                    <a:pt x="2284" y="1"/>
                    <a:pt x="2112" y="19"/>
                    <a:pt x="1939" y="58"/>
                  </a:cubicBezTo>
                  <a:cubicBezTo>
                    <a:pt x="1909" y="65"/>
                    <a:pt x="1878" y="71"/>
                    <a:pt x="1850" y="77"/>
                  </a:cubicBezTo>
                  <a:cubicBezTo>
                    <a:pt x="859" y="321"/>
                    <a:pt x="177" y="1146"/>
                    <a:pt x="49" y="2087"/>
                  </a:cubicBezTo>
                  <a:cubicBezTo>
                    <a:pt x="45" y="2109"/>
                    <a:pt x="43" y="2131"/>
                    <a:pt x="40" y="2153"/>
                  </a:cubicBezTo>
                  <a:cubicBezTo>
                    <a:pt x="0" y="2512"/>
                    <a:pt x="40" y="2885"/>
                    <a:pt x="175" y="3251"/>
                  </a:cubicBezTo>
                  <a:lnTo>
                    <a:pt x="217" y="3366"/>
                  </a:lnTo>
                  <a:lnTo>
                    <a:pt x="237" y="3416"/>
                  </a:lnTo>
                  <a:lnTo>
                    <a:pt x="518" y="4182"/>
                  </a:lnTo>
                  <a:lnTo>
                    <a:pt x="538" y="4234"/>
                  </a:lnTo>
                  <a:lnTo>
                    <a:pt x="680" y="4618"/>
                  </a:lnTo>
                  <a:lnTo>
                    <a:pt x="759" y="4833"/>
                  </a:lnTo>
                  <a:lnTo>
                    <a:pt x="1055" y="5640"/>
                  </a:lnTo>
                  <a:lnTo>
                    <a:pt x="1076" y="5696"/>
                  </a:lnTo>
                  <a:lnTo>
                    <a:pt x="1171" y="5952"/>
                  </a:lnTo>
                  <a:lnTo>
                    <a:pt x="1248" y="6164"/>
                  </a:lnTo>
                  <a:lnTo>
                    <a:pt x="1349" y="6441"/>
                  </a:lnTo>
                  <a:lnTo>
                    <a:pt x="1370" y="6492"/>
                  </a:lnTo>
                  <a:lnTo>
                    <a:pt x="1556" y="6999"/>
                  </a:lnTo>
                  <a:lnTo>
                    <a:pt x="1573" y="7049"/>
                  </a:lnTo>
                  <a:lnTo>
                    <a:pt x="1693" y="7372"/>
                  </a:lnTo>
                  <a:lnTo>
                    <a:pt x="1766" y="7569"/>
                  </a:lnTo>
                  <a:lnTo>
                    <a:pt x="1771" y="7580"/>
                  </a:lnTo>
                  <a:lnTo>
                    <a:pt x="1783" y="7621"/>
                  </a:lnTo>
                  <a:lnTo>
                    <a:pt x="2111" y="8509"/>
                  </a:lnTo>
                  <a:lnTo>
                    <a:pt x="2131" y="8561"/>
                  </a:lnTo>
                  <a:lnTo>
                    <a:pt x="2302" y="9026"/>
                  </a:lnTo>
                  <a:lnTo>
                    <a:pt x="2321" y="9078"/>
                  </a:lnTo>
                  <a:lnTo>
                    <a:pt x="2614" y="9868"/>
                  </a:lnTo>
                  <a:lnTo>
                    <a:pt x="2633" y="9923"/>
                  </a:lnTo>
                  <a:lnTo>
                    <a:pt x="3003" y="10924"/>
                  </a:lnTo>
                  <a:lnTo>
                    <a:pt x="3021" y="10976"/>
                  </a:lnTo>
                  <a:lnTo>
                    <a:pt x="3366" y="11915"/>
                  </a:lnTo>
                  <a:lnTo>
                    <a:pt x="3387" y="11970"/>
                  </a:lnTo>
                  <a:lnTo>
                    <a:pt x="4248" y="14308"/>
                  </a:lnTo>
                  <a:lnTo>
                    <a:pt x="4383" y="11507"/>
                  </a:lnTo>
                  <a:lnTo>
                    <a:pt x="4388" y="11446"/>
                  </a:lnTo>
                  <a:lnTo>
                    <a:pt x="4417" y="10840"/>
                  </a:lnTo>
                  <a:lnTo>
                    <a:pt x="4419" y="10782"/>
                  </a:lnTo>
                  <a:lnTo>
                    <a:pt x="4501" y="9101"/>
                  </a:lnTo>
                  <a:lnTo>
                    <a:pt x="4505" y="9039"/>
                  </a:lnTo>
                  <a:lnTo>
                    <a:pt x="4514" y="8822"/>
                  </a:lnTo>
                  <a:lnTo>
                    <a:pt x="4516" y="8769"/>
                  </a:lnTo>
                  <a:lnTo>
                    <a:pt x="4573" y="7607"/>
                  </a:lnTo>
                  <a:lnTo>
                    <a:pt x="4575" y="7548"/>
                  </a:lnTo>
                  <a:lnTo>
                    <a:pt x="4605" y="6943"/>
                  </a:lnTo>
                  <a:lnTo>
                    <a:pt x="4609" y="6886"/>
                  </a:lnTo>
                  <a:lnTo>
                    <a:pt x="4652" y="6025"/>
                  </a:lnTo>
                  <a:lnTo>
                    <a:pt x="4654" y="5967"/>
                  </a:lnTo>
                  <a:lnTo>
                    <a:pt x="4662" y="5762"/>
                  </a:lnTo>
                  <a:lnTo>
                    <a:pt x="4666" y="5702"/>
                  </a:lnTo>
                  <a:lnTo>
                    <a:pt x="4720" y="4605"/>
                  </a:lnTo>
                  <a:lnTo>
                    <a:pt x="4722" y="4550"/>
                  </a:lnTo>
                  <a:lnTo>
                    <a:pt x="4783" y="3258"/>
                  </a:lnTo>
                  <a:lnTo>
                    <a:pt x="4786" y="3202"/>
                  </a:lnTo>
                  <a:lnTo>
                    <a:pt x="4819" y="2536"/>
                  </a:lnTo>
                  <a:cubicBezTo>
                    <a:pt x="4826" y="2415"/>
                    <a:pt x="4821" y="2293"/>
                    <a:pt x="4808" y="2173"/>
                  </a:cubicBezTo>
                  <a:cubicBezTo>
                    <a:pt x="4808" y="2155"/>
                    <a:pt x="4806" y="2138"/>
                    <a:pt x="4801" y="2120"/>
                  </a:cubicBezTo>
                  <a:cubicBezTo>
                    <a:pt x="4768" y="1844"/>
                    <a:pt x="4688" y="1580"/>
                    <a:pt x="4567" y="1339"/>
                  </a:cubicBezTo>
                  <a:cubicBezTo>
                    <a:pt x="4558" y="1319"/>
                    <a:pt x="4550" y="1299"/>
                    <a:pt x="4536" y="1279"/>
                  </a:cubicBezTo>
                  <a:cubicBezTo>
                    <a:pt x="4132" y="519"/>
                    <a:pt x="3340" y="1"/>
                    <a:pt x="24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50;p36">
              <a:extLst>
                <a:ext uri="{FF2B5EF4-FFF2-40B4-BE49-F238E27FC236}">
                  <a16:creationId xmlns:a16="http://schemas.microsoft.com/office/drawing/2014/main" id="{C3F40501-CD61-8D40-8374-AB9C36849F5B}"/>
                </a:ext>
              </a:extLst>
            </p:cNvPr>
            <p:cNvSpPr/>
            <p:nvPr/>
          </p:nvSpPr>
          <p:spPr>
            <a:xfrm>
              <a:off x="593585" y="908275"/>
              <a:ext cx="106509" cy="37234"/>
            </a:xfrm>
            <a:custGeom>
              <a:avLst/>
              <a:gdLst/>
              <a:ahLst/>
              <a:cxnLst/>
              <a:rect l="l" t="t" r="r" b="b"/>
              <a:pathLst>
                <a:path w="3098" h="1083" extrusionOk="0">
                  <a:moveTo>
                    <a:pt x="3098" y="0"/>
                  </a:moveTo>
                  <a:cubicBezTo>
                    <a:pt x="2565" y="140"/>
                    <a:pt x="2046" y="314"/>
                    <a:pt x="1557" y="479"/>
                  </a:cubicBezTo>
                  <a:cubicBezTo>
                    <a:pt x="1053" y="646"/>
                    <a:pt x="527" y="826"/>
                    <a:pt x="0" y="1032"/>
                  </a:cubicBezTo>
                  <a:lnTo>
                    <a:pt x="17" y="1082"/>
                  </a:lnTo>
                  <a:cubicBezTo>
                    <a:pt x="544" y="879"/>
                    <a:pt x="1071" y="700"/>
                    <a:pt x="1575" y="531"/>
                  </a:cubicBezTo>
                  <a:cubicBezTo>
                    <a:pt x="2059" y="368"/>
                    <a:pt x="2569" y="197"/>
                    <a:pt x="3096" y="58"/>
                  </a:cubicBezTo>
                  <a:lnTo>
                    <a:pt x="3098" y="0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51;p36">
              <a:extLst>
                <a:ext uri="{FF2B5EF4-FFF2-40B4-BE49-F238E27FC236}">
                  <a16:creationId xmlns:a16="http://schemas.microsoft.com/office/drawing/2014/main" id="{4CC2A17D-282A-877C-EF60-75ACC74A007B}"/>
                </a:ext>
              </a:extLst>
            </p:cNvPr>
            <p:cNvSpPr/>
            <p:nvPr/>
          </p:nvSpPr>
          <p:spPr>
            <a:xfrm>
              <a:off x="586469" y="899165"/>
              <a:ext cx="114073" cy="27160"/>
            </a:xfrm>
            <a:custGeom>
              <a:avLst/>
              <a:gdLst/>
              <a:ahLst/>
              <a:cxnLst/>
              <a:rect l="l" t="t" r="r" b="b"/>
              <a:pathLst>
                <a:path w="3318" h="790" extrusionOk="0">
                  <a:moveTo>
                    <a:pt x="3317" y="0"/>
                  </a:moveTo>
                  <a:lnTo>
                    <a:pt x="3317" y="0"/>
                  </a:lnTo>
                  <a:cubicBezTo>
                    <a:pt x="2182" y="120"/>
                    <a:pt x="1069" y="396"/>
                    <a:pt x="0" y="739"/>
                  </a:cubicBezTo>
                  <a:lnTo>
                    <a:pt x="21" y="790"/>
                  </a:lnTo>
                  <a:cubicBezTo>
                    <a:pt x="1083" y="452"/>
                    <a:pt x="2187" y="177"/>
                    <a:pt x="3313" y="60"/>
                  </a:cubicBezTo>
                  <a:lnTo>
                    <a:pt x="3317" y="0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52;p36">
              <a:extLst>
                <a:ext uri="{FF2B5EF4-FFF2-40B4-BE49-F238E27FC236}">
                  <a16:creationId xmlns:a16="http://schemas.microsoft.com/office/drawing/2014/main" id="{D3586BCE-F4B0-D789-8B43-A2D8FD84ACC3}"/>
                </a:ext>
              </a:extLst>
            </p:cNvPr>
            <p:cNvSpPr/>
            <p:nvPr/>
          </p:nvSpPr>
          <p:spPr>
            <a:xfrm>
              <a:off x="576361" y="859525"/>
              <a:ext cx="126071" cy="39434"/>
            </a:xfrm>
            <a:custGeom>
              <a:avLst/>
              <a:gdLst/>
              <a:ahLst/>
              <a:cxnLst/>
              <a:rect l="l" t="t" r="r" b="b"/>
              <a:pathLst>
                <a:path w="3667" h="1147" extrusionOk="0">
                  <a:moveTo>
                    <a:pt x="3667" y="1"/>
                  </a:moveTo>
                  <a:lnTo>
                    <a:pt x="3667" y="1"/>
                  </a:lnTo>
                  <a:cubicBezTo>
                    <a:pt x="2957" y="146"/>
                    <a:pt x="2224" y="299"/>
                    <a:pt x="1521" y="509"/>
                  </a:cubicBezTo>
                  <a:cubicBezTo>
                    <a:pt x="965" y="675"/>
                    <a:pt x="459" y="867"/>
                    <a:pt x="0" y="1091"/>
                  </a:cubicBezTo>
                  <a:lnTo>
                    <a:pt x="21" y="1147"/>
                  </a:lnTo>
                  <a:cubicBezTo>
                    <a:pt x="477" y="923"/>
                    <a:pt x="983" y="729"/>
                    <a:pt x="1536" y="562"/>
                  </a:cubicBezTo>
                  <a:cubicBezTo>
                    <a:pt x="2235" y="354"/>
                    <a:pt x="2959" y="202"/>
                    <a:pt x="3665" y="56"/>
                  </a:cubicBezTo>
                  <a:lnTo>
                    <a:pt x="36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53;p36">
              <a:extLst>
                <a:ext uri="{FF2B5EF4-FFF2-40B4-BE49-F238E27FC236}">
                  <a16:creationId xmlns:a16="http://schemas.microsoft.com/office/drawing/2014/main" id="{C0E1FEFA-0BC7-A3C6-692E-809F80A0F3A1}"/>
                </a:ext>
              </a:extLst>
            </p:cNvPr>
            <p:cNvSpPr/>
            <p:nvPr/>
          </p:nvSpPr>
          <p:spPr>
            <a:xfrm>
              <a:off x="557864" y="813146"/>
              <a:ext cx="146768" cy="35549"/>
            </a:xfrm>
            <a:custGeom>
              <a:avLst/>
              <a:gdLst/>
              <a:ahLst/>
              <a:cxnLst/>
              <a:rect l="l" t="t" r="r" b="b"/>
              <a:pathLst>
                <a:path w="4269" h="1034" extrusionOk="0">
                  <a:moveTo>
                    <a:pt x="4174" y="1"/>
                  </a:moveTo>
                  <a:cubicBezTo>
                    <a:pt x="3983" y="1"/>
                    <a:pt x="3778" y="12"/>
                    <a:pt x="3552" y="33"/>
                  </a:cubicBezTo>
                  <a:cubicBezTo>
                    <a:pt x="2364" y="144"/>
                    <a:pt x="1164" y="467"/>
                    <a:pt x="1" y="982"/>
                  </a:cubicBezTo>
                  <a:lnTo>
                    <a:pt x="21" y="1034"/>
                  </a:lnTo>
                  <a:cubicBezTo>
                    <a:pt x="1180" y="517"/>
                    <a:pt x="2375" y="198"/>
                    <a:pt x="3557" y="88"/>
                  </a:cubicBezTo>
                  <a:cubicBezTo>
                    <a:pt x="3782" y="68"/>
                    <a:pt x="3984" y="57"/>
                    <a:pt x="4172" y="57"/>
                  </a:cubicBezTo>
                  <a:cubicBezTo>
                    <a:pt x="4204" y="57"/>
                    <a:pt x="4235" y="57"/>
                    <a:pt x="4266" y="58"/>
                  </a:cubicBezTo>
                  <a:lnTo>
                    <a:pt x="4269" y="2"/>
                  </a:lnTo>
                  <a:cubicBezTo>
                    <a:pt x="4237" y="1"/>
                    <a:pt x="4206" y="1"/>
                    <a:pt x="4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54;p36">
              <a:extLst>
                <a:ext uri="{FF2B5EF4-FFF2-40B4-BE49-F238E27FC236}">
                  <a16:creationId xmlns:a16="http://schemas.microsoft.com/office/drawing/2014/main" id="{0E27771D-5AC4-DEAC-6BA4-B363751FA841}"/>
                </a:ext>
              </a:extLst>
            </p:cNvPr>
            <p:cNvSpPr/>
            <p:nvPr/>
          </p:nvSpPr>
          <p:spPr>
            <a:xfrm>
              <a:off x="541465" y="745143"/>
              <a:ext cx="155638" cy="32042"/>
            </a:xfrm>
            <a:custGeom>
              <a:avLst/>
              <a:gdLst/>
              <a:ahLst/>
              <a:cxnLst/>
              <a:rect l="l" t="t" r="r" b="b"/>
              <a:pathLst>
                <a:path w="4527" h="932" extrusionOk="0">
                  <a:moveTo>
                    <a:pt x="3555" y="1"/>
                  </a:moveTo>
                  <a:cubicBezTo>
                    <a:pt x="3039" y="1"/>
                    <a:pt x="2522" y="52"/>
                    <a:pt x="2016" y="154"/>
                  </a:cubicBezTo>
                  <a:cubicBezTo>
                    <a:pt x="1318" y="299"/>
                    <a:pt x="642" y="538"/>
                    <a:pt x="9" y="865"/>
                  </a:cubicBezTo>
                  <a:cubicBezTo>
                    <a:pt x="5" y="887"/>
                    <a:pt x="3" y="909"/>
                    <a:pt x="0" y="931"/>
                  </a:cubicBezTo>
                  <a:cubicBezTo>
                    <a:pt x="640" y="599"/>
                    <a:pt x="1323" y="353"/>
                    <a:pt x="2027" y="208"/>
                  </a:cubicBezTo>
                  <a:cubicBezTo>
                    <a:pt x="2528" y="106"/>
                    <a:pt x="3039" y="55"/>
                    <a:pt x="3551" y="55"/>
                  </a:cubicBezTo>
                  <a:cubicBezTo>
                    <a:pt x="3877" y="55"/>
                    <a:pt x="4203" y="76"/>
                    <a:pt x="4527" y="117"/>
                  </a:cubicBezTo>
                  <a:cubicBezTo>
                    <a:pt x="4518" y="97"/>
                    <a:pt x="4510" y="77"/>
                    <a:pt x="4496" y="57"/>
                  </a:cubicBezTo>
                  <a:cubicBezTo>
                    <a:pt x="4185" y="19"/>
                    <a:pt x="3870" y="1"/>
                    <a:pt x="3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55;p36">
              <a:extLst>
                <a:ext uri="{FF2B5EF4-FFF2-40B4-BE49-F238E27FC236}">
                  <a16:creationId xmlns:a16="http://schemas.microsoft.com/office/drawing/2014/main" id="{33DD8E7B-6A9A-63EB-F546-0A56C2D37BA5}"/>
                </a:ext>
              </a:extLst>
            </p:cNvPr>
            <p:cNvSpPr/>
            <p:nvPr/>
          </p:nvSpPr>
          <p:spPr>
            <a:xfrm>
              <a:off x="547551" y="775982"/>
              <a:ext cx="157839" cy="44625"/>
            </a:xfrm>
            <a:custGeom>
              <a:avLst/>
              <a:gdLst/>
              <a:ahLst/>
              <a:cxnLst/>
              <a:rect l="l" t="t" r="r" b="b"/>
              <a:pathLst>
                <a:path w="4591" h="1298" extrusionOk="0">
                  <a:moveTo>
                    <a:pt x="4584" y="1"/>
                  </a:moveTo>
                  <a:cubicBezTo>
                    <a:pt x="4173" y="63"/>
                    <a:pt x="3762" y="134"/>
                    <a:pt x="3355" y="211"/>
                  </a:cubicBezTo>
                  <a:cubicBezTo>
                    <a:pt x="2221" y="425"/>
                    <a:pt x="1051" y="705"/>
                    <a:pt x="0" y="1247"/>
                  </a:cubicBezTo>
                  <a:lnTo>
                    <a:pt x="20" y="1297"/>
                  </a:lnTo>
                  <a:cubicBezTo>
                    <a:pt x="1066" y="757"/>
                    <a:pt x="2232" y="481"/>
                    <a:pt x="3364" y="265"/>
                  </a:cubicBezTo>
                  <a:cubicBezTo>
                    <a:pt x="3771" y="187"/>
                    <a:pt x="4180" y="118"/>
                    <a:pt x="4591" y="54"/>
                  </a:cubicBezTo>
                  <a:cubicBezTo>
                    <a:pt x="4591" y="36"/>
                    <a:pt x="4589" y="19"/>
                    <a:pt x="45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56;p36">
              <a:extLst>
                <a:ext uri="{FF2B5EF4-FFF2-40B4-BE49-F238E27FC236}">
                  <a16:creationId xmlns:a16="http://schemas.microsoft.com/office/drawing/2014/main" id="{5BBABB14-52EB-0008-4A70-9ACC67756E71}"/>
                </a:ext>
              </a:extLst>
            </p:cNvPr>
            <p:cNvSpPr/>
            <p:nvPr/>
          </p:nvSpPr>
          <p:spPr>
            <a:xfrm>
              <a:off x="629925" y="1013890"/>
              <a:ext cx="65081" cy="30426"/>
            </a:xfrm>
            <a:custGeom>
              <a:avLst/>
              <a:gdLst/>
              <a:ahLst/>
              <a:cxnLst/>
              <a:rect l="l" t="t" r="r" b="b"/>
              <a:pathLst>
                <a:path w="1893" h="885" extrusionOk="0">
                  <a:moveTo>
                    <a:pt x="1892" y="0"/>
                  </a:moveTo>
                  <a:lnTo>
                    <a:pt x="1892" y="0"/>
                  </a:lnTo>
                  <a:cubicBezTo>
                    <a:pt x="1230" y="197"/>
                    <a:pt x="593" y="475"/>
                    <a:pt x="1" y="829"/>
                  </a:cubicBezTo>
                  <a:lnTo>
                    <a:pt x="20" y="884"/>
                  </a:lnTo>
                  <a:cubicBezTo>
                    <a:pt x="604" y="533"/>
                    <a:pt x="1235" y="256"/>
                    <a:pt x="1888" y="62"/>
                  </a:cubicBezTo>
                  <a:lnTo>
                    <a:pt x="1892" y="0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57;p36">
              <a:extLst>
                <a:ext uri="{FF2B5EF4-FFF2-40B4-BE49-F238E27FC236}">
                  <a16:creationId xmlns:a16="http://schemas.microsoft.com/office/drawing/2014/main" id="{70D204D0-FDE9-D9D9-A10B-E80C44FB95D9}"/>
                </a:ext>
              </a:extLst>
            </p:cNvPr>
            <p:cNvSpPr/>
            <p:nvPr/>
          </p:nvSpPr>
          <p:spPr>
            <a:xfrm>
              <a:off x="619198" y="1004573"/>
              <a:ext cx="76186" cy="10692"/>
            </a:xfrm>
            <a:custGeom>
              <a:avLst/>
              <a:gdLst/>
              <a:ahLst/>
              <a:cxnLst/>
              <a:rect l="l" t="t" r="r" b="b"/>
              <a:pathLst>
                <a:path w="2216" h="311" extrusionOk="0">
                  <a:moveTo>
                    <a:pt x="2215" y="1"/>
                  </a:moveTo>
                  <a:cubicBezTo>
                    <a:pt x="1488" y="41"/>
                    <a:pt x="740" y="116"/>
                    <a:pt x="1" y="258"/>
                  </a:cubicBezTo>
                  <a:lnTo>
                    <a:pt x="20" y="310"/>
                  </a:lnTo>
                  <a:cubicBezTo>
                    <a:pt x="751" y="169"/>
                    <a:pt x="1494" y="96"/>
                    <a:pt x="2213" y="54"/>
                  </a:cubicBezTo>
                  <a:lnTo>
                    <a:pt x="2215" y="1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58;p36">
              <a:extLst>
                <a:ext uri="{FF2B5EF4-FFF2-40B4-BE49-F238E27FC236}">
                  <a16:creationId xmlns:a16="http://schemas.microsoft.com/office/drawing/2014/main" id="{CDB5F611-DF8F-DC3C-9F64-2626DBF75274}"/>
                </a:ext>
              </a:extLst>
            </p:cNvPr>
            <p:cNvSpPr/>
            <p:nvPr/>
          </p:nvSpPr>
          <p:spPr>
            <a:xfrm>
              <a:off x="655813" y="1096608"/>
              <a:ext cx="35136" cy="18050"/>
            </a:xfrm>
            <a:custGeom>
              <a:avLst/>
              <a:gdLst/>
              <a:ahLst/>
              <a:cxnLst/>
              <a:rect l="l" t="t" r="r" b="b"/>
              <a:pathLst>
                <a:path w="1022" h="525" extrusionOk="0">
                  <a:moveTo>
                    <a:pt x="1022" y="1"/>
                  </a:moveTo>
                  <a:lnTo>
                    <a:pt x="1022" y="1"/>
                  </a:lnTo>
                  <a:cubicBezTo>
                    <a:pt x="672" y="132"/>
                    <a:pt x="330" y="290"/>
                    <a:pt x="0" y="470"/>
                  </a:cubicBezTo>
                  <a:lnTo>
                    <a:pt x="21" y="525"/>
                  </a:lnTo>
                  <a:cubicBezTo>
                    <a:pt x="342" y="346"/>
                    <a:pt x="674" y="193"/>
                    <a:pt x="1017" y="62"/>
                  </a:cubicBezTo>
                  <a:lnTo>
                    <a:pt x="1022" y="1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59;p36">
              <a:extLst>
                <a:ext uri="{FF2B5EF4-FFF2-40B4-BE49-F238E27FC236}">
                  <a16:creationId xmlns:a16="http://schemas.microsoft.com/office/drawing/2014/main" id="{52862343-8B1B-CF27-EC9B-F51D16C54D36}"/>
                </a:ext>
              </a:extLst>
            </p:cNvPr>
            <p:cNvSpPr/>
            <p:nvPr/>
          </p:nvSpPr>
          <p:spPr>
            <a:xfrm>
              <a:off x="643298" y="1073780"/>
              <a:ext cx="48716" cy="6738"/>
            </a:xfrm>
            <a:custGeom>
              <a:avLst/>
              <a:gdLst/>
              <a:ahLst/>
              <a:cxnLst/>
              <a:rect l="l" t="t" r="r" b="b"/>
              <a:pathLst>
                <a:path w="1417" h="196" extrusionOk="0">
                  <a:moveTo>
                    <a:pt x="1417" y="1"/>
                  </a:moveTo>
                  <a:lnTo>
                    <a:pt x="1417" y="1"/>
                  </a:lnTo>
                  <a:cubicBezTo>
                    <a:pt x="941" y="10"/>
                    <a:pt x="468" y="57"/>
                    <a:pt x="1" y="143"/>
                  </a:cubicBezTo>
                  <a:lnTo>
                    <a:pt x="19" y="195"/>
                  </a:lnTo>
                  <a:cubicBezTo>
                    <a:pt x="479" y="111"/>
                    <a:pt x="948" y="66"/>
                    <a:pt x="1415" y="59"/>
                  </a:cubicBezTo>
                  <a:lnTo>
                    <a:pt x="1417" y="1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60;p36">
              <a:extLst>
                <a:ext uri="{FF2B5EF4-FFF2-40B4-BE49-F238E27FC236}">
                  <a16:creationId xmlns:a16="http://schemas.microsoft.com/office/drawing/2014/main" id="{A458DAE3-0C18-9423-F6C6-C9AF58FF185C}"/>
                </a:ext>
              </a:extLst>
            </p:cNvPr>
            <p:cNvSpPr/>
            <p:nvPr/>
          </p:nvSpPr>
          <p:spPr>
            <a:xfrm>
              <a:off x="612632" y="962595"/>
              <a:ext cx="84781" cy="34861"/>
            </a:xfrm>
            <a:custGeom>
              <a:avLst/>
              <a:gdLst/>
              <a:ahLst/>
              <a:cxnLst/>
              <a:rect l="l" t="t" r="r" b="b"/>
              <a:pathLst>
                <a:path w="2466" h="1014" extrusionOk="0">
                  <a:moveTo>
                    <a:pt x="2465" y="1"/>
                  </a:moveTo>
                  <a:lnTo>
                    <a:pt x="2465" y="1"/>
                  </a:lnTo>
                  <a:cubicBezTo>
                    <a:pt x="1634" y="277"/>
                    <a:pt x="802" y="589"/>
                    <a:pt x="1" y="963"/>
                  </a:cubicBezTo>
                  <a:lnTo>
                    <a:pt x="21" y="1014"/>
                  </a:lnTo>
                  <a:cubicBezTo>
                    <a:pt x="816" y="644"/>
                    <a:pt x="1638" y="334"/>
                    <a:pt x="2463" y="60"/>
                  </a:cubicBezTo>
                  <a:lnTo>
                    <a:pt x="2465" y="1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61;p36">
              <a:extLst>
                <a:ext uri="{FF2B5EF4-FFF2-40B4-BE49-F238E27FC236}">
                  <a16:creationId xmlns:a16="http://schemas.microsoft.com/office/drawing/2014/main" id="{02806097-39F4-48D6-E233-A158A0C2181F}"/>
                </a:ext>
              </a:extLst>
            </p:cNvPr>
            <p:cNvSpPr/>
            <p:nvPr/>
          </p:nvSpPr>
          <p:spPr>
            <a:xfrm>
              <a:off x="600805" y="939870"/>
              <a:ext cx="97777" cy="25269"/>
            </a:xfrm>
            <a:custGeom>
              <a:avLst/>
              <a:gdLst/>
              <a:ahLst/>
              <a:cxnLst/>
              <a:rect l="l" t="t" r="r" b="b"/>
              <a:pathLst>
                <a:path w="2844" h="735" extrusionOk="0">
                  <a:moveTo>
                    <a:pt x="2843" y="0"/>
                  </a:moveTo>
                  <a:lnTo>
                    <a:pt x="2843" y="0"/>
                  </a:lnTo>
                  <a:cubicBezTo>
                    <a:pt x="1903" y="188"/>
                    <a:pt x="967" y="432"/>
                    <a:pt x="55" y="670"/>
                  </a:cubicBezTo>
                  <a:cubicBezTo>
                    <a:pt x="37" y="674"/>
                    <a:pt x="17" y="679"/>
                    <a:pt x="0" y="683"/>
                  </a:cubicBezTo>
                  <a:lnTo>
                    <a:pt x="5" y="694"/>
                  </a:lnTo>
                  <a:lnTo>
                    <a:pt x="17" y="735"/>
                  </a:lnTo>
                  <a:cubicBezTo>
                    <a:pt x="940" y="493"/>
                    <a:pt x="1887" y="249"/>
                    <a:pt x="2839" y="57"/>
                  </a:cubicBezTo>
                  <a:lnTo>
                    <a:pt x="2843" y="0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62;p36">
              <a:extLst>
                <a:ext uri="{FF2B5EF4-FFF2-40B4-BE49-F238E27FC236}">
                  <a16:creationId xmlns:a16="http://schemas.microsoft.com/office/drawing/2014/main" id="{C57D9066-7A43-5E8C-5AC2-67C1BA8920B3}"/>
                </a:ext>
              </a:extLst>
            </p:cNvPr>
            <p:cNvSpPr/>
            <p:nvPr/>
          </p:nvSpPr>
          <p:spPr>
            <a:xfrm>
              <a:off x="563434" y="842679"/>
              <a:ext cx="66766" cy="26610"/>
            </a:xfrm>
            <a:custGeom>
              <a:avLst/>
              <a:gdLst/>
              <a:ahLst/>
              <a:cxnLst/>
              <a:rect l="l" t="t" r="r" b="b"/>
              <a:pathLst>
                <a:path w="1942" h="774" extrusionOk="0">
                  <a:moveTo>
                    <a:pt x="1829" y="1"/>
                  </a:moveTo>
                  <a:cubicBezTo>
                    <a:pt x="1825" y="1"/>
                    <a:pt x="1821" y="1"/>
                    <a:pt x="1817" y="1"/>
                  </a:cubicBezTo>
                  <a:cubicBezTo>
                    <a:pt x="1213" y="57"/>
                    <a:pt x="667" y="207"/>
                    <a:pt x="193" y="453"/>
                  </a:cubicBezTo>
                  <a:cubicBezTo>
                    <a:pt x="127" y="486"/>
                    <a:pt x="62" y="523"/>
                    <a:pt x="1" y="559"/>
                  </a:cubicBezTo>
                  <a:lnTo>
                    <a:pt x="80" y="774"/>
                  </a:lnTo>
                  <a:cubicBezTo>
                    <a:pt x="148" y="727"/>
                    <a:pt x="222" y="688"/>
                    <a:pt x="295" y="650"/>
                  </a:cubicBezTo>
                  <a:cubicBezTo>
                    <a:pt x="742" y="417"/>
                    <a:pt x="1260" y="274"/>
                    <a:pt x="1837" y="223"/>
                  </a:cubicBezTo>
                  <a:cubicBezTo>
                    <a:pt x="1897" y="216"/>
                    <a:pt x="1941" y="163"/>
                    <a:pt x="1937" y="101"/>
                  </a:cubicBezTo>
                  <a:cubicBezTo>
                    <a:pt x="1931" y="45"/>
                    <a:pt x="1883" y="1"/>
                    <a:pt x="1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63;p36">
              <a:extLst>
                <a:ext uri="{FF2B5EF4-FFF2-40B4-BE49-F238E27FC236}">
                  <a16:creationId xmlns:a16="http://schemas.microsoft.com/office/drawing/2014/main" id="{83C685B8-1FA6-2691-DD12-2F3D0AEA3466}"/>
                </a:ext>
              </a:extLst>
            </p:cNvPr>
            <p:cNvSpPr/>
            <p:nvPr/>
          </p:nvSpPr>
          <p:spPr>
            <a:xfrm>
              <a:off x="580315" y="891464"/>
              <a:ext cx="52705" cy="23585"/>
            </a:xfrm>
            <a:custGeom>
              <a:avLst/>
              <a:gdLst/>
              <a:ahLst/>
              <a:cxnLst/>
              <a:rect l="l" t="t" r="r" b="b"/>
              <a:pathLst>
                <a:path w="1533" h="686" extrusionOk="0">
                  <a:moveTo>
                    <a:pt x="1412" y="0"/>
                  </a:moveTo>
                  <a:cubicBezTo>
                    <a:pt x="1407" y="0"/>
                    <a:pt x="1403" y="0"/>
                    <a:pt x="1399" y="1"/>
                  </a:cubicBezTo>
                  <a:cubicBezTo>
                    <a:pt x="911" y="67"/>
                    <a:pt x="432" y="231"/>
                    <a:pt x="1" y="474"/>
                  </a:cubicBezTo>
                  <a:lnTo>
                    <a:pt x="78" y="686"/>
                  </a:lnTo>
                  <a:cubicBezTo>
                    <a:pt x="495" y="446"/>
                    <a:pt x="956" y="284"/>
                    <a:pt x="1430" y="220"/>
                  </a:cubicBezTo>
                  <a:cubicBezTo>
                    <a:pt x="1490" y="213"/>
                    <a:pt x="1532" y="157"/>
                    <a:pt x="1523" y="96"/>
                  </a:cubicBezTo>
                  <a:cubicBezTo>
                    <a:pt x="1517" y="41"/>
                    <a:pt x="1467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64;p36">
              <a:extLst>
                <a:ext uri="{FF2B5EF4-FFF2-40B4-BE49-F238E27FC236}">
                  <a16:creationId xmlns:a16="http://schemas.microsoft.com/office/drawing/2014/main" id="{D28FDF4A-FE20-B5FF-60D4-580BF83ACA53}"/>
                </a:ext>
              </a:extLst>
            </p:cNvPr>
            <p:cNvSpPr/>
            <p:nvPr/>
          </p:nvSpPr>
          <p:spPr>
            <a:xfrm>
              <a:off x="598261" y="942930"/>
              <a:ext cx="47341" cy="20834"/>
            </a:xfrm>
            <a:custGeom>
              <a:avLst/>
              <a:gdLst/>
              <a:ahLst/>
              <a:cxnLst/>
              <a:rect l="l" t="t" r="r" b="b"/>
              <a:pathLst>
                <a:path w="1377" h="606" extrusionOk="0">
                  <a:moveTo>
                    <a:pt x="1260" y="1"/>
                  </a:moveTo>
                  <a:cubicBezTo>
                    <a:pt x="1256" y="1"/>
                    <a:pt x="1251" y="1"/>
                    <a:pt x="1247" y="2"/>
                  </a:cubicBezTo>
                  <a:cubicBezTo>
                    <a:pt x="813" y="54"/>
                    <a:pt x="389" y="192"/>
                    <a:pt x="1" y="397"/>
                  </a:cubicBezTo>
                  <a:lnTo>
                    <a:pt x="74" y="594"/>
                  </a:lnTo>
                  <a:lnTo>
                    <a:pt x="79" y="605"/>
                  </a:lnTo>
                  <a:cubicBezTo>
                    <a:pt x="96" y="596"/>
                    <a:pt x="111" y="587"/>
                    <a:pt x="129" y="581"/>
                  </a:cubicBezTo>
                  <a:cubicBezTo>
                    <a:pt x="488" y="395"/>
                    <a:pt x="877" y="271"/>
                    <a:pt x="1273" y="221"/>
                  </a:cubicBezTo>
                  <a:cubicBezTo>
                    <a:pt x="1335" y="214"/>
                    <a:pt x="1377" y="158"/>
                    <a:pt x="1368" y="99"/>
                  </a:cubicBezTo>
                  <a:cubicBezTo>
                    <a:pt x="1363" y="42"/>
                    <a:pt x="1316" y="1"/>
                    <a:pt x="1260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65;p36">
              <a:extLst>
                <a:ext uri="{FF2B5EF4-FFF2-40B4-BE49-F238E27FC236}">
                  <a16:creationId xmlns:a16="http://schemas.microsoft.com/office/drawing/2014/main" id="{C025CACD-679F-1564-E06E-D741001299AB}"/>
                </a:ext>
              </a:extLst>
            </p:cNvPr>
            <p:cNvSpPr/>
            <p:nvPr/>
          </p:nvSpPr>
          <p:spPr>
            <a:xfrm>
              <a:off x="776623" y="484063"/>
              <a:ext cx="82203" cy="284013"/>
            </a:xfrm>
            <a:custGeom>
              <a:avLst/>
              <a:gdLst/>
              <a:ahLst/>
              <a:cxnLst/>
              <a:rect l="l" t="t" r="r" b="b"/>
              <a:pathLst>
                <a:path w="2391" h="8261" extrusionOk="0">
                  <a:moveTo>
                    <a:pt x="1245" y="1"/>
                  </a:moveTo>
                  <a:cubicBezTo>
                    <a:pt x="879" y="36"/>
                    <a:pt x="487" y="173"/>
                    <a:pt x="135" y="275"/>
                  </a:cubicBezTo>
                  <a:cubicBezTo>
                    <a:pt x="0" y="2242"/>
                    <a:pt x="683" y="4167"/>
                    <a:pt x="1426" y="5993"/>
                  </a:cubicBezTo>
                  <a:cubicBezTo>
                    <a:pt x="1735" y="6755"/>
                    <a:pt x="2057" y="7510"/>
                    <a:pt x="2390" y="8260"/>
                  </a:cubicBezTo>
                  <a:cubicBezTo>
                    <a:pt x="1801" y="5637"/>
                    <a:pt x="1466" y="2680"/>
                    <a:pt x="1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66;p36">
              <a:extLst>
                <a:ext uri="{FF2B5EF4-FFF2-40B4-BE49-F238E27FC236}">
                  <a16:creationId xmlns:a16="http://schemas.microsoft.com/office/drawing/2014/main" id="{08FBAC4F-0E76-0E08-F5A3-72C182AE1D32}"/>
                </a:ext>
              </a:extLst>
            </p:cNvPr>
            <p:cNvSpPr/>
            <p:nvPr/>
          </p:nvSpPr>
          <p:spPr>
            <a:xfrm>
              <a:off x="871443" y="494789"/>
              <a:ext cx="80277" cy="282260"/>
            </a:xfrm>
            <a:custGeom>
              <a:avLst/>
              <a:gdLst/>
              <a:ahLst/>
              <a:cxnLst/>
              <a:rect l="l" t="t" r="r" b="b"/>
              <a:pathLst>
                <a:path w="2335" h="8210" extrusionOk="0">
                  <a:moveTo>
                    <a:pt x="1208" y="1"/>
                  </a:moveTo>
                  <a:cubicBezTo>
                    <a:pt x="282" y="1740"/>
                    <a:pt x="117" y="3777"/>
                    <a:pt x="47" y="5747"/>
                  </a:cubicBezTo>
                  <a:cubicBezTo>
                    <a:pt x="19" y="6568"/>
                    <a:pt x="2" y="7388"/>
                    <a:pt x="0" y="8210"/>
                  </a:cubicBezTo>
                  <a:cubicBezTo>
                    <a:pt x="536" y="5575"/>
                    <a:pt x="1440" y="2739"/>
                    <a:pt x="2334" y="204"/>
                  </a:cubicBezTo>
                  <a:cubicBezTo>
                    <a:pt x="1985" y="88"/>
                    <a:pt x="1573" y="51"/>
                    <a:pt x="1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67;p36">
              <a:extLst>
                <a:ext uri="{FF2B5EF4-FFF2-40B4-BE49-F238E27FC236}">
                  <a16:creationId xmlns:a16="http://schemas.microsoft.com/office/drawing/2014/main" id="{22ED7530-968E-32C7-C722-307DCD06B1A8}"/>
                </a:ext>
              </a:extLst>
            </p:cNvPr>
            <p:cNvSpPr/>
            <p:nvPr/>
          </p:nvSpPr>
          <p:spPr>
            <a:xfrm>
              <a:off x="879179" y="553235"/>
              <a:ext cx="200229" cy="229624"/>
            </a:xfrm>
            <a:custGeom>
              <a:avLst/>
              <a:gdLst/>
              <a:ahLst/>
              <a:cxnLst/>
              <a:rect l="l" t="t" r="r" b="b"/>
              <a:pathLst>
                <a:path w="5824" h="6679" extrusionOk="0">
                  <a:moveTo>
                    <a:pt x="4926" y="1"/>
                  </a:moveTo>
                  <a:cubicBezTo>
                    <a:pt x="3290" y="1101"/>
                    <a:pt x="2187" y="2820"/>
                    <a:pt x="1200" y="4527"/>
                  </a:cubicBezTo>
                  <a:cubicBezTo>
                    <a:pt x="789" y="5238"/>
                    <a:pt x="389" y="5955"/>
                    <a:pt x="1" y="6679"/>
                  </a:cubicBezTo>
                  <a:cubicBezTo>
                    <a:pt x="1711" y="4605"/>
                    <a:pt x="3842" y="2527"/>
                    <a:pt x="5824" y="709"/>
                  </a:cubicBezTo>
                  <a:cubicBezTo>
                    <a:pt x="5571" y="442"/>
                    <a:pt x="5223" y="217"/>
                    <a:pt x="4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68;p36">
              <a:extLst>
                <a:ext uri="{FF2B5EF4-FFF2-40B4-BE49-F238E27FC236}">
                  <a16:creationId xmlns:a16="http://schemas.microsoft.com/office/drawing/2014/main" id="{7055790E-8310-3D9E-BFB5-58EE8C1BEB87}"/>
                </a:ext>
              </a:extLst>
            </p:cNvPr>
            <p:cNvSpPr/>
            <p:nvPr/>
          </p:nvSpPr>
          <p:spPr>
            <a:xfrm>
              <a:off x="787797" y="735998"/>
              <a:ext cx="166090" cy="492769"/>
            </a:xfrm>
            <a:custGeom>
              <a:avLst/>
              <a:gdLst/>
              <a:ahLst/>
              <a:cxnLst/>
              <a:rect l="l" t="t" r="r" b="b"/>
              <a:pathLst>
                <a:path w="4831" h="14333" extrusionOk="0">
                  <a:moveTo>
                    <a:pt x="2420" y="1"/>
                  </a:moveTo>
                  <a:cubicBezTo>
                    <a:pt x="1447" y="1"/>
                    <a:pt x="608" y="588"/>
                    <a:pt x="234" y="1423"/>
                  </a:cubicBezTo>
                  <a:cubicBezTo>
                    <a:pt x="224" y="1443"/>
                    <a:pt x="215" y="1463"/>
                    <a:pt x="208" y="1485"/>
                  </a:cubicBezTo>
                  <a:cubicBezTo>
                    <a:pt x="68" y="1817"/>
                    <a:pt x="1" y="2187"/>
                    <a:pt x="28" y="2576"/>
                  </a:cubicBezTo>
                  <a:lnTo>
                    <a:pt x="35" y="2697"/>
                  </a:lnTo>
                  <a:lnTo>
                    <a:pt x="40" y="2752"/>
                  </a:lnTo>
                  <a:lnTo>
                    <a:pt x="94" y="3566"/>
                  </a:lnTo>
                  <a:lnTo>
                    <a:pt x="98" y="3620"/>
                  </a:lnTo>
                  <a:lnTo>
                    <a:pt x="126" y="4030"/>
                  </a:lnTo>
                  <a:lnTo>
                    <a:pt x="142" y="4258"/>
                  </a:lnTo>
                  <a:lnTo>
                    <a:pt x="199" y="5116"/>
                  </a:lnTo>
                  <a:lnTo>
                    <a:pt x="202" y="5174"/>
                  </a:lnTo>
                  <a:lnTo>
                    <a:pt x="221" y="5448"/>
                  </a:lnTo>
                  <a:lnTo>
                    <a:pt x="235" y="5673"/>
                  </a:lnTo>
                  <a:lnTo>
                    <a:pt x="254" y="5967"/>
                  </a:lnTo>
                  <a:lnTo>
                    <a:pt x="259" y="6022"/>
                  </a:lnTo>
                  <a:lnTo>
                    <a:pt x="295" y="6561"/>
                  </a:lnTo>
                  <a:lnTo>
                    <a:pt x="297" y="6614"/>
                  </a:lnTo>
                  <a:lnTo>
                    <a:pt x="320" y="6957"/>
                  </a:lnTo>
                  <a:lnTo>
                    <a:pt x="335" y="7168"/>
                  </a:lnTo>
                  <a:lnTo>
                    <a:pt x="336" y="7179"/>
                  </a:lnTo>
                  <a:lnTo>
                    <a:pt x="338" y="7221"/>
                  </a:lnTo>
                  <a:lnTo>
                    <a:pt x="401" y="8167"/>
                  </a:lnTo>
                  <a:lnTo>
                    <a:pt x="407" y="8222"/>
                  </a:lnTo>
                  <a:lnTo>
                    <a:pt x="439" y="8715"/>
                  </a:lnTo>
                  <a:lnTo>
                    <a:pt x="442" y="8772"/>
                  </a:lnTo>
                  <a:lnTo>
                    <a:pt x="500" y="9612"/>
                  </a:lnTo>
                  <a:lnTo>
                    <a:pt x="504" y="9670"/>
                  </a:lnTo>
                  <a:lnTo>
                    <a:pt x="576" y="10735"/>
                  </a:lnTo>
                  <a:lnTo>
                    <a:pt x="579" y="10790"/>
                  </a:lnTo>
                  <a:lnTo>
                    <a:pt x="645" y="11788"/>
                  </a:lnTo>
                  <a:lnTo>
                    <a:pt x="650" y="11847"/>
                  </a:lnTo>
                  <a:lnTo>
                    <a:pt x="817" y="14333"/>
                  </a:lnTo>
                  <a:lnTo>
                    <a:pt x="1736" y="11684"/>
                  </a:lnTo>
                  <a:lnTo>
                    <a:pt x="1758" y="11625"/>
                  </a:lnTo>
                  <a:lnTo>
                    <a:pt x="1956" y="11052"/>
                  </a:lnTo>
                  <a:lnTo>
                    <a:pt x="1975" y="10997"/>
                  </a:lnTo>
                  <a:lnTo>
                    <a:pt x="2527" y="9408"/>
                  </a:lnTo>
                  <a:lnTo>
                    <a:pt x="2549" y="9350"/>
                  </a:lnTo>
                  <a:lnTo>
                    <a:pt x="2619" y="9144"/>
                  </a:lnTo>
                  <a:lnTo>
                    <a:pt x="2635" y="9094"/>
                  </a:lnTo>
                  <a:lnTo>
                    <a:pt x="3019" y="7995"/>
                  </a:lnTo>
                  <a:lnTo>
                    <a:pt x="3038" y="7939"/>
                  </a:lnTo>
                  <a:lnTo>
                    <a:pt x="3236" y="7368"/>
                  </a:lnTo>
                  <a:lnTo>
                    <a:pt x="3256" y="7313"/>
                  </a:lnTo>
                  <a:lnTo>
                    <a:pt x="3539" y="6499"/>
                  </a:lnTo>
                  <a:lnTo>
                    <a:pt x="3558" y="6444"/>
                  </a:lnTo>
                  <a:lnTo>
                    <a:pt x="3624" y="6250"/>
                  </a:lnTo>
                  <a:lnTo>
                    <a:pt x="3645" y="6194"/>
                  </a:lnTo>
                  <a:lnTo>
                    <a:pt x="4006" y="5155"/>
                  </a:lnTo>
                  <a:lnTo>
                    <a:pt x="4023" y="5103"/>
                  </a:lnTo>
                  <a:lnTo>
                    <a:pt x="4447" y="3881"/>
                  </a:lnTo>
                  <a:lnTo>
                    <a:pt x="4464" y="3829"/>
                  </a:lnTo>
                  <a:lnTo>
                    <a:pt x="4684" y="3199"/>
                  </a:lnTo>
                  <a:cubicBezTo>
                    <a:pt x="4725" y="3084"/>
                    <a:pt x="4755" y="2967"/>
                    <a:pt x="4776" y="2848"/>
                  </a:cubicBezTo>
                  <a:cubicBezTo>
                    <a:pt x="4781" y="2831"/>
                    <a:pt x="4784" y="2814"/>
                    <a:pt x="4785" y="2795"/>
                  </a:cubicBezTo>
                  <a:cubicBezTo>
                    <a:pt x="4831" y="2521"/>
                    <a:pt x="4829" y="2246"/>
                    <a:pt x="4779" y="1980"/>
                  </a:cubicBezTo>
                  <a:cubicBezTo>
                    <a:pt x="4777" y="1958"/>
                    <a:pt x="4774" y="1936"/>
                    <a:pt x="4767" y="1914"/>
                  </a:cubicBezTo>
                  <a:cubicBezTo>
                    <a:pt x="4561" y="910"/>
                    <a:pt x="3731" y="81"/>
                    <a:pt x="2620" y="9"/>
                  </a:cubicBezTo>
                  <a:cubicBezTo>
                    <a:pt x="2590" y="8"/>
                    <a:pt x="2558" y="6"/>
                    <a:pt x="2529" y="3"/>
                  </a:cubicBezTo>
                  <a:cubicBezTo>
                    <a:pt x="2493" y="2"/>
                    <a:pt x="2456" y="1"/>
                    <a:pt x="2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69;p36">
              <a:extLst>
                <a:ext uri="{FF2B5EF4-FFF2-40B4-BE49-F238E27FC236}">
                  <a16:creationId xmlns:a16="http://schemas.microsoft.com/office/drawing/2014/main" id="{2A6C9325-2EC7-57B6-3651-7299E0A5E9DA}"/>
                </a:ext>
              </a:extLst>
            </p:cNvPr>
            <p:cNvSpPr/>
            <p:nvPr/>
          </p:nvSpPr>
          <p:spPr>
            <a:xfrm>
              <a:off x="797905" y="957335"/>
              <a:ext cx="112216" cy="6085"/>
            </a:xfrm>
            <a:custGeom>
              <a:avLst/>
              <a:gdLst/>
              <a:ahLst/>
              <a:cxnLst/>
              <a:rect l="l" t="t" r="r" b="b"/>
              <a:pathLst>
                <a:path w="3264" h="177" extrusionOk="0">
                  <a:moveTo>
                    <a:pt x="2862" y="1"/>
                  </a:moveTo>
                  <a:cubicBezTo>
                    <a:pt x="2448" y="1"/>
                    <a:pt x="2040" y="17"/>
                    <a:pt x="1651" y="31"/>
                  </a:cubicBezTo>
                  <a:cubicBezTo>
                    <a:pt x="1120" y="50"/>
                    <a:pt x="564" y="73"/>
                    <a:pt x="1" y="123"/>
                  </a:cubicBezTo>
                  <a:lnTo>
                    <a:pt x="3" y="176"/>
                  </a:lnTo>
                  <a:cubicBezTo>
                    <a:pt x="566" y="129"/>
                    <a:pt x="1122" y="106"/>
                    <a:pt x="1653" y="87"/>
                  </a:cubicBezTo>
                  <a:cubicBezTo>
                    <a:pt x="2042" y="71"/>
                    <a:pt x="2446" y="56"/>
                    <a:pt x="2858" y="56"/>
                  </a:cubicBezTo>
                  <a:cubicBezTo>
                    <a:pt x="2986" y="56"/>
                    <a:pt x="3115" y="58"/>
                    <a:pt x="3245" y="61"/>
                  </a:cubicBezTo>
                  <a:lnTo>
                    <a:pt x="3264" y="6"/>
                  </a:lnTo>
                  <a:cubicBezTo>
                    <a:pt x="3129" y="2"/>
                    <a:pt x="2995" y="1"/>
                    <a:pt x="2862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70;p36">
              <a:extLst>
                <a:ext uri="{FF2B5EF4-FFF2-40B4-BE49-F238E27FC236}">
                  <a16:creationId xmlns:a16="http://schemas.microsoft.com/office/drawing/2014/main" id="{94734343-799D-5DD3-2C59-BFE2F42AF249}"/>
                </a:ext>
              </a:extLst>
            </p:cNvPr>
            <p:cNvSpPr/>
            <p:nvPr/>
          </p:nvSpPr>
          <p:spPr>
            <a:xfrm>
              <a:off x="796529" y="940902"/>
              <a:ext cx="116583" cy="9970"/>
            </a:xfrm>
            <a:custGeom>
              <a:avLst/>
              <a:gdLst/>
              <a:ahLst/>
              <a:cxnLst/>
              <a:rect l="l" t="t" r="r" b="b"/>
              <a:pathLst>
                <a:path w="3391" h="290" extrusionOk="0">
                  <a:moveTo>
                    <a:pt x="555" y="0"/>
                  </a:moveTo>
                  <a:cubicBezTo>
                    <a:pt x="370" y="0"/>
                    <a:pt x="185" y="3"/>
                    <a:pt x="0" y="7"/>
                  </a:cubicBezTo>
                  <a:lnTo>
                    <a:pt x="5" y="62"/>
                  </a:lnTo>
                  <a:cubicBezTo>
                    <a:pt x="181" y="58"/>
                    <a:pt x="358" y="56"/>
                    <a:pt x="535" y="56"/>
                  </a:cubicBezTo>
                  <a:cubicBezTo>
                    <a:pt x="1479" y="56"/>
                    <a:pt x="2432" y="118"/>
                    <a:pt x="3370" y="290"/>
                  </a:cubicBezTo>
                  <a:lnTo>
                    <a:pt x="3391" y="234"/>
                  </a:lnTo>
                  <a:cubicBezTo>
                    <a:pt x="2453" y="62"/>
                    <a:pt x="1498" y="0"/>
                    <a:pt x="555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71;p36">
              <a:extLst>
                <a:ext uri="{FF2B5EF4-FFF2-40B4-BE49-F238E27FC236}">
                  <a16:creationId xmlns:a16="http://schemas.microsoft.com/office/drawing/2014/main" id="{1C1F86ED-2CFF-A2D4-1BF3-4028CBF0D46E}"/>
                </a:ext>
              </a:extLst>
            </p:cNvPr>
            <p:cNvSpPr/>
            <p:nvPr/>
          </p:nvSpPr>
          <p:spPr>
            <a:xfrm>
              <a:off x="794604" y="907416"/>
              <a:ext cx="131503" cy="6498"/>
            </a:xfrm>
            <a:custGeom>
              <a:avLst/>
              <a:gdLst/>
              <a:ahLst/>
              <a:cxnLst/>
              <a:rect l="l" t="t" r="r" b="b"/>
              <a:pathLst>
                <a:path w="3825" h="189" extrusionOk="0">
                  <a:moveTo>
                    <a:pt x="1681" y="1"/>
                  </a:moveTo>
                  <a:cubicBezTo>
                    <a:pt x="1662" y="1"/>
                    <a:pt x="1642" y="1"/>
                    <a:pt x="1623" y="1"/>
                  </a:cubicBezTo>
                  <a:cubicBezTo>
                    <a:pt x="1044" y="3"/>
                    <a:pt x="502" y="44"/>
                    <a:pt x="1" y="130"/>
                  </a:cubicBezTo>
                  <a:lnTo>
                    <a:pt x="4" y="188"/>
                  </a:lnTo>
                  <a:cubicBezTo>
                    <a:pt x="504" y="102"/>
                    <a:pt x="1045" y="59"/>
                    <a:pt x="1623" y="55"/>
                  </a:cubicBezTo>
                  <a:cubicBezTo>
                    <a:pt x="1636" y="55"/>
                    <a:pt x="1650" y="55"/>
                    <a:pt x="1663" y="55"/>
                  </a:cubicBezTo>
                  <a:cubicBezTo>
                    <a:pt x="2379" y="55"/>
                    <a:pt x="3103" y="112"/>
                    <a:pt x="3808" y="169"/>
                  </a:cubicBezTo>
                  <a:lnTo>
                    <a:pt x="3825" y="117"/>
                  </a:lnTo>
                  <a:cubicBezTo>
                    <a:pt x="3122" y="59"/>
                    <a:pt x="2397" y="1"/>
                    <a:pt x="1681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72;p36">
              <a:extLst>
                <a:ext uri="{FF2B5EF4-FFF2-40B4-BE49-F238E27FC236}">
                  <a16:creationId xmlns:a16="http://schemas.microsoft.com/office/drawing/2014/main" id="{2A9B5945-1B62-F299-B5A8-2C7A31923C92}"/>
                </a:ext>
              </a:extLst>
            </p:cNvPr>
            <p:cNvSpPr/>
            <p:nvPr/>
          </p:nvSpPr>
          <p:spPr>
            <a:xfrm>
              <a:off x="790994" y="854918"/>
              <a:ext cx="150309" cy="14543"/>
            </a:xfrm>
            <a:custGeom>
              <a:avLst/>
              <a:gdLst/>
              <a:ahLst/>
              <a:cxnLst/>
              <a:rect l="l" t="t" r="r" b="b"/>
              <a:pathLst>
                <a:path w="4372" h="423" extrusionOk="0">
                  <a:moveTo>
                    <a:pt x="1595" y="0"/>
                  </a:moveTo>
                  <a:cubicBezTo>
                    <a:pt x="1070" y="0"/>
                    <a:pt x="537" y="36"/>
                    <a:pt x="1" y="107"/>
                  </a:cubicBezTo>
                  <a:lnTo>
                    <a:pt x="5" y="161"/>
                  </a:lnTo>
                  <a:cubicBezTo>
                    <a:pt x="536" y="90"/>
                    <a:pt x="1063" y="54"/>
                    <a:pt x="1583" y="54"/>
                  </a:cubicBezTo>
                  <a:cubicBezTo>
                    <a:pt x="2294" y="54"/>
                    <a:pt x="2991" y="120"/>
                    <a:pt x="3664" y="252"/>
                  </a:cubicBezTo>
                  <a:cubicBezTo>
                    <a:pt x="3923" y="303"/>
                    <a:pt x="4149" y="357"/>
                    <a:pt x="4354" y="422"/>
                  </a:cubicBezTo>
                  <a:lnTo>
                    <a:pt x="4371" y="370"/>
                  </a:lnTo>
                  <a:cubicBezTo>
                    <a:pt x="4164" y="305"/>
                    <a:pt x="3934" y="248"/>
                    <a:pt x="3675" y="197"/>
                  </a:cubicBezTo>
                  <a:cubicBezTo>
                    <a:pt x="3002" y="66"/>
                    <a:pt x="2305" y="0"/>
                    <a:pt x="1595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73;p36">
              <a:extLst>
                <a:ext uri="{FF2B5EF4-FFF2-40B4-BE49-F238E27FC236}">
                  <a16:creationId xmlns:a16="http://schemas.microsoft.com/office/drawing/2014/main" id="{6A444DC3-22DF-D138-FA1A-BA5CF2BD1483}"/>
                </a:ext>
              </a:extLst>
            </p:cNvPr>
            <p:cNvSpPr/>
            <p:nvPr/>
          </p:nvSpPr>
          <p:spPr>
            <a:xfrm>
              <a:off x="794914" y="780039"/>
              <a:ext cx="157220" cy="24032"/>
            </a:xfrm>
            <a:custGeom>
              <a:avLst/>
              <a:gdLst/>
              <a:ahLst/>
              <a:cxnLst/>
              <a:rect l="l" t="t" r="r" b="b"/>
              <a:pathLst>
                <a:path w="4573" h="699" extrusionOk="0">
                  <a:moveTo>
                    <a:pt x="1509" y="0"/>
                  </a:moveTo>
                  <a:cubicBezTo>
                    <a:pt x="1012" y="0"/>
                    <a:pt x="516" y="48"/>
                    <a:pt x="27" y="142"/>
                  </a:cubicBezTo>
                  <a:cubicBezTo>
                    <a:pt x="17" y="162"/>
                    <a:pt x="8" y="182"/>
                    <a:pt x="1" y="204"/>
                  </a:cubicBezTo>
                  <a:cubicBezTo>
                    <a:pt x="502" y="105"/>
                    <a:pt x="1012" y="55"/>
                    <a:pt x="1522" y="55"/>
                  </a:cubicBezTo>
                  <a:cubicBezTo>
                    <a:pt x="1732" y="55"/>
                    <a:pt x="1941" y="64"/>
                    <a:pt x="2149" y="81"/>
                  </a:cubicBezTo>
                  <a:cubicBezTo>
                    <a:pt x="2983" y="153"/>
                    <a:pt x="3804" y="362"/>
                    <a:pt x="4572" y="699"/>
                  </a:cubicBezTo>
                  <a:cubicBezTo>
                    <a:pt x="4570" y="677"/>
                    <a:pt x="4567" y="655"/>
                    <a:pt x="4560" y="633"/>
                  </a:cubicBezTo>
                  <a:cubicBezTo>
                    <a:pt x="3799" y="305"/>
                    <a:pt x="2981" y="97"/>
                    <a:pt x="2153" y="27"/>
                  </a:cubicBezTo>
                  <a:cubicBezTo>
                    <a:pt x="1939" y="9"/>
                    <a:pt x="1724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74;p36">
              <a:extLst>
                <a:ext uri="{FF2B5EF4-FFF2-40B4-BE49-F238E27FC236}">
                  <a16:creationId xmlns:a16="http://schemas.microsoft.com/office/drawing/2014/main" id="{27173AD1-B4F8-2609-C8A7-A24FD7282527}"/>
                </a:ext>
              </a:extLst>
            </p:cNvPr>
            <p:cNvSpPr/>
            <p:nvPr/>
          </p:nvSpPr>
          <p:spPr>
            <a:xfrm>
              <a:off x="789000" y="823563"/>
              <a:ext cx="163339" cy="10383"/>
            </a:xfrm>
            <a:custGeom>
              <a:avLst/>
              <a:gdLst/>
              <a:ahLst/>
              <a:cxnLst/>
              <a:rect l="l" t="t" r="r" b="b"/>
              <a:pathLst>
                <a:path w="4751" h="302" extrusionOk="0">
                  <a:moveTo>
                    <a:pt x="1720" y="0"/>
                  </a:moveTo>
                  <a:cubicBezTo>
                    <a:pt x="1144" y="0"/>
                    <a:pt x="568" y="41"/>
                    <a:pt x="0" y="150"/>
                  </a:cubicBezTo>
                  <a:lnTo>
                    <a:pt x="5" y="205"/>
                  </a:lnTo>
                  <a:cubicBezTo>
                    <a:pt x="570" y="96"/>
                    <a:pt x="1146" y="55"/>
                    <a:pt x="1720" y="55"/>
                  </a:cubicBezTo>
                  <a:cubicBezTo>
                    <a:pt x="2320" y="55"/>
                    <a:pt x="2918" y="99"/>
                    <a:pt x="3504" y="156"/>
                  </a:cubicBezTo>
                  <a:cubicBezTo>
                    <a:pt x="3916" y="197"/>
                    <a:pt x="4329" y="246"/>
                    <a:pt x="4741" y="301"/>
                  </a:cubicBezTo>
                  <a:cubicBezTo>
                    <a:pt x="4746" y="284"/>
                    <a:pt x="4749" y="267"/>
                    <a:pt x="4750" y="249"/>
                  </a:cubicBezTo>
                  <a:cubicBezTo>
                    <a:pt x="4338" y="192"/>
                    <a:pt x="3923" y="144"/>
                    <a:pt x="3510" y="103"/>
                  </a:cubicBezTo>
                  <a:cubicBezTo>
                    <a:pt x="2923" y="45"/>
                    <a:pt x="2322" y="0"/>
                    <a:pt x="1720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75;p36">
              <a:extLst>
                <a:ext uri="{FF2B5EF4-FFF2-40B4-BE49-F238E27FC236}">
                  <a16:creationId xmlns:a16="http://schemas.microsoft.com/office/drawing/2014/main" id="{EE772A6F-5426-7DB7-E806-FFF52B9AED7C}"/>
                </a:ext>
              </a:extLst>
            </p:cNvPr>
            <p:cNvSpPr/>
            <p:nvPr/>
          </p:nvSpPr>
          <p:spPr>
            <a:xfrm>
              <a:off x="804987" y="1057415"/>
              <a:ext cx="70479" cy="11070"/>
            </a:xfrm>
            <a:custGeom>
              <a:avLst/>
              <a:gdLst/>
              <a:ahLst/>
              <a:cxnLst/>
              <a:rect l="l" t="t" r="r" b="b"/>
              <a:pathLst>
                <a:path w="2050" h="322" extrusionOk="0">
                  <a:moveTo>
                    <a:pt x="2049" y="1"/>
                  </a:moveTo>
                  <a:cubicBezTo>
                    <a:pt x="1359" y="3"/>
                    <a:pt x="669" y="90"/>
                    <a:pt x="0" y="263"/>
                  </a:cubicBezTo>
                  <a:lnTo>
                    <a:pt x="4" y="321"/>
                  </a:lnTo>
                  <a:cubicBezTo>
                    <a:pt x="663" y="149"/>
                    <a:pt x="1346" y="61"/>
                    <a:pt x="2027" y="59"/>
                  </a:cubicBezTo>
                  <a:lnTo>
                    <a:pt x="2049" y="1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76;p36">
              <a:extLst>
                <a:ext uri="{FF2B5EF4-FFF2-40B4-BE49-F238E27FC236}">
                  <a16:creationId xmlns:a16="http://schemas.microsoft.com/office/drawing/2014/main" id="{12CD40C5-D663-75FA-AC49-A238DD69B67F}"/>
                </a:ext>
              </a:extLst>
            </p:cNvPr>
            <p:cNvSpPr/>
            <p:nvPr/>
          </p:nvSpPr>
          <p:spPr>
            <a:xfrm>
              <a:off x="802855" y="1035584"/>
              <a:ext cx="75567" cy="14783"/>
            </a:xfrm>
            <a:custGeom>
              <a:avLst/>
              <a:gdLst/>
              <a:ahLst/>
              <a:cxnLst/>
              <a:rect l="l" t="t" r="r" b="b"/>
              <a:pathLst>
                <a:path w="2198" h="430" extrusionOk="0">
                  <a:moveTo>
                    <a:pt x="1" y="1"/>
                  </a:moveTo>
                  <a:lnTo>
                    <a:pt x="4" y="58"/>
                  </a:lnTo>
                  <a:cubicBezTo>
                    <a:pt x="745" y="128"/>
                    <a:pt x="1479" y="268"/>
                    <a:pt x="2181" y="430"/>
                  </a:cubicBezTo>
                  <a:lnTo>
                    <a:pt x="2197" y="380"/>
                  </a:lnTo>
                  <a:cubicBezTo>
                    <a:pt x="1489" y="212"/>
                    <a:pt x="750" y="73"/>
                    <a:pt x="1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77;p36">
              <a:extLst>
                <a:ext uri="{FF2B5EF4-FFF2-40B4-BE49-F238E27FC236}">
                  <a16:creationId xmlns:a16="http://schemas.microsoft.com/office/drawing/2014/main" id="{3B85D0C4-9E48-B9FF-0352-01DA1E5759E2}"/>
                </a:ext>
              </a:extLst>
            </p:cNvPr>
            <p:cNvSpPr/>
            <p:nvPr/>
          </p:nvSpPr>
          <p:spPr>
            <a:xfrm>
              <a:off x="809938" y="1135664"/>
              <a:ext cx="38299" cy="7632"/>
            </a:xfrm>
            <a:custGeom>
              <a:avLst/>
              <a:gdLst/>
              <a:ahLst/>
              <a:cxnLst/>
              <a:rect l="l" t="t" r="r" b="b"/>
              <a:pathLst>
                <a:path w="1114" h="222" extrusionOk="0">
                  <a:moveTo>
                    <a:pt x="1114" y="0"/>
                  </a:moveTo>
                  <a:lnTo>
                    <a:pt x="1114" y="0"/>
                  </a:lnTo>
                  <a:cubicBezTo>
                    <a:pt x="742" y="27"/>
                    <a:pt x="367" y="83"/>
                    <a:pt x="1" y="163"/>
                  </a:cubicBezTo>
                  <a:lnTo>
                    <a:pt x="6" y="222"/>
                  </a:lnTo>
                  <a:cubicBezTo>
                    <a:pt x="365" y="140"/>
                    <a:pt x="726" y="88"/>
                    <a:pt x="1092" y="59"/>
                  </a:cubicBezTo>
                  <a:lnTo>
                    <a:pt x="1114" y="0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78;p36">
              <a:extLst>
                <a:ext uri="{FF2B5EF4-FFF2-40B4-BE49-F238E27FC236}">
                  <a16:creationId xmlns:a16="http://schemas.microsoft.com/office/drawing/2014/main" id="{6FEDBF74-D28F-60F6-12F2-AC4B2675790B}"/>
                </a:ext>
              </a:extLst>
            </p:cNvPr>
            <p:cNvSpPr/>
            <p:nvPr/>
          </p:nvSpPr>
          <p:spPr>
            <a:xfrm>
              <a:off x="807600" y="1105031"/>
              <a:ext cx="48098" cy="10933"/>
            </a:xfrm>
            <a:custGeom>
              <a:avLst/>
              <a:gdLst/>
              <a:ahLst/>
              <a:cxnLst/>
              <a:rect l="l" t="t" r="r" b="b"/>
              <a:pathLst>
                <a:path w="1399" h="318" extrusionOk="0">
                  <a:moveTo>
                    <a:pt x="0" y="1"/>
                  </a:moveTo>
                  <a:lnTo>
                    <a:pt x="3" y="56"/>
                  </a:lnTo>
                  <a:cubicBezTo>
                    <a:pt x="468" y="106"/>
                    <a:pt x="930" y="193"/>
                    <a:pt x="1380" y="318"/>
                  </a:cubicBezTo>
                  <a:lnTo>
                    <a:pt x="1399" y="263"/>
                  </a:lnTo>
                  <a:cubicBezTo>
                    <a:pt x="939" y="138"/>
                    <a:pt x="472" y="49"/>
                    <a:pt x="0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79;p36">
              <a:extLst>
                <a:ext uri="{FF2B5EF4-FFF2-40B4-BE49-F238E27FC236}">
                  <a16:creationId xmlns:a16="http://schemas.microsoft.com/office/drawing/2014/main" id="{96B5D84C-E752-1F03-738E-DFA1B31F2BE5}"/>
                </a:ext>
              </a:extLst>
            </p:cNvPr>
            <p:cNvSpPr/>
            <p:nvPr/>
          </p:nvSpPr>
          <p:spPr>
            <a:xfrm>
              <a:off x="801549" y="1008905"/>
              <a:ext cx="90694" cy="9764"/>
            </a:xfrm>
            <a:custGeom>
              <a:avLst/>
              <a:gdLst/>
              <a:ahLst/>
              <a:cxnLst/>
              <a:rect l="l" t="t" r="r" b="b"/>
              <a:pathLst>
                <a:path w="2638" h="284" extrusionOk="0">
                  <a:moveTo>
                    <a:pt x="2638" y="1"/>
                  </a:moveTo>
                  <a:cubicBezTo>
                    <a:pt x="1761" y="31"/>
                    <a:pt x="875" y="96"/>
                    <a:pt x="1" y="229"/>
                  </a:cubicBezTo>
                  <a:lnTo>
                    <a:pt x="7" y="284"/>
                  </a:lnTo>
                  <a:cubicBezTo>
                    <a:pt x="873" y="153"/>
                    <a:pt x="1749" y="88"/>
                    <a:pt x="2619" y="57"/>
                  </a:cubicBezTo>
                  <a:lnTo>
                    <a:pt x="2638" y="1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80;p36">
              <a:extLst>
                <a:ext uri="{FF2B5EF4-FFF2-40B4-BE49-F238E27FC236}">
                  <a16:creationId xmlns:a16="http://schemas.microsoft.com/office/drawing/2014/main" id="{A10F0465-FA67-BD4A-EDCB-22CD30D41D86}"/>
                </a:ext>
              </a:extLst>
            </p:cNvPr>
            <p:cNvSpPr/>
            <p:nvPr/>
          </p:nvSpPr>
          <p:spPr>
            <a:xfrm>
              <a:off x="799280" y="982398"/>
              <a:ext cx="100458" cy="6910"/>
            </a:xfrm>
            <a:custGeom>
              <a:avLst/>
              <a:gdLst/>
              <a:ahLst/>
              <a:cxnLst/>
              <a:rect l="l" t="t" r="r" b="b"/>
              <a:pathLst>
                <a:path w="2922" h="201" extrusionOk="0">
                  <a:moveTo>
                    <a:pt x="1" y="1"/>
                  </a:moveTo>
                  <a:lnTo>
                    <a:pt x="2" y="12"/>
                  </a:lnTo>
                  <a:lnTo>
                    <a:pt x="4" y="54"/>
                  </a:lnTo>
                  <a:cubicBezTo>
                    <a:pt x="958" y="83"/>
                    <a:pt x="1935" y="117"/>
                    <a:pt x="2902" y="201"/>
                  </a:cubicBezTo>
                  <a:lnTo>
                    <a:pt x="2922" y="146"/>
                  </a:lnTo>
                  <a:cubicBezTo>
                    <a:pt x="1967" y="61"/>
                    <a:pt x="1000" y="31"/>
                    <a:pt x="58" y="3"/>
                  </a:cubicBezTo>
                  <a:cubicBezTo>
                    <a:pt x="40" y="3"/>
                    <a:pt x="20" y="1"/>
                    <a:pt x="1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81;p36">
              <a:extLst>
                <a:ext uri="{FF2B5EF4-FFF2-40B4-BE49-F238E27FC236}">
                  <a16:creationId xmlns:a16="http://schemas.microsoft.com/office/drawing/2014/main" id="{90BAE1BD-1882-FCE7-DEB6-4B53CE4A29CD}"/>
                </a:ext>
              </a:extLst>
            </p:cNvPr>
            <p:cNvSpPr/>
            <p:nvPr/>
          </p:nvSpPr>
          <p:spPr>
            <a:xfrm>
              <a:off x="792094" y="870458"/>
              <a:ext cx="68691" cy="11930"/>
            </a:xfrm>
            <a:custGeom>
              <a:avLst/>
              <a:gdLst/>
              <a:ahLst/>
              <a:cxnLst/>
              <a:rect l="l" t="t" r="r" b="b"/>
              <a:pathLst>
                <a:path w="1998" h="347" extrusionOk="0">
                  <a:moveTo>
                    <a:pt x="967" y="0"/>
                  </a:moveTo>
                  <a:cubicBezTo>
                    <a:pt x="708" y="0"/>
                    <a:pt x="457" y="24"/>
                    <a:pt x="216" y="71"/>
                  </a:cubicBezTo>
                  <a:cubicBezTo>
                    <a:pt x="142" y="84"/>
                    <a:pt x="70" y="102"/>
                    <a:pt x="1" y="119"/>
                  </a:cubicBezTo>
                  <a:lnTo>
                    <a:pt x="17" y="347"/>
                  </a:lnTo>
                  <a:cubicBezTo>
                    <a:pt x="96" y="321"/>
                    <a:pt x="176" y="303"/>
                    <a:pt x="257" y="289"/>
                  </a:cubicBezTo>
                  <a:cubicBezTo>
                    <a:pt x="486" y="244"/>
                    <a:pt x="723" y="221"/>
                    <a:pt x="968" y="221"/>
                  </a:cubicBezTo>
                  <a:cubicBezTo>
                    <a:pt x="1254" y="221"/>
                    <a:pt x="1551" y="252"/>
                    <a:pt x="1858" y="313"/>
                  </a:cubicBezTo>
                  <a:cubicBezTo>
                    <a:pt x="1864" y="315"/>
                    <a:pt x="1871" y="315"/>
                    <a:pt x="1878" y="315"/>
                  </a:cubicBezTo>
                  <a:cubicBezTo>
                    <a:pt x="1929" y="315"/>
                    <a:pt x="1975" y="278"/>
                    <a:pt x="1987" y="225"/>
                  </a:cubicBezTo>
                  <a:cubicBezTo>
                    <a:pt x="1997" y="166"/>
                    <a:pt x="1959" y="107"/>
                    <a:pt x="1900" y="95"/>
                  </a:cubicBezTo>
                  <a:cubicBezTo>
                    <a:pt x="1580" y="32"/>
                    <a:pt x="1268" y="0"/>
                    <a:pt x="967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82;p36">
              <a:extLst>
                <a:ext uri="{FF2B5EF4-FFF2-40B4-BE49-F238E27FC236}">
                  <a16:creationId xmlns:a16="http://schemas.microsoft.com/office/drawing/2014/main" id="{502F9024-77F3-CB93-8AF0-A3B70BCE79EB}"/>
                </a:ext>
              </a:extLst>
            </p:cNvPr>
            <p:cNvSpPr/>
            <p:nvPr/>
          </p:nvSpPr>
          <p:spPr>
            <a:xfrm>
              <a:off x="795361" y="919724"/>
              <a:ext cx="54286" cy="11345"/>
            </a:xfrm>
            <a:custGeom>
              <a:avLst/>
              <a:gdLst/>
              <a:ahLst/>
              <a:cxnLst/>
              <a:rect l="l" t="t" r="r" b="b"/>
              <a:pathLst>
                <a:path w="1579" h="330" extrusionOk="0">
                  <a:moveTo>
                    <a:pt x="898" y="1"/>
                  </a:moveTo>
                  <a:cubicBezTo>
                    <a:pt x="597" y="1"/>
                    <a:pt x="294" y="36"/>
                    <a:pt x="1" y="104"/>
                  </a:cubicBezTo>
                  <a:lnTo>
                    <a:pt x="15" y="329"/>
                  </a:lnTo>
                  <a:cubicBezTo>
                    <a:pt x="305" y="258"/>
                    <a:pt x="603" y="222"/>
                    <a:pt x="901" y="222"/>
                  </a:cubicBezTo>
                  <a:cubicBezTo>
                    <a:pt x="1083" y="222"/>
                    <a:pt x="1265" y="235"/>
                    <a:pt x="1444" y="263"/>
                  </a:cubicBezTo>
                  <a:cubicBezTo>
                    <a:pt x="1450" y="264"/>
                    <a:pt x="1456" y="265"/>
                    <a:pt x="1462" y="265"/>
                  </a:cubicBezTo>
                  <a:cubicBezTo>
                    <a:pt x="1514" y="265"/>
                    <a:pt x="1560" y="226"/>
                    <a:pt x="1568" y="170"/>
                  </a:cubicBezTo>
                  <a:cubicBezTo>
                    <a:pt x="1578" y="111"/>
                    <a:pt x="1535" y="54"/>
                    <a:pt x="1475" y="44"/>
                  </a:cubicBezTo>
                  <a:cubicBezTo>
                    <a:pt x="1285" y="15"/>
                    <a:pt x="1092" y="1"/>
                    <a:pt x="898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83;p36">
              <a:extLst>
                <a:ext uri="{FF2B5EF4-FFF2-40B4-BE49-F238E27FC236}">
                  <a16:creationId xmlns:a16="http://schemas.microsoft.com/office/drawing/2014/main" id="{9AA663FA-B0F7-11E6-649A-77A168EFEAD0}"/>
                </a:ext>
              </a:extLst>
            </p:cNvPr>
            <p:cNvSpPr/>
            <p:nvPr/>
          </p:nvSpPr>
          <p:spPr>
            <a:xfrm>
              <a:off x="798799" y="972600"/>
              <a:ext cx="48407" cy="10211"/>
            </a:xfrm>
            <a:custGeom>
              <a:avLst/>
              <a:gdLst/>
              <a:ahLst/>
              <a:cxnLst/>
              <a:rect l="l" t="t" r="r" b="b"/>
              <a:pathLst>
                <a:path w="1408" h="297" extrusionOk="0">
                  <a:moveTo>
                    <a:pt x="734" y="1"/>
                  </a:moveTo>
                  <a:cubicBezTo>
                    <a:pt x="488" y="1"/>
                    <a:pt x="242" y="26"/>
                    <a:pt x="0" y="75"/>
                  </a:cubicBezTo>
                  <a:lnTo>
                    <a:pt x="15" y="286"/>
                  </a:lnTo>
                  <a:lnTo>
                    <a:pt x="16" y="297"/>
                  </a:lnTo>
                  <a:cubicBezTo>
                    <a:pt x="36" y="293"/>
                    <a:pt x="53" y="290"/>
                    <a:pt x="72" y="288"/>
                  </a:cubicBezTo>
                  <a:cubicBezTo>
                    <a:pt x="293" y="245"/>
                    <a:pt x="518" y="223"/>
                    <a:pt x="742" y="223"/>
                  </a:cubicBezTo>
                  <a:cubicBezTo>
                    <a:pt x="920" y="223"/>
                    <a:pt x="1097" y="237"/>
                    <a:pt x="1271" y="264"/>
                  </a:cubicBezTo>
                  <a:cubicBezTo>
                    <a:pt x="1278" y="266"/>
                    <a:pt x="1285" y="266"/>
                    <a:pt x="1292" y="266"/>
                  </a:cubicBezTo>
                  <a:cubicBezTo>
                    <a:pt x="1345" y="266"/>
                    <a:pt x="1390" y="228"/>
                    <a:pt x="1397" y="175"/>
                  </a:cubicBezTo>
                  <a:cubicBezTo>
                    <a:pt x="1408" y="113"/>
                    <a:pt x="1369" y="59"/>
                    <a:pt x="1307" y="47"/>
                  </a:cubicBezTo>
                  <a:cubicBezTo>
                    <a:pt x="1118" y="16"/>
                    <a:pt x="926" y="1"/>
                    <a:pt x="734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84;p36">
              <a:extLst>
                <a:ext uri="{FF2B5EF4-FFF2-40B4-BE49-F238E27FC236}">
                  <a16:creationId xmlns:a16="http://schemas.microsoft.com/office/drawing/2014/main" id="{4FA6C9B0-0AC7-1BDD-83CF-B837EB4A59EA}"/>
                </a:ext>
              </a:extLst>
            </p:cNvPr>
            <p:cNvSpPr/>
            <p:nvPr/>
          </p:nvSpPr>
          <p:spPr>
            <a:xfrm>
              <a:off x="1108699" y="433559"/>
              <a:ext cx="82237" cy="284013"/>
            </a:xfrm>
            <a:custGeom>
              <a:avLst/>
              <a:gdLst/>
              <a:ahLst/>
              <a:cxnLst/>
              <a:rect l="l" t="t" r="r" b="b"/>
              <a:pathLst>
                <a:path w="2392" h="8261" extrusionOk="0">
                  <a:moveTo>
                    <a:pt x="1245" y="1"/>
                  </a:moveTo>
                  <a:cubicBezTo>
                    <a:pt x="879" y="37"/>
                    <a:pt x="488" y="173"/>
                    <a:pt x="135" y="275"/>
                  </a:cubicBezTo>
                  <a:cubicBezTo>
                    <a:pt x="1" y="2242"/>
                    <a:pt x="684" y="4167"/>
                    <a:pt x="1427" y="5994"/>
                  </a:cubicBezTo>
                  <a:cubicBezTo>
                    <a:pt x="1737" y="6755"/>
                    <a:pt x="2057" y="7510"/>
                    <a:pt x="2392" y="8260"/>
                  </a:cubicBezTo>
                  <a:cubicBezTo>
                    <a:pt x="1801" y="5637"/>
                    <a:pt x="1466" y="2680"/>
                    <a:pt x="1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85;p36">
              <a:extLst>
                <a:ext uri="{FF2B5EF4-FFF2-40B4-BE49-F238E27FC236}">
                  <a16:creationId xmlns:a16="http://schemas.microsoft.com/office/drawing/2014/main" id="{306DFB26-3F74-BD8B-5141-BA15D11F8D43}"/>
                </a:ext>
              </a:extLst>
            </p:cNvPr>
            <p:cNvSpPr/>
            <p:nvPr/>
          </p:nvSpPr>
          <p:spPr>
            <a:xfrm>
              <a:off x="1203553" y="444285"/>
              <a:ext cx="80243" cy="282294"/>
            </a:xfrm>
            <a:custGeom>
              <a:avLst/>
              <a:gdLst/>
              <a:ahLst/>
              <a:cxnLst/>
              <a:rect l="l" t="t" r="r" b="b"/>
              <a:pathLst>
                <a:path w="2334" h="8211" extrusionOk="0">
                  <a:moveTo>
                    <a:pt x="1209" y="1"/>
                  </a:moveTo>
                  <a:cubicBezTo>
                    <a:pt x="281" y="1741"/>
                    <a:pt x="117" y="3777"/>
                    <a:pt x="47" y="5747"/>
                  </a:cubicBezTo>
                  <a:cubicBezTo>
                    <a:pt x="18" y="6568"/>
                    <a:pt x="3" y="7388"/>
                    <a:pt x="0" y="8210"/>
                  </a:cubicBezTo>
                  <a:cubicBezTo>
                    <a:pt x="536" y="5575"/>
                    <a:pt x="1439" y="2739"/>
                    <a:pt x="2333" y="204"/>
                  </a:cubicBezTo>
                  <a:cubicBezTo>
                    <a:pt x="1986" y="88"/>
                    <a:pt x="1572" y="51"/>
                    <a:pt x="12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86;p36">
              <a:extLst>
                <a:ext uri="{FF2B5EF4-FFF2-40B4-BE49-F238E27FC236}">
                  <a16:creationId xmlns:a16="http://schemas.microsoft.com/office/drawing/2014/main" id="{7DD3A5F9-79BD-617E-A02D-39D16F6C6453}"/>
                </a:ext>
              </a:extLst>
            </p:cNvPr>
            <p:cNvSpPr/>
            <p:nvPr/>
          </p:nvSpPr>
          <p:spPr>
            <a:xfrm>
              <a:off x="1211288" y="502731"/>
              <a:ext cx="200195" cy="229624"/>
            </a:xfrm>
            <a:custGeom>
              <a:avLst/>
              <a:gdLst/>
              <a:ahLst/>
              <a:cxnLst/>
              <a:rect l="l" t="t" r="r" b="b"/>
              <a:pathLst>
                <a:path w="5823" h="6679" extrusionOk="0">
                  <a:moveTo>
                    <a:pt x="4926" y="1"/>
                  </a:moveTo>
                  <a:cubicBezTo>
                    <a:pt x="3290" y="1101"/>
                    <a:pt x="2188" y="2821"/>
                    <a:pt x="1199" y="4527"/>
                  </a:cubicBezTo>
                  <a:cubicBezTo>
                    <a:pt x="788" y="5238"/>
                    <a:pt x="388" y="5956"/>
                    <a:pt x="0" y="6679"/>
                  </a:cubicBezTo>
                  <a:cubicBezTo>
                    <a:pt x="1711" y="4605"/>
                    <a:pt x="3842" y="2527"/>
                    <a:pt x="5823" y="710"/>
                  </a:cubicBezTo>
                  <a:cubicBezTo>
                    <a:pt x="5571" y="444"/>
                    <a:pt x="5223" y="217"/>
                    <a:pt x="4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87;p36">
              <a:extLst>
                <a:ext uri="{FF2B5EF4-FFF2-40B4-BE49-F238E27FC236}">
                  <a16:creationId xmlns:a16="http://schemas.microsoft.com/office/drawing/2014/main" id="{60B6B684-67B5-E65F-E14E-A93CC7424816}"/>
                </a:ext>
              </a:extLst>
            </p:cNvPr>
            <p:cNvSpPr/>
            <p:nvPr/>
          </p:nvSpPr>
          <p:spPr>
            <a:xfrm>
              <a:off x="1119872" y="685528"/>
              <a:ext cx="166090" cy="492734"/>
            </a:xfrm>
            <a:custGeom>
              <a:avLst/>
              <a:gdLst/>
              <a:ahLst/>
              <a:cxnLst/>
              <a:rect l="l" t="t" r="r" b="b"/>
              <a:pathLst>
                <a:path w="4831" h="14332" extrusionOk="0">
                  <a:moveTo>
                    <a:pt x="2420" y="0"/>
                  </a:moveTo>
                  <a:cubicBezTo>
                    <a:pt x="1447" y="0"/>
                    <a:pt x="610" y="587"/>
                    <a:pt x="236" y="1422"/>
                  </a:cubicBezTo>
                  <a:cubicBezTo>
                    <a:pt x="224" y="1442"/>
                    <a:pt x="217" y="1462"/>
                    <a:pt x="208" y="1484"/>
                  </a:cubicBezTo>
                  <a:cubicBezTo>
                    <a:pt x="69" y="1816"/>
                    <a:pt x="1" y="2186"/>
                    <a:pt x="28" y="2575"/>
                  </a:cubicBezTo>
                  <a:lnTo>
                    <a:pt x="36" y="2697"/>
                  </a:lnTo>
                  <a:lnTo>
                    <a:pt x="40" y="2751"/>
                  </a:lnTo>
                  <a:lnTo>
                    <a:pt x="95" y="3565"/>
                  </a:lnTo>
                  <a:lnTo>
                    <a:pt x="99" y="3619"/>
                  </a:lnTo>
                  <a:lnTo>
                    <a:pt x="126" y="4029"/>
                  </a:lnTo>
                  <a:lnTo>
                    <a:pt x="142" y="4257"/>
                  </a:lnTo>
                  <a:lnTo>
                    <a:pt x="199" y="5116"/>
                  </a:lnTo>
                  <a:lnTo>
                    <a:pt x="202" y="5174"/>
                  </a:lnTo>
                  <a:lnTo>
                    <a:pt x="221" y="5448"/>
                  </a:lnTo>
                  <a:lnTo>
                    <a:pt x="236" y="5672"/>
                  </a:lnTo>
                  <a:lnTo>
                    <a:pt x="256" y="5966"/>
                  </a:lnTo>
                  <a:lnTo>
                    <a:pt x="260" y="6021"/>
                  </a:lnTo>
                  <a:lnTo>
                    <a:pt x="296" y="6560"/>
                  </a:lnTo>
                  <a:lnTo>
                    <a:pt x="298" y="6613"/>
                  </a:lnTo>
                  <a:lnTo>
                    <a:pt x="322" y="6957"/>
                  </a:lnTo>
                  <a:lnTo>
                    <a:pt x="336" y="7167"/>
                  </a:lnTo>
                  <a:lnTo>
                    <a:pt x="337" y="7178"/>
                  </a:lnTo>
                  <a:lnTo>
                    <a:pt x="338" y="7220"/>
                  </a:lnTo>
                  <a:lnTo>
                    <a:pt x="402" y="8166"/>
                  </a:lnTo>
                  <a:lnTo>
                    <a:pt x="407" y="8221"/>
                  </a:lnTo>
                  <a:lnTo>
                    <a:pt x="439" y="8714"/>
                  </a:lnTo>
                  <a:lnTo>
                    <a:pt x="444" y="8771"/>
                  </a:lnTo>
                  <a:lnTo>
                    <a:pt x="501" y="9611"/>
                  </a:lnTo>
                  <a:lnTo>
                    <a:pt x="504" y="9670"/>
                  </a:lnTo>
                  <a:lnTo>
                    <a:pt x="577" y="10734"/>
                  </a:lnTo>
                  <a:lnTo>
                    <a:pt x="579" y="10790"/>
                  </a:lnTo>
                  <a:lnTo>
                    <a:pt x="646" y="11787"/>
                  </a:lnTo>
                  <a:lnTo>
                    <a:pt x="651" y="11846"/>
                  </a:lnTo>
                  <a:lnTo>
                    <a:pt x="817" y="14332"/>
                  </a:lnTo>
                  <a:lnTo>
                    <a:pt x="1737" y="11683"/>
                  </a:lnTo>
                  <a:lnTo>
                    <a:pt x="1758" y="11625"/>
                  </a:lnTo>
                  <a:lnTo>
                    <a:pt x="1957" y="11051"/>
                  </a:lnTo>
                  <a:lnTo>
                    <a:pt x="1975" y="10996"/>
                  </a:lnTo>
                  <a:lnTo>
                    <a:pt x="2528" y="9407"/>
                  </a:lnTo>
                  <a:lnTo>
                    <a:pt x="2550" y="9349"/>
                  </a:lnTo>
                  <a:lnTo>
                    <a:pt x="2619" y="9143"/>
                  </a:lnTo>
                  <a:lnTo>
                    <a:pt x="2637" y="9093"/>
                  </a:lnTo>
                  <a:lnTo>
                    <a:pt x="3019" y="7994"/>
                  </a:lnTo>
                  <a:lnTo>
                    <a:pt x="3038" y="7938"/>
                  </a:lnTo>
                  <a:lnTo>
                    <a:pt x="3236" y="7367"/>
                  </a:lnTo>
                  <a:lnTo>
                    <a:pt x="3257" y="7312"/>
                  </a:lnTo>
                  <a:lnTo>
                    <a:pt x="3540" y="6498"/>
                  </a:lnTo>
                  <a:lnTo>
                    <a:pt x="3558" y="6443"/>
                  </a:lnTo>
                  <a:lnTo>
                    <a:pt x="3625" y="6249"/>
                  </a:lnTo>
                  <a:lnTo>
                    <a:pt x="3646" y="6193"/>
                  </a:lnTo>
                  <a:lnTo>
                    <a:pt x="4006" y="5155"/>
                  </a:lnTo>
                  <a:lnTo>
                    <a:pt x="4024" y="5103"/>
                  </a:lnTo>
                  <a:lnTo>
                    <a:pt x="4448" y="3880"/>
                  </a:lnTo>
                  <a:lnTo>
                    <a:pt x="4465" y="3828"/>
                  </a:lnTo>
                  <a:lnTo>
                    <a:pt x="4685" y="3198"/>
                  </a:lnTo>
                  <a:cubicBezTo>
                    <a:pt x="4726" y="3083"/>
                    <a:pt x="4756" y="2966"/>
                    <a:pt x="4776" y="2847"/>
                  </a:cubicBezTo>
                  <a:cubicBezTo>
                    <a:pt x="4782" y="2831"/>
                    <a:pt x="4784" y="2813"/>
                    <a:pt x="4785" y="2795"/>
                  </a:cubicBezTo>
                  <a:cubicBezTo>
                    <a:pt x="4831" y="2520"/>
                    <a:pt x="4829" y="2245"/>
                    <a:pt x="4781" y="1979"/>
                  </a:cubicBezTo>
                  <a:cubicBezTo>
                    <a:pt x="4777" y="1958"/>
                    <a:pt x="4775" y="1935"/>
                    <a:pt x="4767" y="1913"/>
                  </a:cubicBezTo>
                  <a:cubicBezTo>
                    <a:pt x="4563" y="909"/>
                    <a:pt x="3731" y="80"/>
                    <a:pt x="2620" y="8"/>
                  </a:cubicBezTo>
                  <a:cubicBezTo>
                    <a:pt x="2591" y="7"/>
                    <a:pt x="2558" y="5"/>
                    <a:pt x="2529" y="3"/>
                  </a:cubicBezTo>
                  <a:cubicBezTo>
                    <a:pt x="2493" y="1"/>
                    <a:pt x="2456" y="0"/>
                    <a:pt x="24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88;p36">
              <a:extLst>
                <a:ext uri="{FF2B5EF4-FFF2-40B4-BE49-F238E27FC236}">
                  <a16:creationId xmlns:a16="http://schemas.microsoft.com/office/drawing/2014/main" id="{936DD1CA-E22C-1FBA-3FA6-31CBB73FCFC2}"/>
                </a:ext>
              </a:extLst>
            </p:cNvPr>
            <p:cNvSpPr/>
            <p:nvPr/>
          </p:nvSpPr>
          <p:spPr>
            <a:xfrm>
              <a:off x="1130014" y="906866"/>
              <a:ext cx="112182" cy="6051"/>
            </a:xfrm>
            <a:custGeom>
              <a:avLst/>
              <a:gdLst/>
              <a:ahLst/>
              <a:cxnLst/>
              <a:rect l="l" t="t" r="r" b="b"/>
              <a:pathLst>
                <a:path w="3263" h="176" extrusionOk="0">
                  <a:moveTo>
                    <a:pt x="2861" y="0"/>
                  </a:moveTo>
                  <a:cubicBezTo>
                    <a:pt x="2448" y="0"/>
                    <a:pt x="2041" y="16"/>
                    <a:pt x="1651" y="30"/>
                  </a:cubicBezTo>
                  <a:cubicBezTo>
                    <a:pt x="1120" y="49"/>
                    <a:pt x="563" y="73"/>
                    <a:pt x="1" y="122"/>
                  </a:cubicBezTo>
                  <a:lnTo>
                    <a:pt x="3" y="175"/>
                  </a:lnTo>
                  <a:cubicBezTo>
                    <a:pt x="565" y="128"/>
                    <a:pt x="1121" y="105"/>
                    <a:pt x="1653" y="86"/>
                  </a:cubicBezTo>
                  <a:cubicBezTo>
                    <a:pt x="2042" y="71"/>
                    <a:pt x="2447" y="55"/>
                    <a:pt x="2858" y="55"/>
                  </a:cubicBezTo>
                  <a:cubicBezTo>
                    <a:pt x="2986" y="55"/>
                    <a:pt x="3115" y="57"/>
                    <a:pt x="3245" y="60"/>
                  </a:cubicBezTo>
                  <a:lnTo>
                    <a:pt x="3263" y="5"/>
                  </a:lnTo>
                  <a:cubicBezTo>
                    <a:pt x="3129" y="2"/>
                    <a:pt x="2995" y="0"/>
                    <a:pt x="2861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89;p36">
              <a:extLst>
                <a:ext uri="{FF2B5EF4-FFF2-40B4-BE49-F238E27FC236}">
                  <a16:creationId xmlns:a16="http://schemas.microsoft.com/office/drawing/2014/main" id="{C9A0FA39-5E83-7CD8-491A-FB5C3F7FA385}"/>
                </a:ext>
              </a:extLst>
            </p:cNvPr>
            <p:cNvSpPr/>
            <p:nvPr/>
          </p:nvSpPr>
          <p:spPr>
            <a:xfrm>
              <a:off x="1128639" y="890398"/>
              <a:ext cx="116617" cy="9970"/>
            </a:xfrm>
            <a:custGeom>
              <a:avLst/>
              <a:gdLst/>
              <a:ahLst/>
              <a:cxnLst/>
              <a:rect l="l" t="t" r="r" b="b"/>
              <a:pathLst>
                <a:path w="3392" h="290" extrusionOk="0">
                  <a:moveTo>
                    <a:pt x="555" y="0"/>
                  </a:moveTo>
                  <a:cubicBezTo>
                    <a:pt x="370" y="0"/>
                    <a:pt x="185" y="3"/>
                    <a:pt x="1" y="7"/>
                  </a:cubicBezTo>
                  <a:lnTo>
                    <a:pt x="5" y="62"/>
                  </a:lnTo>
                  <a:cubicBezTo>
                    <a:pt x="178" y="58"/>
                    <a:pt x="352" y="56"/>
                    <a:pt x="526" y="56"/>
                  </a:cubicBezTo>
                  <a:cubicBezTo>
                    <a:pt x="1472" y="56"/>
                    <a:pt x="2429" y="117"/>
                    <a:pt x="3370" y="290"/>
                  </a:cubicBezTo>
                  <a:lnTo>
                    <a:pt x="3391" y="234"/>
                  </a:lnTo>
                  <a:cubicBezTo>
                    <a:pt x="2452" y="62"/>
                    <a:pt x="1498" y="0"/>
                    <a:pt x="555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90;p36">
              <a:extLst>
                <a:ext uri="{FF2B5EF4-FFF2-40B4-BE49-F238E27FC236}">
                  <a16:creationId xmlns:a16="http://schemas.microsoft.com/office/drawing/2014/main" id="{3A72F89D-DAE7-0871-0CAA-B67B56D63C1B}"/>
                </a:ext>
              </a:extLst>
            </p:cNvPr>
            <p:cNvSpPr/>
            <p:nvPr/>
          </p:nvSpPr>
          <p:spPr>
            <a:xfrm>
              <a:off x="1126679" y="856912"/>
              <a:ext cx="131538" cy="6498"/>
            </a:xfrm>
            <a:custGeom>
              <a:avLst/>
              <a:gdLst/>
              <a:ahLst/>
              <a:cxnLst/>
              <a:rect l="l" t="t" r="r" b="b"/>
              <a:pathLst>
                <a:path w="3826" h="189" extrusionOk="0">
                  <a:moveTo>
                    <a:pt x="1682" y="1"/>
                  </a:moveTo>
                  <a:cubicBezTo>
                    <a:pt x="1663" y="1"/>
                    <a:pt x="1643" y="1"/>
                    <a:pt x="1624" y="1"/>
                  </a:cubicBezTo>
                  <a:cubicBezTo>
                    <a:pt x="1044" y="3"/>
                    <a:pt x="504" y="46"/>
                    <a:pt x="1" y="131"/>
                  </a:cubicBezTo>
                  <a:lnTo>
                    <a:pt x="4" y="189"/>
                  </a:lnTo>
                  <a:cubicBezTo>
                    <a:pt x="505" y="104"/>
                    <a:pt x="1046" y="59"/>
                    <a:pt x="1623" y="56"/>
                  </a:cubicBezTo>
                  <a:cubicBezTo>
                    <a:pt x="1636" y="56"/>
                    <a:pt x="1650" y="56"/>
                    <a:pt x="1664" y="56"/>
                  </a:cubicBezTo>
                  <a:cubicBezTo>
                    <a:pt x="2380" y="56"/>
                    <a:pt x="3103" y="113"/>
                    <a:pt x="3808" y="170"/>
                  </a:cubicBezTo>
                  <a:lnTo>
                    <a:pt x="3826" y="118"/>
                  </a:lnTo>
                  <a:cubicBezTo>
                    <a:pt x="3122" y="59"/>
                    <a:pt x="2397" y="1"/>
                    <a:pt x="1682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91;p36">
              <a:extLst>
                <a:ext uri="{FF2B5EF4-FFF2-40B4-BE49-F238E27FC236}">
                  <a16:creationId xmlns:a16="http://schemas.microsoft.com/office/drawing/2014/main" id="{11C10878-1E97-D0E0-A7DA-6D6ADE70DC4C}"/>
                </a:ext>
              </a:extLst>
            </p:cNvPr>
            <p:cNvSpPr/>
            <p:nvPr/>
          </p:nvSpPr>
          <p:spPr>
            <a:xfrm>
              <a:off x="1123104" y="804414"/>
              <a:ext cx="150309" cy="14543"/>
            </a:xfrm>
            <a:custGeom>
              <a:avLst/>
              <a:gdLst/>
              <a:ahLst/>
              <a:cxnLst/>
              <a:rect l="l" t="t" r="r" b="b"/>
              <a:pathLst>
                <a:path w="4372" h="423" extrusionOk="0">
                  <a:moveTo>
                    <a:pt x="1594" y="1"/>
                  </a:moveTo>
                  <a:cubicBezTo>
                    <a:pt x="1069" y="1"/>
                    <a:pt x="537" y="36"/>
                    <a:pt x="1" y="107"/>
                  </a:cubicBezTo>
                  <a:lnTo>
                    <a:pt x="5" y="161"/>
                  </a:lnTo>
                  <a:cubicBezTo>
                    <a:pt x="536" y="90"/>
                    <a:pt x="1063" y="55"/>
                    <a:pt x="1582" y="55"/>
                  </a:cubicBezTo>
                  <a:cubicBezTo>
                    <a:pt x="2293" y="55"/>
                    <a:pt x="2991" y="121"/>
                    <a:pt x="3664" y="252"/>
                  </a:cubicBezTo>
                  <a:cubicBezTo>
                    <a:pt x="3923" y="303"/>
                    <a:pt x="4149" y="357"/>
                    <a:pt x="4354" y="422"/>
                  </a:cubicBezTo>
                  <a:lnTo>
                    <a:pt x="4371" y="370"/>
                  </a:lnTo>
                  <a:cubicBezTo>
                    <a:pt x="4165" y="305"/>
                    <a:pt x="3934" y="249"/>
                    <a:pt x="3675" y="198"/>
                  </a:cubicBezTo>
                  <a:cubicBezTo>
                    <a:pt x="3002" y="66"/>
                    <a:pt x="2305" y="1"/>
                    <a:pt x="1594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92;p36">
              <a:extLst>
                <a:ext uri="{FF2B5EF4-FFF2-40B4-BE49-F238E27FC236}">
                  <a16:creationId xmlns:a16="http://schemas.microsoft.com/office/drawing/2014/main" id="{2D3CC668-440C-52AE-83BC-7FBDFAFB5EC7}"/>
                </a:ext>
              </a:extLst>
            </p:cNvPr>
            <p:cNvSpPr/>
            <p:nvPr/>
          </p:nvSpPr>
          <p:spPr>
            <a:xfrm>
              <a:off x="1126989" y="729535"/>
              <a:ext cx="157254" cy="24032"/>
            </a:xfrm>
            <a:custGeom>
              <a:avLst/>
              <a:gdLst/>
              <a:ahLst/>
              <a:cxnLst/>
              <a:rect l="l" t="t" r="r" b="b"/>
              <a:pathLst>
                <a:path w="4574" h="699" extrusionOk="0">
                  <a:moveTo>
                    <a:pt x="1509" y="0"/>
                  </a:moveTo>
                  <a:cubicBezTo>
                    <a:pt x="1013" y="0"/>
                    <a:pt x="516" y="48"/>
                    <a:pt x="29" y="142"/>
                  </a:cubicBezTo>
                  <a:cubicBezTo>
                    <a:pt x="17" y="162"/>
                    <a:pt x="10" y="182"/>
                    <a:pt x="1" y="204"/>
                  </a:cubicBezTo>
                  <a:cubicBezTo>
                    <a:pt x="503" y="105"/>
                    <a:pt x="1013" y="55"/>
                    <a:pt x="1523" y="55"/>
                  </a:cubicBezTo>
                  <a:cubicBezTo>
                    <a:pt x="1732" y="55"/>
                    <a:pt x="1941" y="64"/>
                    <a:pt x="2149" y="81"/>
                  </a:cubicBezTo>
                  <a:cubicBezTo>
                    <a:pt x="2984" y="153"/>
                    <a:pt x="3806" y="362"/>
                    <a:pt x="4574" y="699"/>
                  </a:cubicBezTo>
                  <a:cubicBezTo>
                    <a:pt x="4570" y="678"/>
                    <a:pt x="4568" y="655"/>
                    <a:pt x="4560" y="633"/>
                  </a:cubicBezTo>
                  <a:cubicBezTo>
                    <a:pt x="3799" y="305"/>
                    <a:pt x="2982" y="97"/>
                    <a:pt x="2154" y="27"/>
                  </a:cubicBezTo>
                  <a:cubicBezTo>
                    <a:pt x="1939" y="9"/>
                    <a:pt x="1724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93;p36">
              <a:extLst>
                <a:ext uri="{FF2B5EF4-FFF2-40B4-BE49-F238E27FC236}">
                  <a16:creationId xmlns:a16="http://schemas.microsoft.com/office/drawing/2014/main" id="{DD4961E4-4DE1-6448-B723-C4D10F7E6624}"/>
                </a:ext>
              </a:extLst>
            </p:cNvPr>
            <p:cNvSpPr/>
            <p:nvPr/>
          </p:nvSpPr>
          <p:spPr>
            <a:xfrm>
              <a:off x="1121075" y="773059"/>
              <a:ext cx="163339" cy="10383"/>
            </a:xfrm>
            <a:custGeom>
              <a:avLst/>
              <a:gdLst/>
              <a:ahLst/>
              <a:cxnLst/>
              <a:rect l="l" t="t" r="r" b="b"/>
              <a:pathLst>
                <a:path w="4751" h="302" extrusionOk="0">
                  <a:moveTo>
                    <a:pt x="1720" y="0"/>
                  </a:moveTo>
                  <a:cubicBezTo>
                    <a:pt x="1145" y="0"/>
                    <a:pt x="568" y="41"/>
                    <a:pt x="1" y="151"/>
                  </a:cubicBezTo>
                  <a:lnTo>
                    <a:pt x="5" y="205"/>
                  </a:lnTo>
                  <a:cubicBezTo>
                    <a:pt x="572" y="96"/>
                    <a:pt x="1148" y="56"/>
                    <a:pt x="1723" y="56"/>
                  </a:cubicBezTo>
                  <a:cubicBezTo>
                    <a:pt x="2322" y="56"/>
                    <a:pt x="2919" y="100"/>
                    <a:pt x="3504" y="156"/>
                  </a:cubicBezTo>
                  <a:cubicBezTo>
                    <a:pt x="3916" y="197"/>
                    <a:pt x="4329" y="247"/>
                    <a:pt x="4741" y="301"/>
                  </a:cubicBezTo>
                  <a:cubicBezTo>
                    <a:pt x="4747" y="285"/>
                    <a:pt x="4749" y="267"/>
                    <a:pt x="4750" y="249"/>
                  </a:cubicBezTo>
                  <a:cubicBezTo>
                    <a:pt x="4338" y="192"/>
                    <a:pt x="3923" y="144"/>
                    <a:pt x="3510" y="104"/>
                  </a:cubicBezTo>
                  <a:cubicBezTo>
                    <a:pt x="2924" y="45"/>
                    <a:pt x="2323" y="0"/>
                    <a:pt x="17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94;p36">
              <a:extLst>
                <a:ext uri="{FF2B5EF4-FFF2-40B4-BE49-F238E27FC236}">
                  <a16:creationId xmlns:a16="http://schemas.microsoft.com/office/drawing/2014/main" id="{04E8A5D6-B1AA-E1F2-29BE-85F7DE247106}"/>
                </a:ext>
              </a:extLst>
            </p:cNvPr>
            <p:cNvSpPr/>
            <p:nvPr/>
          </p:nvSpPr>
          <p:spPr>
            <a:xfrm>
              <a:off x="1137062" y="1006911"/>
              <a:ext cx="70479" cy="11070"/>
            </a:xfrm>
            <a:custGeom>
              <a:avLst/>
              <a:gdLst/>
              <a:ahLst/>
              <a:cxnLst/>
              <a:rect l="l" t="t" r="r" b="b"/>
              <a:pathLst>
                <a:path w="2050" h="322" extrusionOk="0">
                  <a:moveTo>
                    <a:pt x="2050" y="1"/>
                  </a:moveTo>
                  <a:lnTo>
                    <a:pt x="2050" y="1"/>
                  </a:lnTo>
                  <a:cubicBezTo>
                    <a:pt x="1360" y="3"/>
                    <a:pt x="670" y="90"/>
                    <a:pt x="1" y="263"/>
                  </a:cubicBezTo>
                  <a:lnTo>
                    <a:pt x="4" y="322"/>
                  </a:lnTo>
                  <a:cubicBezTo>
                    <a:pt x="663" y="149"/>
                    <a:pt x="1346" y="61"/>
                    <a:pt x="2028" y="59"/>
                  </a:cubicBezTo>
                  <a:lnTo>
                    <a:pt x="2050" y="1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95;p36">
              <a:extLst>
                <a:ext uri="{FF2B5EF4-FFF2-40B4-BE49-F238E27FC236}">
                  <a16:creationId xmlns:a16="http://schemas.microsoft.com/office/drawing/2014/main" id="{3CF97C13-3D0B-52EF-FDB0-CCBE128A8F20}"/>
                </a:ext>
              </a:extLst>
            </p:cNvPr>
            <p:cNvSpPr/>
            <p:nvPr/>
          </p:nvSpPr>
          <p:spPr>
            <a:xfrm>
              <a:off x="1134965" y="985080"/>
              <a:ext cx="75567" cy="14818"/>
            </a:xfrm>
            <a:custGeom>
              <a:avLst/>
              <a:gdLst/>
              <a:ahLst/>
              <a:cxnLst/>
              <a:rect l="l" t="t" r="r" b="b"/>
              <a:pathLst>
                <a:path w="2198" h="431" extrusionOk="0">
                  <a:moveTo>
                    <a:pt x="0" y="1"/>
                  </a:moveTo>
                  <a:lnTo>
                    <a:pt x="5" y="58"/>
                  </a:lnTo>
                  <a:cubicBezTo>
                    <a:pt x="745" y="128"/>
                    <a:pt x="1479" y="268"/>
                    <a:pt x="2180" y="430"/>
                  </a:cubicBezTo>
                  <a:lnTo>
                    <a:pt x="2198" y="380"/>
                  </a:lnTo>
                  <a:cubicBezTo>
                    <a:pt x="1488" y="212"/>
                    <a:pt x="749" y="73"/>
                    <a:pt x="0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96;p36">
              <a:extLst>
                <a:ext uri="{FF2B5EF4-FFF2-40B4-BE49-F238E27FC236}">
                  <a16:creationId xmlns:a16="http://schemas.microsoft.com/office/drawing/2014/main" id="{9B8C5228-76DE-8713-2CF0-D429AAACA7F5}"/>
                </a:ext>
              </a:extLst>
            </p:cNvPr>
            <p:cNvSpPr/>
            <p:nvPr/>
          </p:nvSpPr>
          <p:spPr>
            <a:xfrm>
              <a:off x="1142047" y="1085160"/>
              <a:ext cx="38299" cy="7632"/>
            </a:xfrm>
            <a:custGeom>
              <a:avLst/>
              <a:gdLst/>
              <a:ahLst/>
              <a:cxnLst/>
              <a:rect l="l" t="t" r="r" b="b"/>
              <a:pathLst>
                <a:path w="1114" h="222" extrusionOk="0">
                  <a:moveTo>
                    <a:pt x="1113" y="1"/>
                  </a:moveTo>
                  <a:cubicBezTo>
                    <a:pt x="741" y="27"/>
                    <a:pt x="367" y="83"/>
                    <a:pt x="1" y="163"/>
                  </a:cubicBezTo>
                  <a:lnTo>
                    <a:pt x="6" y="222"/>
                  </a:lnTo>
                  <a:cubicBezTo>
                    <a:pt x="364" y="140"/>
                    <a:pt x="726" y="88"/>
                    <a:pt x="1092" y="59"/>
                  </a:cubicBezTo>
                  <a:lnTo>
                    <a:pt x="1113" y="1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97;p36">
              <a:extLst>
                <a:ext uri="{FF2B5EF4-FFF2-40B4-BE49-F238E27FC236}">
                  <a16:creationId xmlns:a16="http://schemas.microsoft.com/office/drawing/2014/main" id="{4ABE136F-7099-1530-850A-DC15FB533F72}"/>
                </a:ext>
              </a:extLst>
            </p:cNvPr>
            <p:cNvSpPr/>
            <p:nvPr/>
          </p:nvSpPr>
          <p:spPr>
            <a:xfrm>
              <a:off x="1139675" y="1054527"/>
              <a:ext cx="48098" cy="10967"/>
            </a:xfrm>
            <a:custGeom>
              <a:avLst/>
              <a:gdLst/>
              <a:ahLst/>
              <a:cxnLst/>
              <a:rect l="l" t="t" r="r" b="b"/>
              <a:pathLst>
                <a:path w="1399" h="319" extrusionOk="0">
                  <a:moveTo>
                    <a:pt x="1" y="1"/>
                  </a:moveTo>
                  <a:lnTo>
                    <a:pt x="3" y="57"/>
                  </a:lnTo>
                  <a:cubicBezTo>
                    <a:pt x="468" y="106"/>
                    <a:pt x="932" y="193"/>
                    <a:pt x="1381" y="318"/>
                  </a:cubicBezTo>
                  <a:lnTo>
                    <a:pt x="1399" y="263"/>
                  </a:lnTo>
                  <a:cubicBezTo>
                    <a:pt x="941" y="138"/>
                    <a:pt x="473" y="49"/>
                    <a:pt x="1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98;p36">
              <a:extLst>
                <a:ext uri="{FF2B5EF4-FFF2-40B4-BE49-F238E27FC236}">
                  <a16:creationId xmlns:a16="http://schemas.microsoft.com/office/drawing/2014/main" id="{E7920D72-FDA0-57A0-08BD-EEA2684A9F07}"/>
                </a:ext>
              </a:extLst>
            </p:cNvPr>
            <p:cNvSpPr/>
            <p:nvPr/>
          </p:nvSpPr>
          <p:spPr>
            <a:xfrm>
              <a:off x="1133693" y="958436"/>
              <a:ext cx="90626" cy="9730"/>
            </a:xfrm>
            <a:custGeom>
              <a:avLst/>
              <a:gdLst/>
              <a:ahLst/>
              <a:cxnLst/>
              <a:rect l="l" t="t" r="r" b="b"/>
              <a:pathLst>
                <a:path w="2636" h="283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1760" y="30"/>
                    <a:pt x="874" y="95"/>
                    <a:pt x="0" y="228"/>
                  </a:cubicBezTo>
                  <a:lnTo>
                    <a:pt x="5" y="283"/>
                  </a:lnTo>
                  <a:cubicBezTo>
                    <a:pt x="871" y="152"/>
                    <a:pt x="1748" y="87"/>
                    <a:pt x="2617" y="57"/>
                  </a:cubicBezTo>
                  <a:lnTo>
                    <a:pt x="2636" y="0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799;p36">
              <a:extLst>
                <a:ext uri="{FF2B5EF4-FFF2-40B4-BE49-F238E27FC236}">
                  <a16:creationId xmlns:a16="http://schemas.microsoft.com/office/drawing/2014/main" id="{C93251E4-4B22-4C8E-EAAA-4573ADD4B0A2}"/>
                </a:ext>
              </a:extLst>
            </p:cNvPr>
            <p:cNvSpPr/>
            <p:nvPr/>
          </p:nvSpPr>
          <p:spPr>
            <a:xfrm>
              <a:off x="1131424" y="931894"/>
              <a:ext cx="100458" cy="6910"/>
            </a:xfrm>
            <a:custGeom>
              <a:avLst/>
              <a:gdLst/>
              <a:ahLst/>
              <a:cxnLst/>
              <a:rect l="l" t="t" r="r" b="b"/>
              <a:pathLst>
                <a:path w="2922" h="201" extrusionOk="0">
                  <a:moveTo>
                    <a:pt x="0" y="1"/>
                  </a:moveTo>
                  <a:lnTo>
                    <a:pt x="1" y="12"/>
                  </a:lnTo>
                  <a:lnTo>
                    <a:pt x="2" y="54"/>
                  </a:lnTo>
                  <a:cubicBezTo>
                    <a:pt x="956" y="83"/>
                    <a:pt x="1933" y="117"/>
                    <a:pt x="2900" y="201"/>
                  </a:cubicBezTo>
                  <a:lnTo>
                    <a:pt x="2921" y="146"/>
                  </a:lnTo>
                  <a:cubicBezTo>
                    <a:pt x="1965" y="62"/>
                    <a:pt x="998" y="31"/>
                    <a:pt x="57" y="3"/>
                  </a:cubicBezTo>
                  <a:cubicBezTo>
                    <a:pt x="38" y="3"/>
                    <a:pt x="18" y="2"/>
                    <a:pt x="0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00;p36">
              <a:extLst>
                <a:ext uri="{FF2B5EF4-FFF2-40B4-BE49-F238E27FC236}">
                  <a16:creationId xmlns:a16="http://schemas.microsoft.com/office/drawing/2014/main" id="{E52F6AF5-0039-732B-EE94-F80FD913F342}"/>
                </a:ext>
              </a:extLst>
            </p:cNvPr>
            <p:cNvSpPr/>
            <p:nvPr/>
          </p:nvSpPr>
          <p:spPr>
            <a:xfrm>
              <a:off x="1124204" y="819954"/>
              <a:ext cx="68691" cy="11964"/>
            </a:xfrm>
            <a:custGeom>
              <a:avLst/>
              <a:gdLst/>
              <a:ahLst/>
              <a:cxnLst/>
              <a:rect l="l" t="t" r="r" b="b"/>
              <a:pathLst>
                <a:path w="1998" h="348" extrusionOk="0">
                  <a:moveTo>
                    <a:pt x="967" y="1"/>
                  </a:moveTo>
                  <a:cubicBezTo>
                    <a:pt x="708" y="1"/>
                    <a:pt x="457" y="24"/>
                    <a:pt x="215" y="71"/>
                  </a:cubicBezTo>
                  <a:cubicBezTo>
                    <a:pt x="142" y="84"/>
                    <a:pt x="69" y="102"/>
                    <a:pt x="0" y="119"/>
                  </a:cubicBezTo>
                  <a:lnTo>
                    <a:pt x="16" y="347"/>
                  </a:lnTo>
                  <a:cubicBezTo>
                    <a:pt x="95" y="321"/>
                    <a:pt x="177" y="305"/>
                    <a:pt x="257" y="289"/>
                  </a:cubicBezTo>
                  <a:cubicBezTo>
                    <a:pt x="485" y="244"/>
                    <a:pt x="723" y="221"/>
                    <a:pt x="968" y="221"/>
                  </a:cubicBezTo>
                  <a:cubicBezTo>
                    <a:pt x="1254" y="221"/>
                    <a:pt x="1551" y="252"/>
                    <a:pt x="1857" y="313"/>
                  </a:cubicBezTo>
                  <a:cubicBezTo>
                    <a:pt x="1864" y="315"/>
                    <a:pt x="1870" y="315"/>
                    <a:pt x="1877" y="315"/>
                  </a:cubicBezTo>
                  <a:cubicBezTo>
                    <a:pt x="1929" y="315"/>
                    <a:pt x="1975" y="279"/>
                    <a:pt x="1986" y="225"/>
                  </a:cubicBezTo>
                  <a:cubicBezTo>
                    <a:pt x="1998" y="166"/>
                    <a:pt x="1960" y="107"/>
                    <a:pt x="1900" y="96"/>
                  </a:cubicBezTo>
                  <a:cubicBezTo>
                    <a:pt x="1580" y="32"/>
                    <a:pt x="1268" y="1"/>
                    <a:pt x="967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01;p36">
              <a:extLst>
                <a:ext uri="{FF2B5EF4-FFF2-40B4-BE49-F238E27FC236}">
                  <a16:creationId xmlns:a16="http://schemas.microsoft.com/office/drawing/2014/main" id="{363045F2-3F68-7CB4-F1E8-3CA7B4F8C7DF}"/>
                </a:ext>
              </a:extLst>
            </p:cNvPr>
            <p:cNvSpPr/>
            <p:nvPr/>
          </p:nvSpPr>
          <p:spPr>
            <a:xfrm>
              <a:off x="1127470" y="869254"/>
              <a:ext cx="54252" cy="11311"/>
            </a:xfrm>
            <a:custGeom>
              <a:avLst/>
              <a:gdLst/>
              <a:ahLst/>
              <a:cxnLst/>
              <a:rect l="l" t="t" r="r" b="b"/>
              <a:pathLst>
                <a:path w="1578" h="329" extrusionOk="0">
                  <a:moveTo>
                    <a:pt x="901" y="0"/>
                  </a:moveTo>
                  <a:cubicBezTo>
                    <a:pt x="598" y="0"/>
                    <a:pt x="295" y="35"/>
                    <a:pt x="0" y="104"/>
                  </a:cubicBezTo>
                  <a:lnTo>
                    <a:pt x="15" y="328"/>
                  </a:lnTo>
                  <a:cubicBezTo>
                    <a:pt x="305" y="257"/>
                    <a:pt x="603" y="221"/>
                    <a:pt x="901" y="221"/>
                  </a:cubicBezTo>
                  <a:cubicBezTo>
                    <a:pt x="1083" y="221"/>
                    <a:pt x="1264" y="235"/>
                    <a:pt x="1443" y="262"/>
                  </a:cubicBezTo>
                  <a:cubicBezTo>
                    <a:pt x="1449" y="263"/>
                    <a:pt x="1455" y="264"/>
                    <a:pt x="1461" y="264"/>
                  </a:cubicBezTo>
                  <a:cubicBezTo>
                    <a:pt x="1513" y="264"/>
                    <a:pt x="1559" y="225"/>
                    <a:pt x="1567" y="169"/>
                  </a:cubicBezTo>
                  <a:cubicBezTo>
                    <a:pt x="1577" y="110"/>
                    <a:pt x="1535" y="53"/>
                    <a:pt x="1476" y="43"/>
                  </a:cubicBezTo>
                  <a:cubicBezTo>
                    <a:pt x="1286" y="14"/>
                    <a:pt x="1093" y="0"/>
                    <a:pt x="901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02;p36">
              <a:extLst>
                <a:ext uri="{FF2B5EF4-FFF2-40B4-BE49-F238E27FC236}">
                  <a16:creationId xmlns:a16="http://schemas.microsoft.com/office/drawing/2014/main" id="{4B5DC333-D0FE-8664-F1F6-1D2C62D91ADE}"/>
                </a:ext>
              </a:extLst>
            </p:cNvPr>
            <p:cNvSpPr/>
            <p:nvPr/>
          </p:nvSpPr>
          <p:spPr>
            <a:xfrm>
              <a:off x="1130908" y="922130"/>
              <a:ext cx="48441" cy="10176"/>
            </a:xfrm>
            <a:custGeom>
              <a:avLst/>
              <a:gdLst/>
              <a:ahLst/>
              <a:cxnLst/>
              <a:rect l="l" t="t" r="r" b="b"/>
              <a:pathLst>
                <a:path w="1409" h="296" extrusionOk="0">
                  <a:moveTo>
                    <a:pt x="736" y="0"/>
                  </a:moveTo>
                  <a:cubicBezTo>
                    <a:pt x="489" y="0"/>
                    <a:pt x="242" y="25"/>
                    <a:pt x="1" y="75"/>
                  </a:cubicBezTo>
                  <a:lnTo>
                    <a:pt x="15" y="285"/>
                  </a:lnTo>
                  <a:lnTo>
                    <a:pt x="16" y="296"/>
                  </a:lnTo>
                  <a:cubicBezTo>
                    <a:pt x="35" y="293"/>
                    <a:pt x="53" y="289"/>
                    <a:pt x="72" y="287"/>
                  </a:cubicBezTo>
                  <a:cubicBezTo>
                    <a:pt x="293" y="244"/>
                    <a:pt x="518" y="222"/>
                    <a:pt x="742" y="222"/>
                  </a:cubicBezTo>
                  <a:cubicBezTo>
                    <a:pt x="920" y="222"/>
                    <a:pt x="1097" y="236"/>
                    <a:pt x="1271" y="263"/>
                  </a:cubicBezTo>
                  <a:cubicBezTo>
                    <a:pt x="1277" y="265"/>
                    <a:pt x="1284" y="265"/>
                    <a:pt x="1291" y="265"/>
                  </a:cubicBezTo>
                  <a:cubicBezTo>
                    <a:pt x="1344" y="265"/>
                    <a:pt x="1389" y="228"/>
                    <a:pt x="1397" y="174"/>
                  </a:cubicBezTo>
                  <a:cubicBezTo>
                    <a:pt x="1408" y="113"/>
                    <a:pt x="1369" y="58"/>
                    <a:pt x="1307" y="47"/>
                  </a:cubicBezTo>
                  <a:cubicBezTo>
                    <a:pt x="1119" y="15"/>
                    <a:pt x="928" y="0"/>
                    <a:pt x="736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03;p36">
              <a:extLst>
                <a:ext uri="{FF2B5EF4-FFF2-40B4-BE49-F238E27FC236}">
                  <a16:creationId xmlns:a16="http://schemas.microsoft.com/office/drawing/2014/main" id="{B08689CF-F7FC-3564-E00E-F513858C8B4F}"/>
                </a:ext>
              </a:extLst>
            </p:cNvPr>
            <p:cNvSpPr/>
            <p:nvPr/>
          </p:nvSpPr>
          <p:spPr>
            <a:xfrm>
              <a:off x="1054791" y="788324"/>
              <a:ext cx="317706" cy="215047"/>
            </a:xfrm>
            <a:custGeom>
              <a:avLst/>
              <a:gdLst/>
              <a:ahLst/>
              <a:cxnLst/>
              <a:rect l="l" t="t" r="r" b="b"/>
              <a:pathLst>
                <a:path w="9241" h="6255" extrusionOk="0">
                  <a:moveTo>
                    <a:pt x="7448" y="1"/>
                  </a:moveTo>
                  <a:cubicBezTo>
                    <a:pt x="7175" y="1"/>
                    <a:pt x="6895" y="45"/>
                    <a:pt x="6629" y="106"/>
                  </a:cubicBezTo>
                  <a:cubicBezTo>
                    <a:pt x="5919" y="266"/>
                    <a:pt x="5151" y="474"/>
                    <a:pt x="4408" y="474"/>
                  </a:cubicBezTo>
                  <a:cubicBezTo>
                    <a:pt x="4286" y="474"/>
                    <a:pt x="4165" y="469"/>
                    <a:pt x="4046" y="457"/>
                  </a:cubicBezTo>
                  <a:cubicBezTo>
                    <a:pt x="3414" y="392"/>
                    <a:pt x="2774" y="136"/>
                    <a:pt x="2133" y="136"/>
                  </a:cubicBezTo>
                  <a:cubicBezTo>
                    <a:pt x="1947" y="136"/>
                    <a:pt x="1760" y="157"/>
                    <a:pt x="1574" y="212"/>
                  </a:cubicBezTo>
                  <a:cubicBezTo>
                    <a:pt x="754" y="453"/>
                    <a:pt x="238" y="1313"/>
                    <a:pt x="136" y="2162"/>
                  </a:cubicBezTo>
                  <a:cubicBezTo>
                    <a:pt x="0" y="3286"/>
                    <a:pt x="481" y="4464"/>
                    <a:pt x="1363" y="5172"/>
                  </a:cubicBezTo>
                  <a:cubicBezTo>
                    <a:pt x="2006" y="5687"/>
                    <a:pt x="2815" y="5947"/>
                    <a:pt x="3622" y="6108"/>
                  </a:cubicBezTo>
                  <a:cubicBezTo>
                    <a:pt x="4051" y="6193"/>
                    <a:pt x="4489" y="6254"/>
                    <a:pt x="4925" y="6254"/>
                  </a:cubicBezTo>
                  <a:cubicBezTo>
                    <a:pt x="5056" y="6254"/>
                    <a:pt x="5186" y="6249"/>
                    <a:pt x="5317" y="6237"/>
                  </a:cubicBezTo>
                  <a:cubicBezTo>
                    <a:pt x="7166" y="6067"/>
                    <a:pt x="8747" y="4512"/>
                    <a:pt x="9121" y="2693"/>
                  </a:cubicBezTo>
                  <a:cubicBezTo>
                    <a:pt x="9216" y="2227"/>
                    <a:pt x="9240" y="1738"/>
                    <a:pt x="9113" y="1279"/>
                  </a:cubicBezTo>
                  <a:cubicBezTo>
                    <a:pt x="8985" y="821"/>
                    <a:pt x="8691" y="396"/>
                    <a:pt x="8268" y="179"/>
                  </a:cubicBezTo>
                  <a:cubicBezTo>
                    <a:pt x="8014" y="49"/>
                    <a:pt x="7734" y="1"/>
                    <a:pt x="74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04;p36">
              <a:extLst>
                <a:ext uri="{FF2B5EF4-FFF2-40B4-BE49-F238E27FC236}">
                  <a16:creationId xmlns:a16="http://schemas.microsoft.com/office/drawing/2014/main" id="{44C8EA6B-E220-AA93-46A0-663560B608D6}"/>
                </a:ext>
              </a:extLst>
            </p:cNvPr>
            <p:cNvSpPr/>
            <p:nvPr/>
          </p:nvSpPr>
          <p:spPr>
            <a:xfrm>
              <a:off x="1054791" y="788324"/>
              <a:ext cx="317706" cy="215047"/>
            </a:xfrm>
            <a:custGeom>
              <a:avLst/>
              <a:gdLst/>
              <a:ahLst/>
              <a:cxnLst/>
              <a:rect l="l" t="t" r="r" b="b"/>
              <a:pathLst>
                <a:path w="9241" h="6255" extrusionOk="0">
                  <a:moveTo>
                    <a:pt x="7448" y="1"/>
                  </a:moveTo>
                  <a:cubicBezTo>
                    <a:pt x="7175" y="1"/>
                    <a:pt x="6895" y="45"/>
                    <a:pt x="6629" y="106"/>
                  </a:cubicBezTo>
                  <a:cubicBezTo>
                    <a:pt x="5919" y="266"/>
                    <a:pt x="5151" y="474"/>
                    <a:pt x="4408" y="474"/>
                  </a:cubicBezTo>
                  <a:cubicBezTo>
                    <a:pt x="4286" y="474"/>
                    <a:pt x="4165" y="469"/>
                    <a:pt x="4046" y="457"/>
                  </a:cubicBezTo>
                  <a:cubicBezTo>
                    <a:pt x="3414" y="392"/>
                    <a:pt x="2774" y="136"/>
                    <a:pt x="2133" y="136"/>
                  </a:cubicBezTo>
                  <a:cubicBezTo>
                    <a:pt x="1947" y="136"/>
                    <a:pt x="1760" y="157"/>
                    <a:pt x="1574" y="212"/>
                  </a:cubicBezTo>
                  <a:cubicBezTo>
                    <a:pt x="754" y="453"/>
                    <a:pt x="238" y="1313"/>
                    <a:pt x="136" y="2162"/>
                  </a:cubicBezTo>
                  <a:cubicBezTo>
                    <a:pt x="0" y="3286"/>
                    <a:pt x="481" y="4464"/>
                    <a:pt x="1363" y="5172"/>
                  </a:cubicBezTo>
                  <a:cubicBezTo>
                    <a:pt x="2006" y="5687"/>
                    <a:pt x="2815" y="5947"/>
                    <a:pt x="3622" y="6108"/>
                  </a:cubicBezTo>
                  <a:cubicBezTo>
                    <a:pt x="4051" y="6193"/>
                    <a:pt x="4489" y="6254"/>
                    <a:pt x="4925" y="6254"/>
                  </a:cubicBezTo>
                  <a:cubicBezTo>
                    <a:pt x="5056" y="6254"/>
                    <a:pt x="5186" y="6249"/>
                    <a:pt x="5317" y="6237"/>
                  </a:cubicBezTo>
                  <a:cubicBezTo>
                    <a:pt x="7166" y="6067"/>
                    <a:pt x="8747" y="4512"/>
                    <a:pt x="9121" y="2693"/>
                  </a:cubicBezTo>
                  <a:cubicBezTo>
                    <a:pt x="9216" y="2227"/>
                    <a:pt x="9240" y="1738"/>
                    <a:pt x="9113" y="1279"/>
                  </a:cubicBezTo>
                  <a:cubicBezTo>
                    <a:pt x="8985" y="821"/>
                    <a:pt x="8691" y="396"/>
                    <a:pt x="8268" y="179"/>
                  </a:cubicBezTo>
                  <a:cubicBezTo>
                    <a:pt x="8014" y="49"/>
                    <a:pt x="7734" y="1"/>
                    <a:pt x="7448" y="1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05;p36">
              <a:extLst>
                <a:ext uri="{FF2B5EF4-FFF2-40B4-BE49-F238E27FC236}">
                  <a16:creationId xmlns:a16="http://schemas.microsoft.com/office/drawing/2014/main" id="{BE361198-AFC9-1A1C-476D-CB389136B3C7}"/>
                </a:ext>
              </a:extLst>
            </p:cNvPr>
            <p:cNvSpPr/>
            <p:nvPr/>
          </p:nvSpPr>
          <p:spPr>
            <a:xfrm>
              <a:off x="1138231" y="772303"/>
              <a:ext cx="155948" cy="76324"/>
            </a:xfrm>
            <a:custGeom>
              <a:avLst/>
              <a:gdLst/>
              <a:ahLst/>
              <a:cxnLst/>
              <a:rect l="l" t="t" r="r" b="b"/>
              <a:pathLst>
                <a:path w="4536" h="2220" extrusionOk="0">
                  <a:moveTo>
                    <a:pt x="4022" y="1"/>
                  </a:moveTo>
                  <a:cubicBezTo>
                    <a:pt x="3428" y="1"/>
                    <a:pt x="2821" y="283"/>
                    <a:pt x="2398" y="701"/>
                  </a:cubicBezTo>
                  <a:cubicBezTo>
                    <a:pt x="1954" y="261"/>
                    <a:pt x="1329" y="19"/>
                    <a:pt x="705" y="19"/>
                  </a:cubicBezTo>
                  <a:cubicBezTo>
                    <a:pt x="466" y="19"/>
                    <a:pt x="228" y="54"/>
                    <a:pt x="0" y="128"/>
                  </a:cubicBezTo>
                  <a:cubicBezTo>
                    <a:pt x="271" y="612"/>
                    <a:pt x="674" y="978"/>
                    <a:pt x="1211" y="1124"/>
                  </a:cubicBezTo>
                  <a:cubicBezTo>
                    <a:pt x="807" y="1329"/>
                    <a:pt x="467" y="1712"/>
                    <a:pt x="350" y="2149"/>
                  </a:cubicBezTo>
                  <a:cubicBezTo>
                    <a:pt x="503" y="2197"/>
                    <a:pt x="666" y="2220"/>
                    <a:pt x="831" y="2220"/>
                  </a:cubicBezTo>
                  <a:cubicBezTo>
                    <a:pt x="1397" y="2220"/>
                    <a:pt x="1998" y="1956"/>
                    <a:pt x="2371" y="1555"/>
                  </a:cubicBezTo>
                  <a:cubicBezTo>
                    <a:pt x="2687" y="1942"/>
                    <a:pt x="3196" y="2148"/>
                    <a:pt x="3702" y="2148"/>
                  </a:cubicBezTo>
                  <a:cubicBezTo>
                    <a:pt x="3925" y="2148"/>
                    <a:pt x="4148" y="2107"/>
                    <a:pt x="4353" y="2025"/>
                  </a:cubicBezTo>
                  <a:cubicBezTo>
                    <a:pt x="4241" y="1829"/>
                    <a:pt x="4130" y="1622"/>
                    <a:pt x="3986" y="1449"/>
                  </a:cubicBezTo>
                  <a:cubicBezTo>
                    <a:pt x="3838" y="1272"/>
                    <a:pt x="3650" y="1086"/>
                    <a:pt x="3423" y="1086"/>
                  </a:cubicBezTo>
                  <a:cubicBezTo>
                    <a:pt x="3412" y="1086"/>
                    <a:pt x="3401" y="1086"/>
                    <a:pt x="3390" y="1087"/>
                  </a:cubicBezTo>
                  <a:cubicBezTo>
                    <a:pt x="3867" y="885"/>
                    <a:pt x="4277" y="525"/>
                    <a:pt x="4535" y="78"/>
                  </a:cubicBezTo>
                  <a:cubicBezTo>
                    <a:pt x="4368" y="25"/>
                    <a:pt x="4196" y="1"/>
                    <a:pt x="4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06;p36">
              <a:extLst>
                <a:ext uri="{FF2B5EF4-FFF2-40B4-BE49-F238E27FC236}">
                  <a16:creationId xmlns:a16="http://schemas.microsoft.com/office/drawing/2014/main" id="{8DDB3B8A-2299-5ACD-D0E1-59F48836EE22}"/>
                </a:ext>
              </a:extLst>
            </p:cNvPr>
            <p:cNvSpPr/>
            <p:nvPr/>
          </p:nvSpPr>
          <p:spPr>
            <a:xfrm>
              <a:off x="1313946" y="814934"/>
              <a:ext cx="39399" cy="52670"/>
            </a:xfrm>
            <a:custGeom>
              <a:avLst/>
              <a:gdLst/>
              <a:ahLst/>
              <a:cxnLst/>
              <a:rect l="l" t="t" r="r" b="b"/>
              <a:pathLst>
                <a:path w="1146" h="1532" extrusionOk="0">
                  <a:moveTo>
                    <a:pt x="513" y="1"/>
                  </a:moveTo>
                  <a:cubicBezTo>
                    <a:pt x="264" y="1"/>
                    <a:pt x="79" y="261"/>
                    <a:pt x="44" y="499"/>
                  </a:cubicBezTo>
                  <a:cubicBezTo>
                    <a:pt x="1" y="797"/>
                    <a:pt x="93" y="1113"/>
                    <a:pt x="289" y="1343"/>
                  </a:cubicBezTo>
                  <a:cubicBezTo>
                    <a:pt x="356" y="1420"/>
                    <a:pt x="437" y="1489"/>
                    <a:pt x="535" y="1518"/>
                  </a:cubicBezTo>
                  <a:cubicBezTo>
                    <a:pt x="568" y="1527"/>
                    <a:pt x="601" y="1532"/>
                    <a:pt x="634" y="1532"/>
                  </a:cubicBezTo>
                  <a:cubicBezTo>
                    <a:pt x="782" y="1532"/>
                    <a:pt x="930" y="1443"/>
                    <a:pt x="1015" y="1318"/>
                  </a:cubicBezTo>
                  <a:cubicBezTo>
                    <a:pt x="1120" y="1166"/>
                    <a:pt x="1146" y="971"/>
                    <a:pt x="1137" y="786"/>
                  </a:cubicBezTo>
                  <a:cubicBezTo>
                    <a:pt x="1121" y="499"/>
                    <a:pt x="935" y="126"/>
                    <a:pt x="641" y="24"/>
                  </a:cubicBezTo>
                  <a:cubicBezTo>
                    <a:pt x="597" y="8"/>
                    <a:pt x="554" y="1"/>
                    <a:pt x="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07;p36">
              <a:extLst>
                <a:ext uri="{FF2B5EF4-FFF2-40B4-BE49-F238E27FC236}">
                  <a16:creationId xmlns:a16="http://schemas.microsoft.com/office/drawing/2014/main" id="{7640D11D-69EC-A2FF-6756-02913BBA0EBA}"/>
                </a:ext>
              </a:extLst>
            </p:cNvPr>
            <p:cNvSpPr/>
            <p:nvPr/>
          </p:nvSpPr>
          <p:spPr>
            <a:xfrm>
              <a:off x="1312812" y="880393"/>
              <a:ext cx="38643" cy="36168"/>
            </a:xfrm>
            <a:custGeom>
              <a:avLst/>
              <a:gdLst/>
              <a:ahLst/>
              <a:cxnLst/>
              <a:rect l="l" t="t" r="r" b="b"/>
              <a:pathLst>
                <a:path w="1124" h="1052" extrusionOk="0">
                  <a:moveTo>
                    <a:pt x="632" y="1"/>
                  </a:moveTo>
                  <a:cubicBezTo>
                    <a:pt x="240" y="1"/>
                    <a:pt x="0" y="507"/>
                    <a:pt x="215" y="832"/>
                  </a:cubicBezTo>
                  <a:cubicBezTo>
                    <a:pt x="282" y="935"/>
                    <a:pt x="389" y="1015"/>
                    <a:pt x="510" y="1042"/>
                  </a:cubicBezTo>
                  <a:cubicBezTo>
                    <a:pt x="540" y="1048"/>
                    <a:pt x="570" y="1051"/>
                    <a:pt x="601" y="1051"/>
                  </a:cubicBezTo>
                  <a:cubicBezTo>
                    <a:pt x="694" y="1051"/>
                    <a:pt x="788" y="1021"/>
                    <a:pt x="860" y="961"/>
                  </a:cubicBezTo>
                  <a:cubicBezTo>
                    <a:pt x="1124" y="742"/>
                    <a:pt x="1118" y="82"/>
                    <a:pt x="719" y="9"/>
                  </a:cubicBezTo>
                  <a:cubicBezTo>
                    <a:pt x="689" y="3"/>
                    <a:pt x="661" y="1"/>
                    <a:pt x="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08;p36">
              <a:extLst>
                <a:ext uri="{FF2B5EF4-FFF2-40B4-BE49-F238E27FC236}">
                  <a16:creationId xmlns:a16="http://schemas.microsoft.com/office/drawing/2014/main" id="{EBE04747-8D08-947B-0F21-8DEF758F82EE}"/>
                </a:ext>
              </a:extLst>
            </p:cNvPr>
            <p:cNvSpPr/>
            <p:nvPr/>
          </p:nvSpPr>
          <p:spPr>
            <a:xfrm>
              <a:off x="658494" y="783133"/>
              <a:ext cx="317740" cy="215047"/>
            </a:xfrm>
            <a:custGeom>
              <a:avLst/>
              <a:gdLst/>
              <a:ahLst/>
              <a:cxnLst/>
              <a:rect l="l" t="t" r="r" b="b"/>
              <a:pathLst>
                <a:path w="9242" h="6255" extrusionOk="0">
                  <a:moveTo>
                    <a:pt x="7449" y="1"/>
                  </a:moveTo>
                  <a:cubicBezTo>
                    <a:pt x="7175" y="1"/>
                    <a:pt x="6895" y="45"/>
                    <a:pt x="6629" y="106"/>
                  </a:cubicBezTo>
                  <a:cubicBezTo>
                    <a:pt x="5919" y="266"/>
                    <a:pt x="5151" y="474"/>
                    <a:pt x="4408" y="474"/>
                  </a:cubicBezTo>
                  <a:cubicBezTo>
                    <a:pt x="4287" y="474"/>
                    <a:pt x="4166" y="469"/>
                    <a:pt x="4047" y="457"/>
                  </a:cubicBezTo>
                  <a:cubicBezTo>
                    <a:pt x="3414" y="393"/>
                    <a:pt x="2774" y="136"/>
                    <a:pt x="2135" y="136"/>
                  </a:cubicBezTo>
                  <a:cubicBezTo>
                    <a:pt x="1948" y="136"/>
                    <a:pt x="1762" y="158"/>
                    <a:pt x="1575" y="213"/>
                  </a:cubicBezTo>
                  <a:cubicBezTo>
                    <a:pt x="754" y="453"/>
                    <a:pt x="239" y="1314"/>
                    <a:pt x="137" y="2164"/>
                  </a:cubicBezTo>
                  <a:cubicBezTo>
                    <a:pt x="0" y="3286"/>
                    <a:pt x="481" y="4465"/>
                    <a:pt x="1364" y="5173"/>
                  </a:cubicBezTo>
                  <a:cubicBezTo>
                    <a:pt x="2006" y="5687"/>
                    <a:pt x="2816" y="5947"/>
                    <a:pt x="3623" y="6108"/>
                  </a:cubicBezTo>
                  <a:cubicBezTo>
                    <a:pt x="4050" y="6194"/>
                    <a:pt x="4485" y="6255"/>
                    <a:pt x="4921" y="6255"/>
                  </a:cubicBezTo>
                  <a:cubicBezTo>
                    <a:pt x="5053" y="6255"/>
                    <a:pt x="5186" y="6249"/>
                    <a:pt x="5318" y="6237"/>
                  </a:cubicBezTo>
                  <a:cubicBezTo>
                    <a:pt x="7166" y="6067"/>
                    <a:pt x="8748" y="4512"/>
                    <a:pt x="9121" y="2693"/>
                  </a:cubicBezTo>
                  <a:cubicBezTo>
                    <a:pt x="9216" y="2227"/>
                    <a:pt x="9241" y="1738"/>
                    <a:pt x="9113" y="1279"/>
                  </a:cubicBezTo>
                  <a:cubicBezTo>
                    <a:pt x="8985" y="821"/>
                    <a:pt x="8691" y="396"/>
                    <a:pt x="8269" y="179"/>
                  </a:cubicBezTo>
                  <a:cubicBezTo>
                    <a:pt x="8015" y="49"/>
                    <a:pt x="7735" y="1"/>
                    <a:pt x="74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809;p36">
              <a:extLst>
                <a:ext uri="{FF2B5EF4-FFF2-40B4-BE49-F238E27FC236}">
                  <a16:creationId xmlns:a16="http://schemas.microsoft.com/office/drawing/2014/main" id="{B753BF2A-644A-0587-43EA-1B4688ED7A4A}"/>
                </a:ext>
              </a:extLst>
            </p:cNvPr>
            <p:cNvSpPr/>
            <p:nvPr/>
          </p:nvSpPr>
          <p:spPr>
            <a:xfrm>
              <a:off x="658494" y="783133"/>
              <a:ext cx="317740" cy="215047"/>
            </a:xfrm>
            <a:custGeom>
              <a:avLst/>
              <a:gdLst/>
              <a:ahLst/>
              <a:cxnLst/>
              <a:rect l="l" t="t" r="r" b="b"/>
              <a:pathLst>
                <a:path w="9242" h="6255" extrusionOk="0">
                  <a:moveTo>
                    <a:pt x="7449" y="1"/>
                  </a:moveTo>
                  <a:cubicBezTo>
                    <a:pt x="7175" y="1"/>
                    <a:pt x="6895" y="45"/>
                    <a:pt x="6629" y="106"/>
                  </a:cubicBezTo>
                  <a:cubicBezTo>
                    <a:pt x="5919" y="266"/>
                    <a:pt x="5151" y="474"/>
                    <a:pt x="4408" y="474"/>
                  </a:cubicBezTo>
                  <a:cubicBezTo>
                    <a:pt x="4287" y="474"/>
                    <a:pt x="4166" y="469"/>
                    <a:pt x="4047" y="457"/>
                  </a:cubicBezTo>
                  <a:cubicBezTo>
                    <a:pt x="3414" y="393"/>
                    <a:pt x="2774" y="136"/>
                    <a:pt x="2135" y="136"/>
                  </a:cubicBezTo>
                  <a:cubicBezTo>
                    <a:pt x="1948" y="136"/>
                    <a:pt x="1762" y="158"/>
                    <a:pt x="1575" y="213"/>
                  </a:cubicBezTo>
                  <a:cubicBezTo>
                    <a:pt x="754" y="453"/>
                    <a:pt x="239" y="1314"/>
                    <a:pt x="137" y="2164"/>
                  </a:cubicBezTo>
                  <a:cubicBezTo>
                    <a:pt x="0" y="3286"/>
                    <a:pt x="481" y="4465"/>
                    <a:pt x="1364" y="5173"/>
                  </a:cubicBezTo>
                  <a:cubicBezTo>
                    <a:pt x="2006" y="5687"/>
                    <a:pt x="2816" y="5947"/>
                    <a:pt x="3623" y="6108"/>
                  </a:cubicBezTo>
                  <a:cubicBezTo>
                    <a:pt x="4050" y="6194"/>
                    <a:pt x="4485" y="6255"/>
                    <a:pt x="4921" y="6255"/>
                  </a:cubicBezTo>
                  <a:cubicBezTo>
                    <a:pt x="5053" y="6255"/>
                    <a:pt x="5186" y="6249"/>
                    <a:pt x="5318" y="6237"/>
                  </a:cubicBezTo>
                  <a:cubicBezTo>
                    <a:pt x="7166" y="6067"/>
                    <a:pt x="8748" y="4512"/>
                    <a:pt x="9121" y="2693"/>
                  </a:cubicBezTo>
                  <a:cubicBezTo>
                    <a:pt x="9216" y="2227"/>
                    <a:pt x="9241" y="1738"/>
                    <a:pt x="9113" y="1279"/>
                  </a:cubicBezTo>
                  <a:cubicBezTo>
                    <a:pt x="8985" y="821"/>
                    <a:pt x="8691" y="396"/>
                    <a:pt x="8269" y="179"/>
                  </a:cubicBezTo>
                  <a:cubicBezTo>
                    <a:pt x="8015" y="49"/>
                    <a:pt x="7735" y="1"/>
                    <a:pt x="7449" y="1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810;p36">
              <a:extLst>
                <a:ext uri="{FF2B5EF4-FFF2-40B4-BE49-F238E27FC236}">
                  <a16:creationId xmlns:a16="http://schemas.microsoft.com/office/drawing/2014/main" id="{69AF5776-D04B-BFCC-30A8-12A1FD8949B0}"/>
                </a:ext>
              </a:extLst>
            </p:cNvPr>
            <p:cNvSpPr/>
            <p:nvPr/>
          </p:nvSpPr>
          <p:spPr>
            <a:xfrm>
              <a:off x="741934" y="767146"/>
              <a:ext cx="155948" cy="76324"/>
            </a:xfrm>
            <a:custGeom>
              <a:avLst/>
              <a:gdLst/>
              <a:ahLst/>
              <a:cxnLst/>
              <a:rect l="l" t="t" r="r" b="b"/>
              <a:pathLst>
                <a:path w="4536" h="2220" extrusionOk="0">
                  <a:moveTo>
                    <a:pt x="4022" y="0"/>
                  </a:moveTo>
                  <a:cubicBezTo>
                    <a:pt x="3429" y="0"/>
                    <a:pt x="2822" y="282"/>
                    <a:pt x="2399" y="700"/>
                  </a:cubicBezTo>
                  <a:cubicBezTo>
                    <a:pt x="1955" y="260"/>
                    <a:pt x="1328" y="18"/>
                    <a:pt x="704" y="18"/>
                  </a:cubicBezTo>
                  <a:cubicBezTo>
                    <a:pt x="466" y="18"/>
                    <a:pt x="228" y="54"/>
                    <a:pt x="0" y="127"/>
                  </a:cubicBezTo>
                  <a:cubicBezTo>
                    <a:pt x="271" y="611"/>
                    <a:pt x="675" y="979"/>
                    <a:pt x="1211" y="1123"/>
                  </a:cubicBezTo>
                  <a:cubicBezTo>
                    <a:pt x="807" y="1329"/>
                    <a:pt x="467" y="1711"/>
                    <a:pt x="350" y="2148"/>
                  </a:cubicBezTo>
                  <a:cubicBezTo>
                    <a:pt x="503" y="2196"/>
                    <a:pt x="666" y="2219"/>
                    <a:pt x="832" y="2219"/>
                  </a:cubicBezTo>
                  <a:cubicBezTo>
                    <a:pt x="1398" y="2219"/>
                    <a:pt x="1999" y="1956"/>
                    <a:pt x="2371" y="1554"/>
                  </a:cubicBezTo>
                  <a:cubicBezTo>
                    <a:pt x="2687" y="1942"/>
                    <a:pt x="3195" y="2147"/>
                    <a:pt x="3700" y="2147"/>
                  </a:cubicBezTo>
                  <a:cubicBezTo>
                    <a:pt x="3924" y="2147"/>
                    <a:pt x="4148" y="2107"/>
                    <a:pt x="4353" y="2024"/>
                  </a:cubicBezTo>
                  <a:cubicBezTo>
                    <a:pt x="4241" y="1828"/>
                    <a:pt x="4130" y="1621"/>
                    <a:pt x="3986" y="1448"/>
                  </a:cubicBezTo>
                  <a:cubicBezTo>
                    <a:pt x="3838" y="1271"/>
                    <a:pt x="3650" y="1085"/>
                    <a:pt x="3423" y="1085"/>
                  </a:cubicBezTo>
                  <a:cubicBezTo>
                    <a:pt x="3412" y="1085"/>
                    <a:pt x="3401" y="1085"/>
                    <a:pt x="3390" y="1086"/>
                  </a:cubicBezTo>
                  <a:cubicBezTo>
                    <a:pt x="3867" y="885"/>
                    <a:pt x="4277" y="524"/>
                    <a:pt x="4535" y="77"/>
                  </a:cubicBezTo>
                  <a:cubicBezTo>
                    <a:pt x="4368" y="24"/>
                    <a:pt x="4196" y="0"/>
                    <a:pt x="4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11;p36">
              <a:extLst>
                <a:ext uri="{FF2B5EF4-FFF2-40B4-BE49-F238E27FC236}">
                  <a16:creationId xmlns:a16="http://schemas.microsoft.com/office/drawing/2014/main" id="{4C71F355-EDF5-724E-8431-9F9D76240286}"/>
                </a:ext>
              </a:extLst>
            </p:cNvPr>
            <p:cNvSpPr/>
            <p:nvPr/>
          </p:nvSpPr>
          <p:spPr>
            <a:xfrm>
              <a:off x="917650" y="809777"/>
              <a:ext cx="39434" cy="52670"/>
            </a:xfrm>
            <a:custGeom>
              <a:avLst/>
              <a:gdLst/>
              <a:ahLst/>
              <a:cxnLst/>
              <a:rect l="l" t="t" r="r" b="b"/>
              <a:pathLst>
                <a:path w="1147" h="1532" extrusionOk="0">
                  <a:moveTo>
                    <a:pt x="514" y="0"/>
                  </a:moveTo>
                  <a:cubicBezTo>
                    <a:pt x="265" y="0"/>
                    <a:pt x="80" y="260"/>
                    <a:pt x="44" y="498"/>
                  </a:cubicBezTo>
                  <a:cubicBezTo>
                    <a:pt x="1" y="797"/>
                    <a:pt x="93" y="1113"/>
                    <a:pt x="290" y="1342"/>
                  </a:cubicBezTo>
                  <a:cubicBezTo>
                    <a:pt x="356" y="1419"/>
                    <a:pt x="438" y="1488"/>
                    <a:pt x="535" y="1517"/>
                  </a:cubicBezTo>
                  <a:cubicBezTo>
                    <a:pt x="568" y="1527"/>
                    <a:pt x="601" y="1531"/>
                    <a:pt x="634" y="1531"/>
                  </a:cubicBezTo>
                  <a:cubicBezTo>
                    <a:pt x="782" y="1531"/>
                    <a:pt x="930" y="1442"/>
                    <a:pt x="1016" y="1317"/>
                  </a:cubicBezTo>
                  <a:cubicBezTo>
                    <a:pt x="1120" y="1165"/>
                    <a:pt x="1147" y="971"/>
                    <a:pt x="1137" y="785"/>
                  </a:cubicBezTo>
                  <a:cubicBezTo>
                    <a:pt x="1121" y="498"/>
                    <a:pt x="936" y="125"/>
                    <a:pt x="641" y="23"/>
                  </a:cubicBezTo>
                  <a:cubicBezTo>
                    <a:pt x="597" y="7"/>
                    <a:pt x="555" y="0"/>
                    <a:pt x="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2;p36">
              <a:extLst>
                <a:ext uri="{FF2B5EF4-FFF2-40B4-BE49-F238E27FC236}">
                  <a16:creationId xmlns:a16="http://schemas.microsoft.com/office/drawing/2014/main" id="{9EEFAD90-1AB0-0B48-31BB-08E8D5525E9E}"/>
                </a:ext>
              </a:extLst>
            </p:cNvPr>
            <p:cNvSpPr/>
            <p:nvPr/>
          </p:nvSpPr>
          <p:spPr>
            <a:xfrm>
              <a:off x="916515" y="875236"/>
              <a:ext cx="38677" cy="36133"/>
            </a:xfrm>
            <a:custGeom>
              <a:avLst/>
              <a:gdLst/>
              <a:ahLst/>
              <a:cxnLst/>
              <a:rect l="l" t="t" r="r" b="b"/>
              <a:pathLst>
                <a:path w="1125" h="1051" extrusionOk="0">
                  <a:moveTo>
                    <a:pt x="632" y="1"/>
                  </a:moveTo>
                  <a:cubicBezTo>
                    <a:pt x="240" y="1"/>
                    <a:pt x="0" y="507"/>
                    <a:pt x="215" y="832"/>
                  </a:cubicBezTo>
                  <a:cubicBezTo>
                    <a:pt x="283" y="936"/>
                    <a:pt x="389" y="1014"/>
                    <a:pt x="510" y="1041"/>
                  </a:cubicBezTo>
                  <a:cubicBezTo>
                    <a:pt x="540" y="1047"/>
                    <a:pt x="571" y="1051"/>
                    <a:pt x="601" y="1051"/>
                  </a:cubicBezTo>
                  <a:cubicBezTo>
                    <a:pt x="695" y="1051"/>
                    <a:pt x="788" y="1020"/>
                    <a:pt x="860" y="961"/>
                  </a:cubicBezTo>
                  <a:cubicBezTo>
                    <a:pt x="1125" y="741"/>
                    <a:pt x="1119" y="83"/>
                    <a:pt x="719" y="9"/>
                  </a:cubicBezTo>
                  <a:cubicBezTo>
                    <a:pt x="689" y="3"/>
                    <a:pt x="660" y="1"/>
                    <a:pt x="632" y="1"/>
                  </a:cubicBezTo>
                  <a:close/>
                </a:path>
              </a:pathLst>
            </a:custGeom>
            <a:solidFill>
              <a:srgbClr val="FFE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13;p36">
              <a:extLst>
                <a:ext uri="{FF2B5EF4-FFF2-40B4-BE49-F238E27FC236}">
                  <a16:creationId xmlns:a16="http://schemas.microsoft.com/office/drawing/2014/main" id="{08AD6307-2D86-4DF0-0633-139ED21C76B7}"/>
                </a:ext>
              </a:extLst>
            </p:cNvPr>
            <p:cNvSpPr/>
            <p:nvPr/>
          </p:nvSpPr>
          <p:spPr>
            <a:xfrm>
              <a:off x="855353" y="828480"/>
              <a:ext cx="317740" cy="215013"/>
            </a:xfrm>
            <a:custGeom>
              <a:avLst/>
              <a:gdLst/>
              <a:ahLst/>
              <a:cxnLst/>
              <a:rect l="l" t="t" r="r" b="b"/>
              <a:pathLst>
                <a:path w="9242" h="6254" extrusionOk="0">
                  <a:moveTo>
                    <a:pt x="7451" y="1"/>
                  </a:moveTo>
                  <a:cubicBezTo>
                    <a:pt x="7177" y="1"/>
                    <a:pt x="6897" y="45"/>
                    <a:pt x="6630" y="106"/>
                  </a:cubicBezTo>
                  <a:cubicBezTo>
                    <a:pt x="5920" y="265"/>
                    <a:pt x="5152" y="473"/>
                    <a:pt x="4409" y="473"/>
                  </a:cubicBezTo>
                  <a:cubicBezTo>
                    <a:pt x="4288" y="473"/>
                    <a:pt x="4167" y="468"/>
                    <a:pt x="4047" y="456"/>
                  </a:cubicBezTo>
                  <a:cubicBezTo>
                    <a:pt x="3415" y="392"/>
                    <a:pt x="2776" y="135"/>
                    <a:pt x="2136" y="135"/>
                  </a:cubicBezTo>
                  <a:cubicBezTo>
                    <a:pt x="1949" y="135"/>
                    <a:pt x="1762" y="157"/>
                    <a:pt x="1576" y="212"/>
                  </a:cubicBezTo>
                  <a:cubicBezTo>
                    <a:pt x="754" y="452"/>
                    <a:pt x="240" y="1313"/>
                    <a:pt x="137" y="2163"/>
                  </a:cubicBezTo>
                  <a:cubicBezTo>
                    <a:pt x="1" y="3286"/>
                    <a:pt x="482" y="4464"/>
                    <a:pt x="1365" y="5172"/>
                  </a:cubicBezTo>
                  <a:cubicBezTo>
                    <a:pt x="2007" y="5686"/>
                    <a:pt x="2817" y="5946"/>
                    <a:pt x="3624" y="6107"/>
                  </a:cubicBezTo>
                  <a:cubicBezTo>
                    <a:pt x="4051" y="6193"/>
                    <a:pt x="4487" y="6254"/>
                    <a:pt x="4922" y="6254"/>
                  </a:cubicBezTo>
                  <a:cubicBezTo>
                    <a:pt x="5054" y="6254"/>
                    <a:pt x="5186" y="6248"/>
                    <a:pt x="5318" y="6236"/>
                  </a:cubicBezTo>
                  <a:cubicBezTo>
                    <a:pt x="7167" y="6066"/>
                    <a:pt x="8749" y="4511"/>
                    <a:pt x="9122" y="2692"/>
                  </a:cubicBezTo>
                  <a:cubicBezTo>
                    <a:pt x="9217" y="2226"/>
                    <a:pt x="9242" y="1737"/>
                    <a:pt x="9114" y="1278"/>
                  </a:cubicBezTo>
                  <a:cubicBezTo>
                    <a:pt x="8987" y="820"/>
                    <a:pt x="8693" y="395"/>
                    <a:pt x="8269" y="178"/>
                  </a:cubicBezTo>
                  <a:cubicBezTo>
                    <a:pt x="8016" y="49"/>
                    <a:pt x="7736" y="1"/>
                    <a:pt x="7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14;p36">
              <a:extLst>
                <a:ext uri="{FF2B5EF4-FFF2-40B4-BE49-F238E27FC236}">
                  <a16:creationId xmlns:a16="http://schemas.microsoft.com/office/drawing/2014/main" id="{3DC0A258-F664-74DE-721B-B4A78A70E03F}"/>
                </a:ext>
              </a:extLst>
            </p:cNvPr>
            <p:cNvSpPr/>
            <p:nvPr/>
          </p:nvSpPr>
          <p:spPr>
            <a:xfrm>
              <a:off x="938793" y="812459"/>
              <a:ext cx="155948" cy="76324"/>
            </a:xfrm>
            <a:custGeom>
              <a:avLst/>
              <a:gdLst/>
              <a:ahLst/>
              <a:cxnLst/>
              <a:rect l="l" t="t" r="r" b="b"/>
              <a:pathLst>
                <a:path w="4536" h="2220" extrusionOk="0">
                  <a:moveTo>
                    <a:pt x="4022" y="0"/>
                  </a:moveTo>
                  <a:cubicBezTo>
                    <a:pt x="3430" y="0"/>
                    <a:pt x="2823" y="282"/>
                    <a:pt x="2400" y="700"/>
                  </a:cubicBezTo>
                  <a:cubicBezTo>
                    <a:pt x="1956" y="260"/>
                    <a:pt x="1329" y="18"/>
                    <a:pt x="705" y="18"/>
                  </a:cubicBezTo>
                  <a:cubicBezTo>
                    <a:pt x="466" y="18"/>
                    <a:pt x="228" y="54"/>
                    <a:pt x="1" y="127"/>
                  </a:cubicBezTo>
                  <a:cubicBezTo>
                    <a:pt x="272" y="611"/>
                    <a:pt x="676" y="979"/>
                    <a:pt x="1211" y="1123"/>
                  </a:cubicBezTo>
                  <a:cubicBezTo>
                    <a:pt x="809" y="1328"/>
                    <a:pt x="468" y="1712"/>
                    <a:pt x="351" y="2149"/>
                  </a:cubicBezTo>
                  <a:cubicBezTo>
                    <a:pt x="503" y="2197"/>
                    <a:pt x="666" y="2220"/>
                    <a:pt x="832" y="2220"/>
                  </a:cubicBezTo>
                  <a:cubicBezTo>
                    <a:pt x="1398" y="2220"/>
                    <a:pt x="2000" y="1956"/>
                    <a:pt x="2373" y="1554"/>
                  </a:cubicBezTo>
                  <a:cubicBezTo>
                    <a:pt x="2688" y="1942"/>
                    <a:pt x="3197" y="2147"/>
                    <a:pt x="3702" y="2147"/>
                  </a:cubicBezTo>
                  <a:cubicBezTo>
                    <a:pt x="3926" y="2147"/>
                    <a:pt x="4149" y="2107"/>
                    <a:pt x="4355" y="2024"/>
                  </a:cubicBezTo>
                  <a:cubicBezTo>
                    <a:pt x="4243" y="1828"/>
                    <a:pt x="4132" y="1621"/>
                    <a:pt x="3988" y="1449"/>
                  </a:cubicBezTo>
                  <a:cubicBezTo>
                    <a:pt x="3840" y="1271"/>
                    <a:pt x="3651" y="1086"/>
                    <a:pt x="3425" y="1086"/>
                  </a:cubicBezTo>
                  <a:cubicBezTo>
                    <a:pt x="3414" y="1086"/>
                    <a:pt x="3403" y="1086"/>
                    <a:pt x="3392" y="1087"/>
                  </a:cubicBezTo>
                  <a:cubicBezTo>
                    <a:pt x="3867" y="885"/>
                    <a:pt x="4277" y="525"/>
                    <a:pt x="4536" y="77"/>
                  </a:cubicBezTo>
                  <a:cubicBezTo>
                    <a:pt x="4369" y="24"/>
                    <a:pt x="4196" y="0"/>
                    <a:pt x="4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15;p36">
              <a:extLst>
                <a:ext uri="{FF2B5EF4-FFF2-40B4-BE49-F238E27FC236}">
                  <a16:creationId xmlns:a16="http://schemas.microsoft.com/office/drawing/2014/main" id="{BA6B159E-B5C3-3C2E-BC90-A23F5E35C195}"/>
                </a:ext>
              </a:extLst>
            </p:cNvPr>
            <p:cNvSpPr/>
            <p:nvPr/>
          </p:nvSpPr>
          <p:spPr>
            <a:xfrm>
              <a:off x="1114578" y="855090"/>
              <a:ext cx="39399" cy="52670"/>
            </a:xfrm>
            <a:custGeom>
              <a:avLst/>
              <a:gdLst/>
              <a:ahLst/>
              <a:cxnLst/>
              <a:rect l="l" t="t" r="r" b="b"/>
              <a:pathLst>
                <a:path w="1146" h="1532" extrusionOk="0">
                  <a:moveTo>
                    <a:pt x="514" y="0"/>
                  </a:moveTo>
                  <a:cubicBezTo>
                    <a:pt x="264" y="0"/>
                    <a:pt x="79" y="261"/>
                    <a:pt x="44" y="499"/>
                  </a:cubicBezTo>
                  <a:cubicBezTo>
                    <a:pt x="1" y="797"/>
                    <a:pt x="92" y="1112"/>
                    <a:pt x="289" y="1342"/>
                  </a:cubicBezTo>
                  <a:cubicBezTo>
                    <a:pt x="356" y="1419"/>
                    <a:pt x="437" y="1488"/>
                    <a:pt x="535" y="1517"/>
                  </a:cubicBezTo>
                  <a:cubicBezTo>
                    <a:pt x="568" y="1527"/>
                    <a:pt x="601" y="1531"/>
                    <a:pt x="634" y="1531"/>
                  </a:cubicBezTo>
                  <a:cubicBezTo>
                    <a:pt x="782" y="1531"/>
                    <a:pt x="929" y="1442"/>
                    <a:pt x="1014" y="1318"/>
                  </a:cubicBezTo>
                  <a:cubicBezTo>
                    <a:pt x="1120" y="1165"/>
                    <a:pt x="1145" y="970"/>
                    <a:pt x="1135" y="786"/>
                  </a:cubicBezTo>
                  <a:cubicBezTo>
                    <a:pt x="1121" y="498"/>
                    <a:pt x="935" y="125"/>
                    <a:pt x="641" y="23"/>
                  </a:cubicBezTo>
                  <a:cubicBezTo>
                    <a:pt x="597" y="7"/>
                    <a:pt x="554" y="0"/>
                    <a:pt x="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16;p36">
              <a:extLst>
                <a:ext uri="{FF2B5EF4-FFF2-40B4-BE49-F238E27FC236}">
                  <a16:creationId xmlns:a16="http://schemas.microsoft.com/office/drawing/2014/main" id="{99CA1A64-CBCD-0F82-3AB8-471854F90450}"/>
                </a:ext>
              </a:extLst>
            </p:cNvPr>
            <p:cNvSpPr/>
            <p:nvPr/>
          </p:nvSpPr>
          <p:spPr>
            <a:xfrm>
              <a:off x="1113409" y="920549"/>
              <a:ext cx="38677" cy="36133"/>
            </a:xfrm>
            <a:custGeom>
              <a:avLst/>
              <a:gdLst/>
              <a:ahLst/>
              <a:cxnLst/>
              <a:rect l="l" t="t" r="r" b="b"/>
              <a:pathLst>
                <a:path w="1125" h="1051" extrusionOk="0">
                  <a:moveTo>
                    <a:pt x="633" y="1"/>
                  </a:moveTo>
                  <a:cubicBezTo>
                    <a:pt x="240" y="1"/>
                    <a:pt x="1" y="507"/>
                    <a:pt x="215" y="832"/>
                  </a:cubicBezTo>
                  <a:cubicBezTo>
                    <a:pt x="283" y="935"/>
                    <a:pt x="390" y="1014"/>
                    <a:pt x="511" y="1041"/>
                  </a:cubicBezTo>
                  <a:cubicBezTo>
                    <a:pt x="541" y="1047"/>
                    <a:pt x="572" y="1051"/>
                    <a:pt x="603" y="1051"/>
                  </a:cubicBezTo>
                  <a:cubicBezTo>
                    <a:pt x="696" y="1051"/>
                    <a:pt x="788" y="1021"/>
                    <a:pt x="860" y="961"/>
                  </a:cubicBezTo>
                  <a:cubicBezTo>
                    <a:pt x="1124" y="741"/>
                    <a:pt x="1119" y="83"/>
                    <a:pt x="720" y="9"/>
                  </a:cubicBezTo>
                  <a:cubicBezTo>
                    <a:pt x="690" y="3"/>
                    <a:pt x="661" y="1"/>
                    <a:pt x="633" y="1"/>
                  </a:cubicBezTo>
                  <a:close/>
                </a:path>
              </a:pathLst>
            </a:custGeom>
            <a:solidFill>
              <a:srgbClr val="FFE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17;p36">
              <a:extLst>
                <a:ext uri="{FF2B5EF4-FFF2-40B4-BE49-F238E27FC236}">
                  <a16:creationId xmlns:a16="http://schemas.microsoft.com/office/drawing/2014/main" id="{CEF5565E-F694-04FF-DDA0-3B9E17B10457}"/>
                </a:ext>
              </a:extLst>
            </p:cNvPr>
            <p:cNvSpPr/>
            <p:nvPr/>
          </p:nvSpPr>
          <p:spPr>
            <a:xfrm>
              <a:off x="440148" y="908860"/>
              <a:ext cx="890820" cy="820857"/>
            </a:xfrm>
            <a:custGeom>
              <a:avLst/>
              <a:gdLst/>
              <a:ahLst/>
              <a:cxnLst/>
              <a:rect l="l" t="t" r="r" b="b"/>
              <a:pathLst>
                <a:path w="25911" h="23876" extrusionOk="0">
                  <a:moveTo>
                    <a:pt x="3466" y="0"/>
                  </a:moveTo>
                  <a:lnTo>
                    <a:pt x="1" y="23876"/>
                  </a:lnTo>
                  <a:lnTo>
                    <a:pt x="24253" y="23876"/>
                  </a:lnTo>
                  <a:lnTo>
                    <a:pt x="25911" y="19884"/>
                  </a:lnTo>
                  <a:lnTo>
                    <a:pt x="25485" y="282"/>
                  </a:lnTo>
                  <a:lnTo>
                    <a:pt x="34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18;p36">
              <a:extLst>
                <a:ext uri="{FF2B5EF4-FFF2-40B4-BE49-F238E27FC236}">
                  <a16:creationId xmlns:a16="http://schemas.microsoft.com/office/drawing/2014/main" id="{188110D2-5702-5EBD-B0B6-72BCF30B547A}"/>
                </a:ext>
              </a:extLst>
            </p:cNvPr>
            <p:cNvSpPr/>
            <p:nvPr/>
          </p:nvSpPr>
          <p:spPr>
            <a:xfrm>
              <a:off x="605274" y="505928"/>
              <a:ext cx="670754" cy="454607"/>
            </a:xfrm>
            <a:custGeom>
              <a:avLst/>
              <a:gdLst/>
              <a:ahLst/>
              <a:cxnLst/>
              <a:rect l="l" t="t" r="r" b="b"/>
              <a:pathLst>
                <a:path w="19510" h="13223" extrusionOk="0">
                  <a:moveTo>
                    <a:pt x="9840" y="1"/>
                  </a:moveTo>
                  <a:cubicBezTo>
                    <a:pt x="6291" y="1"/>
                    <a:pt x="3464" y="2262"/>
                    <a:pt x="1660" y="6563"/>
                  </a:cubicBezTo>
                  <a:cubicBezTo>
                    <a:pt x="319" y="9763"/>
                    <a:pt x="12" y="12945"/>
                    <a:pt x="0" y="13079"/>
                  </a:cubicBezTo>
                  <a:lnTo>
                    <a:pt x="1543" y="13222"/>
                  </a:lnTo>
                  <a:cubicBezTo>
                    <a:pt x="1554" y="13104"/>
                    <a:pt x="2725" y="1550"/>
                    <a:pt x="9846" y="1550"/>
                  </a:cubicBezTo>
                  <a:cubicBezTo>
                    <a:pt x="9919" y="1550"/>
                    <a:pt x="9992" y="1551"/>
                    <a:pt x="10066" y="1553"/>
                  </a:cubicBezTo>
                  <a:cubicBezTo>
                    <a:pt x="17699" y="1807"/>
                    <a:pt x="17959" y="12992"/>
                    <a:pt x="17961" y="13105"/>
                  </a:cubicBezTo>
                  <a:lnTo>
                    <a:pt x="19509" y="13083"/>
                  </a:lnTo>
                  <a:cubicBezTo>
                    <a:pt x="19507" y="12955"/>
                    <a:pt x="19452" y="9909"/>
                    <a:pt x="18319" y="6779"/>
                  </a:cubicBezTo>
                  <a:cubicBezTo>
                    <a:pt x="16762" y="2474"/>
                    <a:pt x="13926" y="133"/>
                    <a:pt x="10119" y="5"/>
                  </a:cubicBezTo>
                  <a:cubicBezTo>
                    <a:pt x="10025" y="2"/>
                    <a:pt x="9933" y="1"/>
                    <a:pt x="9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19;p36">
              <a:extLst>
                <a:ext uri="{FF2B5EF4-FFF2-40B4-BE49-F238E27FC236}">
                  <a16:creationId xmlns:a16="http://schemas.microsoft.com/office/drawing/2014/main" id="{5E2DCDEC-F4CD-66CB-9AD7-BA2D70E19BB7}"/>
                </a:ext>
              </a:extLst>
            </p:cNvPr>
            <p:cNvSpPr/>
            <p:nvPr/>
          </p:nvSpPr>
          <p:spPr>
            <a:xfrm>
              <a:off x="672246" y="120599"/>
              <a:ext cx="516972" cy="575281"/>
            </a:xfrm>
            <a:custGeom>
              <a:avLst/>
              <a:gdLst/>
              <a:ahLst/>
              <a:cxnLst/>
              <a:rect l="l" t="t" r="r" b="b"/>
              <a:pathLst>
                <a:path w="15037" h="16733" extrusionOk="0">
                  <a:moveTo>
                    <a:pt x="7410" y="0"/>
                  </a:moveTo>
                  <a:cubicBezTo>
                    <a:pt x="4768" y="0"/>
                    <a:pt x="2262" y="569"/>
                    <a:pt x="0" y="1591"/>
                  </a:cubicBezTo>
                  <a:lnTo>
                    <a:pt x="3457" y="7976"/>
                  </a:lnTo>
                  <a:lnTo>
                    <a:pt x="3902" y="10640"/>
                  </a:lnTo>
                  <a:lnTo>
                    <a:pt x="4158" y="12187"/>
                  </a:lnTo>
                  <a:lnTo>
                    <a:pt x="4304" y="13061"/>
                  </a:lnTo>
                  <a:cubicBezTo>
                    <a:pt x="4304" y="13061"/>
                    <a:pt x="4410" y="13273"/>
                    <a:pt x="4576" y="13594"/>
                  </a:cubicBezTo>
                  <a:cubicBezTo>
                    <a:pt x="4598" y="13633"/>
                    <a:pt x="4620" y="13676"/>
                    <a:pt x="4645" y="13719"/>
                  </a:cubicBezTo>
                  <a:cubicBezTo>
                    <a:pt x="4964" y="14331"/>
                    <a:pt x="5457" y="15240"/>
                    <a:pt x="5872" y="15877"/>
                  </a:cubicBezTo>
                  <a:cubicBezTo>
                    <a:pt x="6076" y="16191"/>
                    <a:pt x="6264" y="16439"/>
                    <a:pt x="6401" y="16552"/>
                  </a:cubicBezTo>
                  <a:cubicBezTo>
                    <a:pt x="6441" y="16588"/>
                    <a:pt x="6474" y="16607"/>
                    <a:pt x="6505" y="16618"/>
                  </a:cubicBezTo>
                  <a:cubicBezTo>
                    <a:pt x="6645" y="16664"/>
                    <a:pt x="6798" y="16681"/>
                    <a:pt x="6946" y="16681"/>
                  </a:cubicBezTo>
                  <a:cubicBezTo>
                    <a:pt x="7164" y="16681"/>
                    <a:pt x="7372" y="16644"/>
                    <a:pt x="7512" y="16611"/>
                  </a:cubicBezTo>
                  <a:lnTo>
                    <a:pt x="7514" y="16611"/>
                  </a:lnTo>
                  <a:cubicBezTo>
                    <a:pt x="7625" y="16585"/>
                    <a:pt x="7693" y="16563"/>
                    <a:pt x="7693" y="16563"/>
                  </a:cubicBezTo>
                  <a:cubicBezTo>
                    <a:pt x="7693" y="16563"/>
                    <a:pt x="7953" y="16625"/>
                    <a:pt x="8273" y="16627"/>
                  </a:cubicBezTo>
                  <a:cubicBezTo>
                    <a:pt x="8313" y="16627"/>
                    <a:pt x="8355" y="16627"/>
                    <a:pt x="8396" y="16625"/>
                  </a:cubicBezTo>
                  <a:cubicBezTo>
                    <a:pt x="8662" y="16613"/>
                    <a:pt x="8950" y="16559"/>
                    <a:pt x="9160" y="16392"/>
                  </a:cubicBezTo>
                  <a:cubicBezTo>
                    <a:pt x="9160" y="16392"/>
                    <a:pt x="9469" y="16486"/>
                    <a:pt x="9837" y="16486"/>
                  </a:cubicBezTo>
                  <a:cubicBezTo>
                    <a:pt x="10104" y="16486"/>
                    <a:pt x="10403" y="16436"/>
                    <a:pt x="10635" y="16265"/>
                  </a:cubicBezTo>
                  <a:cubicBezTo>
                    <a:pt x="10660" y="16249"/>
                    <a:pt x="10682" y="16231"/>
                    <a:pt x="10705" y="16211"/>
                  </a:cubicBezTo>
                  <a:cubicBezTo>
                    <a:pt x="10738" y="16180"/>
                    <a:pt x="10771" y="16147"/>
                    <a:pt x="10800" y="16112"/>
                  </a:cubicBezTo>
                  <a:cubicBezTo>
                    <a:pt x="10800" y="16112"/>
                    <a:pt x="10872" y="16134"/>
                    <a:pt x="10990" y="16156"/>
                  </a:cubicBezTo>
                  <a:cubicBezTo>
                    <a:pt x="10996" y="16158"/>
                    <a:pt x="11003" y="16161"/>
                    <a:pt x="11010" y="16161"/>
                  </a:cubicBezTo>
                  <a:cubicBezTo>
                    <a:pt x="11021" y="16163"/>
                    <a:pt x="11032" y="16165"/>
                    <a:pt x="11043" y="16167"/>
                  </a:cubicBezTo>
                  <a:lnTo>
                    <a:pt x="11055" y="16167"/>
                  </a:lnTo>
                  <a:cubicBezTo>
                    <a:pt x="11178" y="16189"/>
                    <a:pt x="11335" y="16209"/>
                    <a:pt x="11502" y="16209"/>
                  </a:cubicBezTo>
                  <a:cubicBezTo>
                    <a:pt x="12023" y="16209"/>
                    <a:pt x="12635" y="16016"/>
                    <a:pt x="12569" y="15094"/>
                  </a:cubicBezTo>
                  <a:lnTo>
                    <a:pt x="12569" y="15094"/>
                  </a:lnTo>
                  <a:cubicBezTo>
                    <a:pt x="12569" y="15094"/>
                    <a:pt x="12648" y="15196"/>
                    <a:pt x="12777" y="15350"/>
                  </a:cubicBezTo>
                  <a:cubicBezTo>
                    <a:pt x="13032" y="15649"/>
                    <a:pt x="13486" y="16143"/>
                    <a:pt x="13942" y="16450"/>
                  </a:cubicBezTo>
                  <a:cubicBezTo>
                    <a:pt x="14069" y="16539"/>
                    <a:pt x="14200" y="16611"/>
                    <a:pt x="14324" y="16660"/>
                  </a:cubicBezTo>
                  <a:cubicBezTo>
                    <a:pt x="14329" y="16663"/>
                    <a:pt x="14335" y="16665"/>
                    <a:pt x="14342" y="16667"/>
                  </a:cubicBezTo>
                  <a:cubicBezTo>
                    <a:pt x="14356" y="16674"/>
                    <a:pt x="14369" y="16678"/>
                    <a:pt x="14381" y="16683"/>
                  </a:cubicBezTo>
                  <a:cubicBezTo>
                    <a:pt x="14406" y="16689"/>
                    <a:pt x="14430" y="16698"/>
                    <a:pt x="14453" y="16703"/>
                  </a:cubicBezTo>
                  <a:cubicBezTo>
                    <a:pt x="14490" y="16711"/>
                    <a:pt x="14528" y="16720"/>
                    <a:pt x="14566" y="16724"/>
                  </a:cubicBezTo>
                  <a:cubicBezTo>
                    <a:pt x="14587" y="16729"/>
                    <a:pt x="14609" y="16731"/>
                    <a:pt x="14632" y="16731"/>
                  </a:cubicBezTo>
                  <a:cubicBezTo>
                    <a:pt x="14635" y="16732"/>
                    <a:pt x="14638" y="16732"/>
                    <a:pt x="14642" y="16732"/>
                  </a:cubicBezTo>
                  <a:cubicBezTo>
                    <a:pt x="14645" y="16732"/>
                    <a:pt x="14648" y="16732"/>
                    <a:pt x="14652" y="16731"/>
                  </a:cubicBezTo>
                  <a:cubicBezTo>
                    <a:pt x="14702" y="16731"/>
                    <a:pt x="14751" y="16724"/>
                    <a:pt x="14799" y="16711"/>
                  </a:cubicBezTo>
                  <a:cubicBezTo>
                    <a:pt x="14846" y="16698"/>
                    <a:pt x="14891" y="16678"/>
                    <a:pt x="14932" y="16649"/>
                  </a:cubicBezTo>
                  <a:cubicBezTo>
                    <a:pt x="14970" y="16627"/>
                    <a:pt x="15004" y="16599"/>
                    <a:pt x="15036" y="16563"/>
                  </a:cubicBezTo>
                  <a:cubicBezTo>
                    <a:pt x="15036" y="16563"/>
                    <a:pt x="15030" y="16532"/>
                    <a:pt x="15016" y="16473"/>
                  </a:cubicBezTo>
                  <a:cubicBezTo>
                    <a:pt x="14966" y="16249"/>
                    <a:pt x="14822" y="15623"/>
                    <a:pt x="14620" y="14804"/>
                  </a:cubicBezTo>
                  <a:cubicBezTo>
                    <a:pt x="14603" y="14738"/>
                    <a:pt x="14585" y="14670"/>
                    <a:pt x="14568" y="14598"/>
                  </a:cubicBezTo>
                  <a:lnTo>
                    <a:pt x="14568" y="14596"/>
                  </a:lnTo>
                  <a:cubicBezTo>
                    <a:pt x="14563" y="14580"/>
                    <a:pt x="14559" y="14564"/>
                    <a:pt x="14555" y="14548"/>
                  </a:cubicBezTo>
                  <a:cubicBezTo>
                    <a:pt x="14154" y="12953"/>
                    <a:pt x="13554" y="10762"/>
                    <a:pt x="12968" y="9336"/>
                  </a:cubicBezTo>
                  <a:cubicBezTo>
                    <a:pt x="12806" y="8950"/>
                    <a:pt x="12648" y="8618"/>
                    <a:pt x="12494" y="8372"/>
                  </a:cubicBezTo>
                  <a:cubicBezTo>
                    <a:pt x="11941" y="7487"/>
                    <a:pt x="10120" y="3677"/>
                    <a:pt x="8414" y="29"/>
                  </a:cubicBezTo>
                  <a:cubicBezTo>
                    <a:pt x="8082" y="9"/>
                    <a:pt x="7747" y="0"/>
                    <a:pt x="74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20;p36">
              <a:extLst>
                <a:ext uri="{FF2B5EF4-FFF2-40B4-BE49-F238E27FC236}">
                  <a16:creationId xmlns:a16="http://schemas.microsoft.com/office/drawing/2014/main" id="{93DFC3C3-EE49-2C6C-223B-29E70DBCE15C}"/>
                </a:ext>
              </a:extLst>
            </p:cNvPr>
            <p:cNvSpPr/>
            <p:nvPr/>
          </p:nvSpPr>
          <p:spPr>
            <a:xfrm>
              <a:off x="888152" y="592909"/>
              <a:ext cx="99083" cy="105856"/>
            </a:xfrm>
            <a:custGeom>
              <a:avLst/>
              <a:gdLst/>
              <a:ahLst/>
              <a:cxnLst/>
              <a:rect l="l" t="t" r="r" b="b"/>
              <a:pathLst>
                <a:path w="2882" h="3079" fill="none" extrusionOk="0">
                  <a:moveTo>
                    <a:pt x="0" y="0"/>
                  </a:moveTo>
                  <a:cubicBezTo>
                    <a:pt x="0" y="0"/>
                    <a:pt x="1046" y="2570"/>
                    <a:pt x="1412" y="2825"/>
                  </a:cubicBezTo>
                  <a:cubicBezTo>
                    <a:pt x="1780" y="3079"/>
                    <a:pt x="2881" y="2655"/>
                    <a:pt x="2881" y="2655"/>
                  </a:cubicBezTo>
                </a:path>
              </a:pathLst>
            </a:custGeom>
            <a:noFill/>
            <a:ln w="41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821;p36">
              <a:extLst>
                <a:ext uri="{FF2B5EF4-FFF2-40B4-BE49-F238E27FC236}">
                  <a16:creationId xmlns:a16="http://schemas.microsoft.com/office/drawing/2014/main" id="{3E3323B6-0C47-321F-F3BA-994A868FED9A}"/>
                </a:ext>
              </a:extLst>
            </p:cNvPr>
            <p:cNvSpPr/>
            <p:nvPr/>
          </p:nvSpPr>
          <p:spPr>
            <a:xfrm>
              <a:off x="941544" y="583180"/>
              <a:ext cx="102005" cy="106887"/>
            </a:xfrm>
            <a:custGeom>
              <a:avLst/>
              <a:gdLst/>
              <a:ahLst/>
              <a:cxnLst/>
              <a:rect l="l" t="t" r="r" b="b"/>
              <a:pathLst>
                <a:path w="2967" h="3109" fill="none" extrusionOk="0">
                  <a:moveTo>
                    <a:pt x="0" y="1"/>
                  </a:moveTo>
                  <a:cubicBezTo>
                    <a:pt x="0" y="1"/>
                    <a:pt x="961" y="2825"/>
                    <a:pt x="1526" y="2966"/>
                  </a:cubicBezTo>
                  <a:cubicBezTo>
                    <a:pt x="2090" y="3108"/>
                    <a:pt x="2740" y="2966"/>
                    <a:pt x="2967" y="2655"/>
                  </a:cubicBezTo>
                </a:path>
              </a:pathLst>
            </a:custGeom>
            <a:noFill/>
            <a:ln w="41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822;p36">
              <a:extLst>
                <a:ext uri="{FF2B5EF4-FFF2-40B4-BE49-F238E27FC236}">
                  <a16:creationId xmlns:a16="http://schemas.microsoft.com/office/drawing/2014/main" id="{9771B31C-9F87-4B1E-5CD3-8CA1ED3C47C9}"/>
                </a:ext>
              </a:extLst>
            </p:cNvPr>
            <p:cNvSpPr/>
            <p:nvPr/>
          </p:nvSpPr>
          <p:spPr>
            <a:xfrm>
              <a:off x="1002705" y="571525"/>
              <a:ext cx="101696" cy="108813"/>
            </a:xfrm>
            <a:custGeom>
              <a:avLst/>
              <a:gdLst/>
              <a:ahLst/>
              <a:cxnLst/>
              <a:rect l="l" t="t" r="r" b="b"/>
              <a:pathLst>
                <a:path w="2958" h="3165" fill="none" extrusionOk="0">
                  <a:moveTo>
                    <a:pt x="1" y="1"/>
                  </a:moveTo>
                  <a:cubicBezTo>
                    <a:pt x="1" y="1"/>
                    <a:pt x="820" y="3051"/>
                    <a:pt x="1441" y="3051"/>
                  </a:cubicBezTo>
                  <a:cubicBezTo>
                    <a:pt x="2063" y="3051"/>
                    <a:pt x="2948" y="3164"/>
                    <a:pt x="2957" y="1978"/>
                  </a:cubicBezTo>
                </a:path>
              </a:pathLst>
            </a:custGeom>
            <a:noFill/>
            <a:ln w="41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823;p36">
              <a:extLst>
                <a:ext uri="{FF2B5EF4-FFF2-40B4-BE49-F238E27FC236}">
                  <a16:creationId xmlns:a16="http://schemas.microsoft.com/office/drawing/2014/main" id="{A712E30E-F222-1A39-FB2D-344B4D4E2712}"/>
                </a:ext>
              </a:extLst>
            </p:cNvPr>
            <p:cNvSpPr/>
            <p:nvPr/>
          </p:nvSpPr>
          <p:spPr>
            <a:xfrm>
              <a:off x="1083326" y="534635"/>
              <a:ext cx="105890" cy="174822"/>
            </a:xfrm>
            <a:custGeom>
              <a:avLst/>
              <a:gdLst/>
              <a:ahLst/>
              <a:cxnLst/>
              <a:rect l="l" t="t" r="r" b="b"/>
              <a:pathLst>
                <a:path w="3080" h="5085" fill="none" extrusionOk="0">
                  <a:moveTo>
                    <a:pt x="170" y="876"/>
                  </a:moveTo>
                  <a:cubicBezTo>
                    <a:pt x="170" y="876"/>
                    <a:pt x="1" y="1"/>
                    <a:pt x="170" y="933"/>
                  </a:cubicBezTo>
                  <a:cubicBezTo>
                    <a:pt x="340" y="1865"/>
                    <a:pt x="452" y="2825"/>
                    <a:pt x="932" y="3475"/>
                  </a:cubicBezTo>
                  <a:cubicBezTo>
                    <a:pt x="1413" y="4124"/>
                    <a:pt x="2656" y="5085"/>
                    <a:pt x="3079" y="4520"/>
                  </a:cubicBezTo>
                </a:path>
              </a:pathLst>
            </a:custGeom>
            <a:noFill/>
            <a:ln w="41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824;p36">
              <a:extLst>
                <a:ext uri="{FF2B5EF4-FFF2-40B4-BE49-F238E27FC236}">
                  <a16:creationId xmlns:a16="http://schemas.microsoft.com/office/drawing/2014/main" id="{1071EBD9-41B5-A9A8-5E55-F781ADA49950}"/>
                </a:ext>
              </a:extLst>
            </p:cNvPr>
            <p:cNvSpPr/>
            <p:nvPr/>
          </p:nvSpPr>
          <p:spPr>
            <a:xfrm>
              <a:off x="1149164" y="625364"/>
              <a:ext cx="27195" cy="70238"/>
            </a:xfrm>
            <a:custGeom>
              <a:avLst/>
              <a:gdLst/>
              <a:ahLst/>
              <a:cxnLst/>
              <a:rect l="l" t="t" r="r" b="b"/>
              <a:pathLst>
                <a:path w="791" h="2043" fill="none" extrusionOk="0">
                  <a:moveTo>
                    <a:pt x="693" y="2042"/>
                  </a:moveTo>
                  <a:cubicBezTo>
                    <a:pt x="399" y="1734"/>
                    <a:pt x="159" y="1365"/>
                    <a:pt x="58" y="951"/>
                  </a:cubicBezTo>
                  <a:cubicBezTo>
                    <a:pt x="19" y="789"/>
                    <a:pt x="1" y="617"/>
                    <a:pt x="40" y="455"/>
                  </a:cubicBezTo>
                  <a:cubicBezTo>
                    <a:pt x="79" y="293"/>
                    <a:pt x="183" y="140"/>
                    <a:pt x="335" y="70"/>
                  </a:cubicBezTo>
                  <a:cubicBezTo>
                    <a:pt x="487" y="1"/>
                    <a:pt x="687" y="32"/>
                    <a:pt x="791" y="163"/>
                  </a:cubicBezTo>
                </a:path>
              </a:pathLst>
            </a:custGeom>
            <a:noFill/>
            <a:ln w="41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825;p36">
              <a:extLst>
                <a:ext uri="{FF2B5EF4-FFF2-40B4-BE49-F238E27FC236}">
                  <a16:creationId xmlns:a16="http://schemas.microsoft.com/office/drawing/2014/main" id="{7553C968-8B46-1B6A-5174-DCDE0650EE10}"/>
                </a:ext>
              </a:extLst>
            </p:cNvPr>
            <p:cNvSpPr/>
            <p:nvPr/>
          </p:nvSpPr>
          <p:spPr>
            <a:xfrm>
              <a:off x="607818" y="1186786"/>
              <a:ext cx="148075" cy="173241"/>
            </a:xfrm>
            <a:custGeom>
              <a:avLst/>
              <a:gdLst/>
              <a:ahLst/>
              <a:cxnLst/>
              <a:rect l="l" t="t" r="r" b="b"/>
              <a:pathLst>
                <a:path w="4307" h="5039" extrusionOk="0">
                  <a:moveTo>
                    <a:pt x="4167" y="0"/>
                  </a:moveTo>
                  <a:cubicBezTo>
                    <a:pt x="4111" y="0"/>
                    <a:pt x="4082" y="28"/>
                    <a:pt x="4082" y="85"/>
                  </a:cubicBezTo>
                  <a:cubicBezTo>
                    <a:pt x="4082" y="111"/>
                    <a:pt x="4089" y="137"/>
                    <a:pt x="4102" y="162"/>
                  </a:cubicBezTo>
                  <a:cubicBezTo>
                    <a:pt x="4115" y="188"/>
                    <a:pt x="4121" y="221"/>
                    <a:pt x="4121" y="262"/>
                  </a:cubicBezTo>
                  <a:cubicBezTo>
                    <a:pt x="4121" y="339"/>
                    <a:pt x="4107" y="454"/>
                    <a:pt x="4079" y="606"/>
                  </a:cubicBezTo>
                  <a:cubicBezTo>
                    <a:pt x="4051" y="757"/>
                    <a:pt x="4002" y="935"/>
                    <a:pt x="3932" y="1138"/>
                  </a:cubicBezTo>
                  <a:cubicBezTo>
                    <a:pt x="3863" y="1342"/>
                    <a:pt x="3770" y="1565"/>
                    <a:pt x="3654" y="1809"/>
                  </a:cubicBezTo>
                  <a:cubicBezTo>
                    <a:pt x="3539" y="2054"/>
                    <a:pt x="3394" y="2310"/>
                    <a:pt x="3218" y="2577"/>
                  </a:cubicBezTo>
                  <a:cubicBezTo>
                    <a:pt x="3022" y="2870"/>
                    <a:pt x="2811" y="3154"/>
                    <a:pt x="2582" y="3425"/>
                  </a:cubicBezTo>
                  <a:cubicBezTo>
                    <a:pt x="2353" y="3698"/>
                    <a:pt x="2129" y="3940"/>
                    <a:pt x="1910" y="4151"/>
                  </a:cubicBezTo>
                  <a:cubicBezTo>
                    <a:pt x="1692" y="4362"/>
                    <a:pt x="1490" y="4531"/>
                    <a:pt x="1305" y="4656"/>
                  </a:cubicBezTo>
                  <a:cubicBezTo>
                    <a:pt x="1120" y="4782"/>
                    <a:pt x="973" y="4846"/>
                    <a:pt x="865" y="4846"/>
                  </a:cubicBezTo>
                  <a:cubicBezTo>
                    <a:pt x="793" y="4846"/>
                    <a:pt x="747" y="4812"/>
                    <a:pt x="726" y="4745"/>
                  </a:cubicBezTo>
                  <a:cubicBezTo>
                    <a:pt x="705" y="4678"/>
                    <a:pt x="695" y="4609"/>
                    <a:pt x="695" y="4536"/>
                  </a:cubicBezTo>
                  <a:cubicBezTo>
                    <a:pt x="695" y="4398"/>
                    <a:pt x="717" y="4222"/>
                    <a:pt x="761" y="4009"/>
                  </a:cubicBezTo>
                  <a:cubicBezTo>
                    <a:pt x="805" y="3795"/>
                    <a:pt x="858" y="3568"/>
                    <a:pt x="923" y="3329"/>
                  </a:cubicBezTo>
                  <a:cubicBezTo>
                    <a:pt x="987" y="3090"/>
                    <a:pt x="1058" y="2849"/>
                    <a:pt x="1136" y="2608"/>
                  </a:cubicBezTo>
                  <a:cubicBezTo>
                    <a:pt x="1213" y="2365"/>
                    <a:pt x="1282" y="2145"/>
                    <a:pt x="1343" y="1944"/>
                  </a:cubicBezTo>
                  <a:cubicBezTo>
                    <a:pt x="1375" y="1851"/>
                    <a:pt x="1412" y="1741"/>
                    <a:pt x="1455" y="1612"/>
                  </a:cubicBezTo>
                  <a:cubicBezTo>
                    <a:pt x="1499" y="1484"/>
                    <a:pt x="1540" y="1355"/>
                    <a:pt x="1579" y="1226"/>
                  </a:cubicBezTo>
                  <a:cubicBezTo>
                    <a:pt x="1617" y="1098"/>
                    <a:pt x="1651" y="977"/>
                    <a:pt x="1679" y="864"/>
                  </a:cubicBezTo>
                  <a:cubicBezTo>
                    <a:pt x="1708" y="751"/>
                    <a:pt x="1721" y="659"/>
                    <a:pt x="1721" y="586"/>
                  </a:cubicBezTo>
                  <a:cubicBezTo>
                    <a:pt x="1721" y="412"/>
                    <a:pt x="1668" y="276"/>
                    <a:pt x="1559" y="181"/>
                  </a:cubicBezTo>
                  <a:cubicBezTo>
                    <a:pt x="1452" y="86"/>
                    <a:pt x="1298" y="38"/>
                    <a:pt x="1096" y="38"/>
                  </a:cubicBezTo>
                  <a:cubicBezTo>
                    <a:pt x="1019" y="38"/>
                    <a:pt x="919" y="50"/>
                    <a:pt x="796" y="73"/>
                  </a:cubicBezTo>
                  <a:cubicBezTo>
                    <a:pt x="673" y="96"/>
                    <a:pt x="551" y="135"/>
                    <a:pt x="434" y="189"/>
                  </a:cubicBezTo>
                  <a:cubicBezTo>
                    <a:pt x="315" y="243"/>
                    <a:pt x="213" y="315"/>
                    <a:pt x="128" y="405"/>
                  </a:cubicBezTo>
                  <a:cubicBezTo>
                    <a:pt x="43" y="495"/>
                    <a:pt x="1" y="607"/>
                    <a:pt x="1" y="740"/>
                  </a:cubicBezTo>
                  <a:cubicBezTo>
                    <a:pt x="1" y="766"/>
                    <a:pt x="10" y="786"/>
                    <a:pt x="28" y="798"/>
                  </a:cubicBezTo>
                  <a:cubicBezTo>
                    <a:pt x="46" y="812"/>
                    <a:pt x="68" y="817"/>
                    <a:pt x="94" y="817"/>
                  </a:cubicBezTo>
                  <a:cubicBezTo>
                    <a:pt x="155" y="817"/>
                    <a:pt x="187" y="785"/>
                    <a:pt x="187" y="718"/>
                  </a:cubicBezTo>
                  <a:cubicBezTo>
                    <a:pt x="187" y="635"/>
                    <a:pt x="222" y="565"/>
                    <a:pt x="294" y="505"/>
                  </a:cubicBezTo>
                  <a:cubicBezTo>
                    <a:pt x="366" y="446"/>
                    <a:pt x="453" y="396"/>
                    <a:pt x="553" y="354"/>
                  </a:cubicBezTo>
                  <a:cubicBezTo>
                    <a:pt x="653" y="313"/>
                    <a:pt x="755" y="283"/>
                    <a:pt x="862" y="262"/>
                  </a:cubicBezTo>
                  <a:cubicBezTo>
                    <a:pt x="967" y="242"/>
                    <a:pt x="1051" y="232"/>
                    <a:pt x="1112" y="232"/>
                  </a:cubicBezTo>
                  <a:cubicBezTo>
                    <a:pt x="1215" y="232"/>
                    <a:pt x="1309" y="257"/>
                    <a:pt x="1394" y="309"/>
                  </a:cubicBezTo>
                  <a:cubicBezTo>
                    <a:pt x="1479" y="360"/>
                    <a:pt x="1521" y="450"/>
                    <a:pt x="1521" y="578"/>
                  </a:cubicBezTo>
                  <a:cubicBezTo>
                    <a:pt x="1521" y="651"/>
                    <a:pt x="1509" y="738"/>
                    <a:pt x="1487" y="841"/>
                  </a:cubicBezTo>
                  <a:cubicBezTo>
                    <a:pt x="1463" y="944"/>
                    <a:pt x="1433" y="1054"/>
                    <a:pt x="1397" y="1173"/>
                  </a:cubicBezTo>
                  <a:cubicBezTo>
                    <a:pt x="1361" y="1291"/>
                    <a:pt x="1321" y="1412"/>
                    <a:pt x="1278" y="1535"/>
                  </a:cubicBezTo>
                  <a:cubicBezTo>
                    <a:pt x="1234" y="1659"/>
                    <a:pt x="1194" y="1777"/>
                    <a:pt x="1158" y="1890"/>
                  </a:cubicBezTo>
                  <a:cubicBezTo>
                    <a:pt x="973" y="2466"/>
                    <a:pt x="817" y="2979"/>
                    <a:pt x="692" y="3430"/>
                  </a:cubicBezTo>
                  <a:cubicBezTo>
                    <a:pt x="565" y="3880"/>
                    <a:pt x="503" y="4241"/>
                    <a:pt x="503" y="4514"/>
                  </a:cubicBezTo>
                  <a:cubicBezTo>
                    <a:pt x="503" y="4570"/>
                    <a:pt x="507" y="4629"/>
                    <a:pt x="517" y="4691"/>
                  </a:cubicBezTo>
                  <a:cubicBezTo>
                    <a:pt x="529" y="4753"/>
                    <a:pt x="546" y="4809"/>
                    <a:pt x="572" y="4860"/>
                  </a:cubicBezTo>
                  <a:cubicBezTo>
                    <a:pt x="598" y="4912"/>
                    <a:pt x="635" y="4954"/>
                    <a:pt x="684" y="4988"/>
                  </a:cubicBezTo>
                  <a:cubicBezTo>
                    <a:pt x="733" y="5021"/>
                    <a:pt x="793" y="5038"/>
                    <a:pt x="865" y="5038"/>
                  </a:cubicBezTo>
                  <a:cubicBezTo>
                    <a:pt x="1025" y="5038"/>
                    <a:pt x="1217" y="4959"/>
                    <a:pt x="1444" y="4799"/>
                  </a:cubicBezTo>
                  <a:cubicBezTo>
                    <a:pt x="1670" y="4639"/>
                    <a:pt x="1901" y="4441"/>
                    <a:pt x="2138" y="4205"/>
                  </a:cubicBezTo>
                  <a:cubicBezTo>
                    <a:pt x="2375" y="3968"/>
                    <a:pt x="2602" y="3712"/>
                    <a:pt x="2821" y="3437"/>
                  </a:cubicBezTo>
                  <a:cubicBezTo>
                    <a:pt x="3039" y="3162"/>
                    <a:pt x="3224" y="2911"/>
                    <a:pt x="3372" y="2685"/>
                  </a:cubicBezTo>
                  <a:cubicBezTo>
                    <a:pt x="3527" y="2448"/>
                    <a:pt x="3663" y="2213"/>
                    <a:pt x="3781" y="1979"/>
                  </a:cubicBezTo>
                  <a:cubicBezTo>
                    <a:pt x="3900" y="1745"/>
                    <a:pt x="3997" y="1522"/>
                    <a:pt x="4074" y="1308"/>
                  </a:cubicBezTo>
                  <a:cubicBezTo>
                    <a:pt x="4153" y="1094"/>
                    <a:pt x="4210" y="900"/>
                    <a:pt x="4249" y="726"/>
                  </a:cubicBezTo>
                  <a:cubicBezTo>
                    <a:pt x="4287" y="550"/>
                    <a:pt x="4307" y="404"/>
                    <a:pt x="4307" y="285"/>
                  </a:cubicBezTo>
                  <a:cubicBezTo>
                    <a:pt x="4307" y="270"/>
                    <a:pt x="4305" y="245"/>
                    <a:pt x="4302" y="213"/>
                  </a:cubicBezTo>
                  <a:cubicBezTo>
                    <a:pt x="4300" y="179"/>
                    <a:pt x="4295" y="147"/>
                    <a:pt x="4287" y="115"/>
                  </a:cubicBezTo>
                  <a:cubicBezTo>
                    <a:pt x="4279" y="85"/>
                    <a:pt x="4267" y="58"/>
                    <a:pt x="4249" y="35"/>
                  </a:cubicBezTo>
                  <a:cubicBezTo>
                    <a:pt x="4231" y="11"/>
                    <a:pt x="4204" y="0"/>
                    <a:pt x="4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826;p36">
              <a:extLst>
                <a:ext uri="{FF2B5EF4-FFF2-40B4-BE49-F238E27FC236}">
                  <a16:creationId xmlns:a16="http://schemas.microsoft.com/office/drawing/2014/main" id="{EFD8E0A8-D29E-C3C4-4786-EDF7898D0F38}"/>
                </a:ext>
              </a:extLst>
            </p:cNvPr>
            <p:cNvSpPr/>
            <p:nvPr/>
          </p:nvSpPr>
          <p:spPr>
            <a:xfrm>
              <a:off x="725879" y="1274833"/>
              <a:ext cx="82237" cy="83062"/>
            </a:xfrm>
            <a:custGeom>
              <a:avLst/>
              <a:gdLst/>
              <a:ahLst/>
              <a:cxnLst/>
              <a:rect l="l" t="t" r="r" b="b"/>
              <a:pathLst>
                <a:path w="2392" h="2416" extrusionOk="0">
                  <a:moveTo>
                    <a:pt x="1289" y="193"/>
                  </a:moveTo>
                  <a:cubicBezTo>
                    <a:pt x="1324" y="193"/>
                    <a:pt x="1367" y="204"/>
                    <a:pt x="1416" y="225"/>
                  </a:cubicBezTo>
                  <a:cubicBezTo>
                    <a:pt x="1465" y="245"/>
                    <a:pt x="1490" y="283"/>
                    <a:pt x="1490" y="340"/>
                  </a:cubicBezTo>
                  <a:cubicBezTo>
                    <a:pt x="1490" y="397"/>
                    <a:pt x="1468" y="458"/>
                    <a:pt x="1424" y="525"/>
                  </a:cubicBezTo>
                  <a:cubicBezTo>
                    <a:pt x="1380" y="593"/>
                    <a:pt x="1312" y="662"/>
                    <a:pt x="1219" y="733"/>
                  </a:cubicBezTo>
                  <a:cubicBezTo>
                    <a:pt x="1127" y="806"/>
                    <a:pt x="1008" y="875"/>
                    <a:pt x="865" y="941"/>
                  </a:cubicBezTo>
                  <a:cubicBezTo>
                    <a:pt x="721" y="1008"/>
                    <a:pt x="549" y="1068"/>
                    <a:pt x="347" y="1119"/>
                  </a:cubicBezTo>
                  <a:cubicBezTo>
                    <a:pt x="383" y="1037"/>
                    <a:pt x="435" y="941"/>
                    <a:pt x="502" y="834"/>
                  </a:cubicBezTo>
                  <a:cubicBezTo>
                    <a:pt x="569" y="726"/>
                    <a:pt x="644" y="624"/>
                    <a:pt x="725" y="529"/>
                  </a:cubicBezTo>
                  <a:cubicBezTo>
                    <a:pt x="808" y="434"/>
                    <a:pt x="896" y="354"/>
                    <a:pt x="992" y="290"/>
                  </a:cubicBezTo>
                  <a:cubicBezTo>
                    <a:pt x="1087" y="226"/>
                    <a:pt x="1186" y="193"/>
                    <a:pt x="1289" y="193"/>
                  </a:cubicBezTo>
                  <a:close/>
                  <a:moveTo>
                    <a:pt x="1289" y="0"/>
                  </a:moveTo>
                  <a:cubicBezTo>
                    <a:pt x="1119" y="0"/>
                    <a:pt x="957" y="63"/>
                    <a:pt x="802" y="186"/>
                  </a:cubicBezTo>
                  <a:cubicBezTo>
                    <a:pt x="648" y="309"/>
                    <a:pt x="511" y="461"/>
                    <a:pt x="390" y="641"/>
                  </a:cubicBezTo>
                  <a:cubicBezTo>
                    <a:pt x="269" y="821"/>
                    <a:pt x="174" y="1014"/>
                    <a:pt x="105" y="1220"/>
                  </a:cubicBezTo>
                  <a:cubicBezTo>
                    <a:pt x="36" y="1425"/>
                    <a:pt x="1" y="1609"/>
                    <a:pt x="1" y="1767"/>
                  </a:cubicBezTo>
                  <a:cubicBezTo>
                    <a:pt x="1" y="1937"/>
                    <a:pt x="46" y="2088"/>
                    <a:pt x="135" y="2219"/>
                  </a:cubicBezTo>
                  <a:cubicBezTo>
                    <a:pt x="226" y="2350"/>
                    <a:pt x="375" y="2416"/>
                    <a:pt x="587" y="2416"/>
                  </a:cubicBezTo>
                  <a:cubicBezTo>
                    <a:pt x="828" y="2416"/>
                    <a:pt x="1105" y="2313"/>
                    <a:pt x="1416" y="2107"/>
                  </a:cubicBezTo>
                  <a:cubicBezTo>
                    <a:pt x="1727" y="1902"/>
                    <a:pt x="2045" y="1611"/>
                    <a:pt x="2370" y="1235"/>
                  </a:cubicBezTo>
                  <a:cubicBezTo>
                    <a:pt x="2384" y="1220"/>
                    <a:pt x="2392" y="1200"/>
                    <a:pt x="2392" y="1174"/>
                  </a:cubicBezTo>
                  <a:cubicBezTo>
                    <a:pt x="2392" y="1153"/>
                    <a:pt x="2386" y="1131"/>
                    <a:pt x="2373" y="1108"/>
                  </a:cubicBezTo>
                  <a:cubicBezTo>
                    <a:pt x="2361" y="1084"/>
                    <a:pt x="2338" y="1073"/>
                    <a:pt x="2307" y="1073"/>
                  </a:cubicBezTo>
                  <a:cubicBezTo>
                    <a:pt x="2271" y="1073"/>
                    <a:pt x="2246" y="1083"/>
                    <a:pt x="2230" y="1103"/>
                  </a:cubicBezTo>
                  <a:cubicBezTo>
                    <a:pt x="1886" y="1500"/>
                    <a:pt x="1568" y="1785"/>
                    <a:pt x="1277" y="1961"/>
                  </a:cubicBezTo>
                  <a:cubicBezTo>
                    <a:pt x="987" y="2135"/>
                    <a:pt x="751" y="2222"/>
                    <a:pt x="571" y="2222"/>
                  </a:cubicBezTo>
                  <a:cubicBezTo>
                    <a:pt x="438" y="2222"/>
                    <a:pt x="341" y="2183"/>
                    <a:pt x="281" y="2103"/>
                  </a:cubicBezTo>
                  <a:cubicBezTo>
                    <a:pt x="222" y="2023"/>
                    <a:pt x="193" y="1917"/>
                    <a:pt x="193" y="1783"/>
                  </a:cubicBezTo>
                  <a:cubicBezTo>
                    <a:pt x="193" y="1649"/>
                    <a:pt x="217" y="1500"/>
                    <a:pt x="262" y="1335"/>
                  </a:cubicBezTo>
                  <a:cubicBezTo>
                    <a:pt x="741" y="1232"/>
                    <a:pt x="1098" y="1088"/>
                    <a:pt x="1331" y="900"/>
                  </a:cubicBezTo>
                  <a:cubicBezTo>
                    <a:pt x="1566" y="712"/>
                    <a:pt x="1682" y="528"/>
                    <a:pt x="1682" y="348"/>
                  </a:cubicBezTo>
                  <a:cubicBezTo>
                    <a:pt x="1682" y="239"/>
                    <a:pt x="1646" y="154"/>
                    <a:pt x="1575" y="93"/>
                  </a:cubicBezTo>
                  <a:cubicBezTo>
                    <a:pt x="1502" y="31"/>
                    <a:pt x="1407" y="0"/>
                    <a:pt x="1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827;p36">
              <a:extLst>
                <a:ext uri="{FF2B5EF4-FFF2-40B4-BE49-F238E27FC236}">
                  <a16:creationId xmlns:a16="http://schemas.microsoft.com/office/drawing/2014/main" id="{AB665ACA-979F-9DF8-70C2-9327FA092364}"/>
                </a:ext>
              </a:extLst>
            </p:cNvPr>
            <p:cNvSpPr/>
            <p:nvPr/>
          </p:nvSpPr>
          <p:spPr>
            <a:xfrm>
              <a:off x="778652" y="1274317"/>
              <a:ext cx="117545" cy="164199"/>
            </a:xfrm>
            <a:custGeom>
              <a:avLst/>
              <a:gdLst/>
              <a:ahLst/>
              <a:cxnLst/>
              <a:rect l="l" t="t" r="r" b="b"/>
              <a:pathLst>
                <a:path w="3419" h="4776" extrusionOk="0">
                  <a:moveTo>
                    <a:pt x="2423" y="193"/>
                  </a:moveTo>
                  <a:cubicBezTo>
                    <a:pt x="2460" y="193"/>
                    <a:pt x="2490" y="194"/>
                    <a:pt x="2516" y="197"/>
                  </a:cubicBezTo>
                  <a:cubicBezTo>
                    <a:pt x="2542" y="200"/>
                    <a:pt x="2567" y="203"/>
                    <a:pt x="2593" y="208"/>
                  </a:cubicBezTo>
                  <a:cubicBezTo>
                    <a:pt x="2516" y="383"/>
                    <a:pt x="2422" y="576"/>
                    <a:pt x="2311" y="788"/>
                  </a:cubicBezTo>
                  <a:cubicBezTo>
                    <a:pt x="2201" y="998"/>
                    <a:pt x="2080" y="1201"/>
                    <a:pt x="1949" y="1397"/>
                  </a:cubicBezTo>
                  <a:cubicBezTo>
                    <a:pt x="1818" y="1592"/>
                    <a:pt x="1680" y="1763"/>
                    <a:pt x="1537" y="1910"/>
                  </a:cubicBezTo>
                  <a:cubicBezTo>
                    <a:pt x="1392" y="2056"/>
                    <a:pt x="1246" y="2150"/>
                    <a:pt x="1096" y="2191"/>
                  </a:cubicBezTo>
                  <a:cubicBezTo>
                    <a:pt x="1040" y="2207"/>
                    <a:pt x="983" y="2215"/>
                    <a:pt x="926" y="2215"/>
                  </a:cubicBezTo>
                  <a:cubicBezTo>
                    <a:pt x="835" y="2215"/>
                    <a:pt x="763" y="2185"/>
                    <a:pt x="715" y="2126"/>
                  </a:cubicBezTo>
                  <a:cubicBezTo>
                    <a:pt x="666" y="2066"/>
                    <a:pt x="641" y="1986"/>
                    <a:pt x="641" y="1883"/>
                  </a:cubicBezTo>
                  <a:cubicBezTo>
                    <a:pt x="641" y="1759"/>
                    <a:pt x="677" y="1616"/>
                    <a:pt x="750" y="1450"/>
                  </a:cubicBezTo>
                  <a:cubicBezTo>
                    <a:pt x="821" y="1286"/>
                    <a:pt x="934" y="1114"/>
                    <a:pt x="1088" y="934"/>
                  </a:cubicBezTo>
                  <a:cubicBezTo>
                    <a:pt x="1222" y="780"/>
                    <a:pt x="1353" y="653"/>
                    <a:pt x="1482" y="556"/>
                  </a:cubicBezTo>
                  <a:cubicBezTo>
                    <a:pt x="1610" y="458"/>
                    <a:pt x="1733" y="382"/>
                    <a:pt x="1848" y="328"/>
                  </a:cubicBezTo>
                  <a:cubicBezTo>
                    <a:pt x="1965" y="274"/>
                    <a:pt x="2071" y="238"/>
                    <a:pt x="2169" y="220"/>
                  </a:cubicBezTo>
                  <a:cubicBezTo>
                    <a:pt x="2267" y="202"/>
                    <a:pt x="2351" y="193"/>
                    <a:pt x="2423" y="193"/>
                  </a:cubicBezTo>
                  <a:close/>
                  <a:moveTo>
                    <a:pt x="1559" y="2554"/>
                  </a:moveTo>
                  <a:cubicBezTo>
                    <a:pt x="1472" y="2749"/>
                    <a:pt x="1387" y="2944"/>
                    <a:pt x="1305" y="3136"/>
                  </a:cubicBezTo>
                  <a:cubicBezTo>
                    <a:pt x="1222" y="3329"/>
                    <a:pt x="1140" y="3511"/>
                    <a:pt x="1058" y="3680"/>
                  </a:cubicBezTo>
                  <a:cubicBezTo>
                    <a:pt x="934" y="3943"/>
                    <a:pt x="816" y="4158"/>
                    <a:pt x="703" y="4324"/>
                  </a:cubicBezTo>
                  <a:cubicBezTo>
                    <a:pt x="590" y="4492"/>
                    <a:pt x="481" y="4576"/>
                    <a:pt x="379" y="4576"/>
                  </a:cubicBezTo>
                  <a:cubicBezTo>
                    <a:pt x="307" y="4576"/>
                    <a:pt x="258" y="4545"/>
                    <a:pt x="232" y="4483"/>
                  </a:cubicBezTo>
                  <a:cubicBezTo>
                    <a:pt x="206" y="4422"/>
                    <a:pt x="194" y="4354"/>
                    <a:pt x="194" y="4283"/>
                  </a:cubicBezTo>
                  <a:cubicBezTo>
                    <a:pt x="194" y="4190"/>
                    <a:pt x="213" y="4082"/>
                    <a:pt x="251" y="3959"/>
                  </a:cubicBezTo>
                  <a:cubicBezTo>
                    <a:pt x="290" y="3835"/>
                    <a:pt x="354" y="3703"/>
                    <a:pt x="444" y="3561"/>
                  </a:cubicBezTo>
                  <a:cubicBezTo>
                    <a:pt x="535" y="3420"/>
                    <a:pt x="655" y="3275"/>
                    <a:pt x="803" y="3125"/>
                  </a:cubicBezTo>
                  <a:cubicBezTo>
                    <a:pt x="952" y="2976"/>
                    <a:pt x="1138" y="2829"/>
                    <a:pt x="1359" y="2686"/>
                  </a:cubicBezTo>
                  <a:cubicBezTo>
                    <a:pt x="1395" y="2660"/>
                    <a:pt x="1429" y="2638"/>
                    <a:pt x="1463" y="2620"/>
                  </a:cubicBezTo>
                  <a:cubicBezTo>
                    <a:pt x="1496" y="2602"/>
                    <a:pt x="1529" y="2579"/>
                    <a:pt x="1559" y="2554"/>
                  </a:cubicBezTo>
                  <a:close/>
                  <a:moveTo>
                    <a:pt x="2423" y="1"/>
                  </a:moveTo>
                  <a:cubicBezTo>
                    <a:pt x="2336" y="1"/>
                    <a:pt x="2239" y="11"/>
                    <a:pt x="2130" y="31"/>
                  </a:cubicBezTo>
                  <a:cubicBezTo>
                    <a:pt x="2023" y="52"/>
                    <a:pt x="1904" y="91"/>
                    <a:pt x="1776" y="150"/>
                  </a:cubicBezTo>
                  <a:cubicBezTo>
                    <a:pt x="1647" y="210"/>
                    <a:pt x="1512" y="291"/>
                    <a:pt x="1370" y="394"/>
                  </a:cubicBezTo>
                  <a:cubicBezTo>
                    <a:pt x="1229" y="497"/>
                    <a:pt x="1086" y="633"/>
                    <a:pt x="942" y="802"/>
                  </a:cubicBezTo>
                  <a:cubicBezTo>
                    <a:pt x="782" y="983"/>
                    <a:pt x="660" y="1168"/>
                    <a:pt x="575" y="1358"/>
                  </a:cubicBezTo>
                  <a:cubicBezTo>
                    <a:pt x="490" y="1549"/>
                    <a:pt x="448" y="1723"/>
                    <a:pt x="448" y="1883"/>
                  </a:cubicBezTo>
                  <a:cubicBezTo>
                    <a:pt x="448" y="2022"/>
                    <a:pt x="489" y="2143"/>
                    <a:pt x="572" y="2250"/>
                  </a:cubicBezTo>
                  <a:cubicBezTo>
                    <a:pt x="655" y="2355"/>
                    <a:pt x="772" y="2407"/>
                    <a:pt x="926" y="2407"/>
                  </a:cubicBezTo>
                  <a:cubicBezTo>
                    <a:pt x="1122" y="2407"/>
                    <a:pt x="1298" y="2347"/>
                    <a:pt x="1455" y="2226"/>
                  </a:cubicBezTo>
                  <a:cubicBezTo>
                    <a:pt x="1611" y="2105"/>
                    <a:pt x="1757" y="1965"/>
                    <a:pt x="1891" y="1806"/>
                  </a:cubicBezTo>
                  <a:lnTo>
                    <a:pt x="1891" y="1806"/>
                  </a:lnTo>
                  <a:lnTo>
                    <a:pt x="1691" y="2245"/>
                  </a:lnTo>
                  <a:cubicBezTo>
                    <a:pt x="1624" y="2287"/>
                    <a:pt x="1556" y="2329"/>
                    <a:pt x="1486" y="2373"/>
                  </a:cubicBezTo>
                  <a:cubicBezTo>
                    <a:pt x="1417" y="2416"/>
                    <a:pt x="1341" y="2466"/>
                    <a:pt x="1258" y="2523"/>
                  </a:cubicBezTo>
                  <a:cubicBezTo>
                    <a:pt x="1032" y="2672"/>
                    <a:pt x="839" y="2826"/>
                    <a:pt x="679" y="2986"/>
                  </a:cubicBezTo>
                  <a:cubicBezTo>
                    <a:pt x="520" y="3145"/>
                    <a:pt x="391" y="3303"/>
                    <a:pt x="290" y="3457"/>
                  </a:cubicBezTo>
                  <a:cubicBezTo>
                    <a:pt x="190" y="3611"/>
                    <a:pt x="117" y="3760"/>
                    <a:pt x="70" y="3904"/>
                  </a:cubicBezTo>
                  <a:cubicBezTo>
                    <a:pt x="24" y="4048"/>
                    <a:pt x="1" y="4177"/>
                    <a:pt x="1" y="4290"/>
                  </a:cubicBezTo>
                  <a:cubicBezTo>
                    <a:pt x="1" y="4414"/>
                    <a:pt x="31" y="4526"/>
                    <a:pt x="89" y="4626"/>
                  </a:cubicBezTo>
                  <a:cubicBezTo>
                    <a:pt x="148" y="4726"/>
                    <a:pt x="245" y="4776"/>
                    <a:pt x="379" y="4776"/>
                  </a:cubicBezTo>
                  <a:cubicBezTo>
                    <a:pt x="471" y="4776"/>
                    <a:pt x="560" y="4741"/>
                    <a:pt x="645" y="4672"/>
                  </a:cubicBezTo>
                  <a:cubicBezTo>
                    <a:pt x="730" y="4603"/>
                    <a:pt x="807" y="4517"/>
                    <a:pt x="877" y="4414"/>
                  </a:cubicBezTo>
                  <a:cubicBezTo>
                    <a:pt x="946" y="4311"/>
                    <a:pt x="1011" y="4200"/>
                    <a:pt x="1074" y="4082"/>
                  </a:cubicBezTo>
                  <a:cubicBezTo>
                    <a:pt x="1135" y="3963"/>
                    <a:pt x="1189" y="3853"/>
                    <a:pt x="1236" y="3750"/>
                  </a:cubicBezTo>
                  <a:cubicBezTo>
                    <a:pt x="1323" y="3570"/>
                    <a:pt x="1417" y="3366"/>
                    <a:pt x="1516" y="3141"/>
                  </a:cubicBezTo>
                  <a:cubicBezTo>
                    <a:pt x="1617" y="2914"/>
                    <a:pt x="1727" y="2660"/>
                    <a:pt x="1845" y="2377"/>
                  </a:cubicBezTo>
                  <a:cubicBezTo>
                    <a:pt x="2035" y="2269"/>
                    <a:pt x="2201" y="2174"/>
                    <a:pt x="2343" y="2091"/>
                  </a:cubicBezTo>
                  <a:cubicBezTo>
                    <a:pt x="2484" y="2009"/>
                    <a:pt x="2613" y="1927"/>
                    <a:pt x="2728" y="1844"/>
                  </a:cubicBezTo>
                  <a:cubicBezTo>
                    <a:pt x="2844" y="1762"/>
                    <a:pt x="2953" y="1673"/>
                    <a:pt x="3056" y="1578"/>
                  </a:cubicBezTo>
                  <a:cubicBezTo>
                    <a:pt x="3159" y="1483"/>
                    <a:pt x="3269" y="1373"/>
                    <a:pt x="3388" y="1250"/>
                  </a:cubicBezTo>
                  <a:cubicBezTo>
                    <a:pt x="3409" y="1229"/>
                    <a:pt x="3419" y="1207"/>
                    <a:pt x="3419" y="1181"/>
                  </a:cubicBezTo>
                  <a:cubicBezTo>
                    <a:pt x="3419" y="1155"/>
                    <a:pt x="3409" y="1133"/>
                    <a:pt x="3388" y="1115"/>
                  </a:cubicBezTo>
                  <a:cubicBezTo>
                    <a:pt x="3368" y="1097"/>
                    <a:pt x="3344" y="1088"/>
                    <a:pt x="3318" y="1088"/>
                  </a:cubicBezTo>
                  <a:cubicBezTo>
                    <a:pt x="3293" y="1088"/>
                    <a:pt x="3269" y="1098"/>
                    <a:pt x="3249" y="1118"/>
                  </a:cubicBezTo>
                  <a:cubicBezTo>
                    <a:pt x="3136" y="1242"/>
                    <a:pt x="3032" y="1346"/>
                    <a:pt x="2936" y="1431"/>
                  </a:cubicBezTo>
                  <a:cubicBezTo>
                    <a:pt x="2841" y="1516"/>
                    <a:pt x="2746" y="1593"/>
                    <a:pt x="2651" y="1663"/>
                  </a:cubicBezTo>
                  <a:cubicBezTo>
                    <a:pt x="2556" y="1732"/>
                    <a:pt x="2454" y="1799"/>
                    <a:pt x="2346" y="1864"/>
                  </a:cubicBezTo>
                  <a:cubicBezTo>
                    <a:pt x="2239" y="1928"/>
                    <a:pt x="2114" y="1998"/>
                    <a:pt x="1976" y="2075"/>
                  </a:cubicBezTo>
                  <a:lnTo>
                    <a:pt x="2816" y="177"/>
                  </a:lnTo>
                  <a:cubicBezTo>
                    <a:pt x="2828" y="157"/>
                    <a:pt x="2832" y="141"/>
                    <a:pt x="2832" y="131"/>
                  </a:cubicBezTo>
                  <a:cubicBezTo>
                    <a:pt x="2832" y="100"/>
                    <a:pt x="2810" y="74"/>
                    <a:pt x="2763" y="54"/>
                  </a:cubicBezTo>
                  <a:cubicBezTo>
                    <a:pt x="2753" y="49"/>
                    <a:pt x="2719" y="39"/>
                    <a:pt x="2662" y="23"/>
                  </a:cubicBezTo>
                  <a:cubicBezTo>
                    <a:pt x="2606" y="7"/>
                    <a:pt x="2526" y="1"/>
                    <a:pt x="2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828;p36">
              <a:extLst>
                <a:ext uri="{FF2B5EF4-FFF2-40B4-BE49-F238E27FC236}">
                  <a16:creationId xmlns:a16="http://schemas.microsoft.com/office/drawing/2014/main" id="{3A141CED-66DF-3BBD-701A-0C71D6B9061C}"/>
                </a:ext>
              </a:extLst>
            </p:cNvPr>
            <p:cNvSpPr/>
            <p:nvPr/>
          </p:nvSpPr>
          <p:spPr>
            <a:xfrm>
              <a:off x="866458" y="1274317"/>
              <a:ext cx="117580" cy="164199"/>
            </a:xfrm>
            <a:custGeom>
              <a:avLst/>
              <a:gdLst/>
              <a:ahLst/>
              <a:cxnLst/>
              <a:rect l="l" t="t" r="r" b="b"/>
              <a:pathLst>
                <a:path w="3420" h="4776" extrusionOk="0">
                  <a:moveTo>
                    <a:pt x="2423" y="193"/>
                  </a:moveTo>
                  <a:cubicBezTo>
                    <a:pt x="2459" y="193"/>
                    <a:pt x="2490" y="194"/>
                    <a:pt x="2516" y="197"/>
                  </a:cubicBezTo>
                  <a:cubicBezTo>
                    <a:pt x="2542" y="200"/>
                    <a:pt x="2567" y="203"/>
                    <a:pt x="2593" y="208"/>
                  </a:cubicBezTo>
                  <a:cubicBezTo>
                    <a:pt x="2516" y="383"/>
                    <a:pt x="2422" y="576"/>
                    <a:pt x="2311" y="788"/>
                  </a:cubicBezTo>
                  <a:cubicBezTo>
                    <a:pt x="2201" y="998"/>
                    <a:pt x="2080" y="1201"/>
                    <a:pt x="1949" y="1397"/>
                  </a:cubicBezTo>
                  <a:cubicBezTo>
                    <a:pt x="1817" y="1592"/>
                    <a:pt x="1680" y="1763"/>
                    <a:pt x="1536" y="1910"/>
                  </a:cubicBezTo>
                  <a:cubicBezTo>
                    <a:pt x="1391" y="2056"/>
                    <a:pt x="1245" y="2150"/>
                    <a:pt x="1096" y="2191"/>
                  </a:cubicBezTo>
                  <a:cubicBezTo>
                    <a:pt x="1039" y="2207"/>
                    <a:pt x="983" y="2215"/>
                    <a:pt x="926" y="2215"/>
                  </a:cubicBezTo>
                  <a:cubicBezTo>
                    <a:pt x="834" y="2215"/>
                    <a:pt x="763" y="2185"/>
                    <a:pt x="714" y="2126"/>
                  </a:cubicBezTo>
                  <a:cubicBezTo>
                    <a:pt x="666" y="2066"/>
                    <a:pt x="641" y="1986"/>
                    <a:pt x="641" y="1883"/>
                  </a:cubicBezTo>
                  <a:cubicBezTo>
                    <a:pt x="641" y="1759"/>
                    <a:pt x="677" y="1616"/>
                    <a:pt x="749" y="1450"/>
                  </a:cubicBezTo>
                  <a:cubicBezTo>
                    <a:pt x="821" y="1286"/>
                    <a:pt x="934" y="1114"/>
                    <a:pt x="1089" y="934"/>
                  </a:cubicBezTo>
                  <a:cubicBezTo>
                    <a:pt x="1223" y="780"/>
                    <a:pt x="1353" y="653"/>
                    <a:pt x="1482" y="556"/>
                  </a:cubicBezTo>
                  <a:cubicBezTo>
                    <a:pt x="1611" y="458"/>
                    <a:pt x="1732" y="382"/>
                    <a:pt x="1849" y="328"/>
                  </a:cubicBezTo>
                  <a:cubicBezTo>
                    <a:pt x="1964" y="274"/>
                    <a:pt x="2071" y="238"/>
                    <a:pt x="2168" y="220"/>
                  </a:cubicBezTo>
                  <a:cubicBezTo>
                    <a:pt x="2267" y="202"/>
                    <a:pt x="2352" y="193"/>
                    <a:pt x="2423" y="193"/>
                  </a:cubicBezTo>
                  <a:close/>
                  <a:moveTo>
                    <a:pt x="1559" y="2554"/>
                  </a:moveTo>
                  <a:cubicBezTo>
                    <a:pt x="1472" y="2749"/>
                    <a:pt x="1387" y="2944"/>
                    <a:pt x="1304" y="3136"/>
                  </a:cubicBezTo>
                  <a:cubicBezTo>
                    <a:pt x="1223" y="3329"/>
                    <a:pt x="1140" y="3511"/>
                    <a:pt x="1057" y="3680"/>
                  </a:cubicBezTo>
                  <a:cubicBezTo>
                    <a:pt x="934" y="3943"/>
                    <a:pt x="816" y="4158"/>
                    <a:pt x="703" y="4324"/>
                  </a:cubicBezTo>
                  <a:cubicBezTo>
                    <a:pt x="590" y="4492"/>
                    <a:pt x="482" y="4576"/>
                    <a:pt x="379" y="4576"/>
                  </a:cubicBezTo>
                  <a:cubicBezTo>
                    <a:pt x="307" y="4576"/>
                    <a:pt x="258" y="4545"/>
                    <a:pt x="232" y="4483"/>
                  </a:cubicBezTo>
                  <a:cubicBezTo>
                    <a:pt x="207" y="4422"/>
                    <a:pt x="193" y="4354"/>
                    <a:pt x="193" y="4283"/>
                  </a:cubicBezTo>
                  <a:cubicBezTo>
                    <a:pt x="193" y="4190"/>
                    <a:pt x="213" y="4082"/>
                    <a:pt x="251" y="3959"/>
                  </a:cubicBezTo>
                  <a:cubicBezTo>
                    <a:pt x="290" y="3835"/>
                    <a:pt x="354" y="3703"/>
                    <a:pt x="445" y="3561"/>
                  </a:cubicBezTo>
                  <a:cubicBezTo>
                    <a:pt x="534" y="3420"/>
                    <a:pt x="654" y="3275"/>
                    <a:pt x="804" y="3125"/>
                  </a:cubicBezTo>
                  <a:cubicBezTo>
                    <a:pt x="952" y="2976"/>
                    <a:pt x="1138" y="2829"/>
                    <a:pt x="1359" y="2686"/>
                  </a:cubicBezTo>
                  <a:cubicBezTo>
                    <a:pt x="1395" y="2660"/>
                    <a:pt x="1430" y="2638"/>
                    <a:pt x="1463" y="2620"/>
                  </a:cubicBezTo>
                  <a:cubicBezTo>
                    <a:pt x="1497" y="2602"/>
                    <a:pt x="1528" y="2579"/>
                    <a:pt x="1559" y="2554"/>
                  </a:cubicBezTo>
                  <a:close/>
                  <a:moveTo>
                    <a:pt x="2423" y="1"/>
                  </a:moveTo>
                  <a:cubicBezTo>
                    <a:pt x="2336" y="1"/>
                    <a:pt x="2239" y="11"/>
                    <a:pt x="2130" y="31"/>
                  </a:cubicBezTo>
                  <a:cubicBezTo>
                    <a:pt x="2022" y="52"/>
                    <a:pt x="1903" y="91"/>
                    <a:pt x="1775" y="150"/>
                  </a:cubicBezTo>
                  <a:cubicBezTo>
                    <a:pt x="1646" y="210"/>
                    <a:pt x="1511" y="291"/>
                    <a:pt x="1370" y="394"/>
                  </a:cubicBezTo>
                  <a:cubicBezTo>
                    <a:pt x="1228" y="497"/>
                    <a:pt x="1086" y="633"/>
                    <a:pt x="942" y="802"/>
                  </a:cubicBezTo>
                  <a:cubicBezTo>
                    <a:pt x="782" y="983"/>
                    <a:pt x="660" y="1168"/>
                    <a:pt x="575" y="1358"/>
                  </a:cubicBezTo>
                  <a:cubicBezTo>
                    <a:pt x="491" y="1549"/>
                    <a:pt x="448" y="1723"/>
                    <a:pt x="448" y="1883"/>
                  </a:cubicBezTo>
                  <a:cubicBezTo>
                    <a:pt x="448" y="2022"/>
                    <a:pt x="489" y="2143"/>
                    <a:pt x="571" y="2250"/>
                  </a:cubicBezTo>
                  <a:cubicBezTo>
                    <a:pt x="654" y="2355"/>
                    <a:pt x="772" y="2407"/>
                    <a:pt x="926" y="2407"/>
                  </a:cubicBezTo>
                  <a:cubicBezTo>
                    <a:pt x="1122" y="2407"/>
                    <a:pt x="1298" y="2347"/>
                    <a:pt x="1455" y="2226"/>
                  </a:cubicBezTo>
                  <a:cubicBezTo>
                    <a:pt x="1612" y="2105"/>
                    <a:pt x="1757" y="1965"/>
                    <a:pt x="1891" y="1806"/>
                  </a:cubicBezTo>
                  <a:lnTo>
                    <a:pt x="1891" y="1806"/>
                  </a:lnTo>
                  <a:lnTo>
                    <a:pt x="1690" y="2245"/>
                  </a:lnTo>
                  <a:cubicBezTo>
                    <a:pt x="1624" y="2287"/>
                    <a:pt x="1556" y="2329"/>
                    <a:pt x="1485" y="2373"/>
                  </a:cubicBezTo>
                  <a:cubicBezTo>
                    <a:pt x="1416" y="2416"/>
                    <a:pt x="1340" y="2466"/>
                    <a:pt x="1258" y="2523"/>
                  </a:cubicBezTo>
                  <a:cubicBezTo>
                    <a:pt x="1032" y="2672"/>
                    <a:pt x="839" y="2826"/>
                    <a:pt x="679" y="2986"/>
                  </a:cubicBezTo>
                  <a:cubicBezTo>
                    <a:pt x="521" y="3145"/>
                    <a:pt x="390" y="3303"/>
                    <a:pt x="290" y="3457"/>
                  </a:cubicBezTo>
                  <a:cubicBezTo>
                    <a:pt x="190" y="3611"/>
                    <a:pt x="116" y="3760"/>
                    <a:pt x="70" y="3904"/>
                  </a:cubicBezTo>
                  <a:cubicBezTo>
                    <a:pt x="23" y="4048"/>
                    <a:pt x="1" y="4177"/>
                    <a:pt x="1" y="4290"/>
                  </a:cubicBezTo>
                  <a:cubicBezTo>
                    <a:pt x="1" y="4414"/>
                    <a:pt x="30" y="4526"/>
                    <a:pt x="89" y="4626"/>
                  </a:cubicBezTo>
                  <a:cubicBezTo>
                    <a:pt x="148" y="4726"/>
                    <a:pt x="245" y="4776"/>
                    <a:pt x="379" y="4776"/>
                  </a:cubicBezTo>
                  <a:cubicBezTo>
                    <a:pt x="472" y="4776"/>
                    <a:pt x="560" y="4741"/>
                    <a:pt x="645" y="4672"/>
                  </a:cubicBezTo>
                  <a:cubicBezTo>
                    <a:pt x="730" y="4603"/>
                    <a:pt x="807" y="4517"/>
                    <a:pt x="876" y="4414"/>
                  </a:cubicBezTo>
                  <a:cubicBezTo>
                    <a:pt x="945" y="4311"/>
                    <a:pt x="1011" y="4200"/>
                    <a:pt x="1073" y="4082"/>
                  </a:cubicBezTo>
                  <a:cubicBezTo>
                    <a:pt x="1134" y="3963"/>
                    <a:pt x="1189" y="3853"/>
                    <a:pt x="1235" y="3750"/>
                  </a:cubicBezTo>
                  <a:cubicBezTo>
                    <a:pt x="1322" y="3570"/>
                    <a:pt x="1416" y="3366"/>
                    <a:pt x="1517" y="3141"/>
                  </a:cubicBezTo>
                  <a:cubicBezTo>
                    <a:pt x="1617" y="2914"/>
                    <a:pt x="1727" y="2660"/>
                    <a:pt x="1844" y="2377"/>
                  </a:cubicBezTo>
                  <a:cubicBezTo>
                    <a:pt x="2035" y="2269"/>
                    <a:pt x="2201" y="2174"/>
                    <a:pt x="2343" y="2091"/>
                  </a:cubicBezTo>
                  <a:cubicBezTo>
                    <a:pt x="2484" y="2009"/>
                    <a:pt x="2612" y="1927"/>
                    <a:pt x="2728" y="1844"/>
                  </a:cubicBezTo>
                  <a:cubicBezTo>
                    <a:pt x="2844" y="1762"/>
                    <a:pt x="2953" y="1673"/>
                    <a:pt x="3056" y="1578"/>
                  </a:cubicBezTo>
                  <a:cubicBezTo>
                    <a:pt x="3159" y="1483"/>
                    <a:pt x="3269" y="1373"/>
                    <a:pt x="3388" y="1250"/>
                  </a:cubicBezTo>
                  <a:cubicBezTo>
                    <a:pt x="3408" y="1229"/>
                    <a:pt x="3419" y="1207"/>
                    <a:pt x="3419" y="1181"/>
                  </a:cubicBezTo>
                  <a:cubicBezTo>
                    <a:pt x="3419" y="1155"/>
                    <a:pt x="3408" y="1133"/>
                    <a:pt x="3388" y="1115"/>
                  </a:cubicBezTo>
                  <a:cubicBezTo>
                    <a:pt x="3368" y="1097"/>
                    <a:pt x="3344" y="1088"/>
                    <a:pt x="3319" y="1088"/>
                  </a:cubicBezTo>
                  <a:cubicBezTo>
                    <a:pt x="3293" y="1088"/>
                    <a:pt x="3269" y="1098"/>
                    <a:pt x="3249" y="1118"/>
                  </a:cubicBezTo>
                  <a:cubicBezTo>
                    <a:pt x="3135" y="1242"/>
                    <a:pt x="3031" y="1346"/>
                    <a:pt x="2936" y="1431"/>
                  </a:cubicBezTo>
                  <a:cubicBezTo>
                    <a:pt x="2841" y="1516"/>
                    <a:pt x="2746" y="1593"/>
                    <a:pt x="2651" y="1663"/>
                  </a:cubicBezTo>
                  <a:cubicBezTo>
                    <a:pt x="2556" y="1732"/>
                    <a:pt x="2455" y="1799"/>
                    <a:pt x="2346" y="1864"/>
                  </a:cubicBezTo>
                  <a:cubicBezTo>
                    <a:pt x="2239" y="1928"/>
                    <a:pt x="2115" y="1998"/>
                    <a:pt x="1976" y="2075"/>
                  </a:cubicBezTo>
                  <a:lnTo>
                    <a:pt x="2817" y="177"/>
                  </a:lnTo>
                  <a:cubicBezTo>
                    <a:pt x="2827" y="157"/>
                    <a:pt x="2832" y="141"/>
                    <a:pt x="2832" y="131"/>
                  </a:cubicBezTo>
                  <a:cubicBezTo>
                    <a:pt x="2832" y="100"/>
                    <a:pt x="2809" y="74"/>
                    <a:pt x="2763" y="54"/>
                  </a:cubicBezTo>
                  <a:cubicBezTo>
                    <a:pt x="2753" y="49"/>
                    <a:pt x="2719" y="39"/>
                    <a:pt x="2662" y="23"/>
                  </a:cubicBezTo>
                  <a:cubicBezTo>
                    <a:pt x="2605" y="7"/>
                    <a:pt x="2526" y="1"/>
                    <a:pt x="2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829;p36">
              <a:extLst>
                <a:ext uri="{FF2B5EF4-FFF2-40B4-BE49-F238E27FC236}">
                  <a16:creationId xmlns:a16="http://schemas.microsoft.com/office/drawing/2014/main" id="{F629034A-82B8-FB37-A151-AFEDB3B2099B}"/>
                </a:ext>
              </a:extLst>
            </p:cNvPr>
            <p:cNvSpPr/>
            <p:nvPr/>
          </p:nvSpPr>
          <p:spPr>
            <a:xfrm>
              <a:off x="977608" y="1241932"/>
              <a:ext cx="59993" cy="115964"/>
            </a:xfrm>
            <a:custGeom>
              <a:avLst/>
              <a:gdLst/>
              <a:ahLst/>
              <a:cxnLst/>
              <a:rect l="l" t="t" r="r" b="b"/>
              <a:pathLst>
                <a:path w="1745" h="3373" extrusionOk="0">
                  <a:moveTo>
                    <a:pt x="1497" y="0"/>
                  </a:moveTo>
                  <a:cubicBezTo>
                    <a:pt x="1440" y="0"/>
                    <a:pt x="1393" y="23"/>
                    <a:pt x="1354" y="66"/>
                  </a:cubicBezTo>
                  <a:cubicBezTo>
                    <a:pt x="1316" y="110"/>
                    <a:pt x="1296" y="162"/>
                    <a:pt x="1296" y="225"/>
                  </a:cubicBezTo>
                  <a:cubicBezTo>
                    <a:pt x="1296" y="271"/>
                    <a:pt x="1307" y="312"/>
                    <a:pt x="1328" y="348"/>
                  </a:cubicBezTo>
                  <a:cubicBezTo>
                    <a:pt x="1348" y="384"/>
                    <a:pt x="1387" y="402"/>
                    <a:pt x="1444" y="402"/>
                  </a:cubicBezTo>
                  <a:cubicBezTo>
                    <a:pt x="1484" y="402"/>
                    <a:pt x="1530" y="387"/>
                    <a:pt x="1578" y="356"/>
                  </a:cubicBezTo>
                  <a:cubicBezTo>
                    <a:pt x="1627" y="324"/>
                    <a:pt x="1652" y="263"/>
                    <a:pt x="1652" y="170"/>
                  </a:cubicBezTo>
                  <a:cubicBezTo>
                    <a:pt x="1652" y="130"/>
                    <a:pt x="1641" y="91"/>
                    <a:pt x="1617" y="55"/>
                  </a:cubicBezTo>
                  <a:cubicBezTo>
                    <a:pt x="1594" y="19"/>
                    <a:pt x="1554" y="0"/>
                    <a:pt x="1497" y="0"/>
                  </a:cubicBezTo>
                  <a:close/>
                  <a:moveTo>
                    <a:pt x="988" y="973"/>
                  </a:moveTo>
                  <a:cubicBezTo>
                    <a:pt x="952" y="973"/>
                    <a:pt x="926" y="986"/>
                    <a:pt x="911" y="1012"/>
                  </a:cubicBezTo>
                  <a:lnTo>
                    <a:pt x="410" y="1598"/>
                  </a:lnTo>
                  <a:cubicBezTo>
                    <a:pt x="296" y="1726"/>
                    <a:pt x="209" y="1829"/>
                    <a:pt x="147" y="1906"/>
                  </a:cubicBezTo>
                  <a:cubicBezTo>
                    <a:pt x="86" y="1983"/>
                    <a:pt x="44" y="2035"/>
                    <a:pt x="24" y="2060"/>
                  </a:cubicBezTo>
                  <a:cubicBezTo>
                    <a:pt x="8" y="2076"/>
                    <a:pt x="1" y="2097"/>
                    <a:pt x="1" y="2123"/>
                  </a:cubicBezTo>
                  <a:cubicBezTo>
                    <a:pt x="1" y="2149"/>
                    <a:pt x="10" y="2171"/>
                    <a:pt x="28" y="2192"/>
                  </a:cubicBezTo>
                  <a:cubicBezTo>
                    <a:pt x="45" y="2212"/>
                    <a:pt x="68" y="2222"/>
                    <a:pt x="93" y="2222"/>
                  </a:cubicBezTo>
                  <a:cubicBezTo>
                    <a:pt x="114" y="2222"/>
                    <a:pt x="134" y="2212"/>
                    <a:pt x="155" y="2192"/>
                  </a:cubicBezTo>
                  <a:cubicBezTo>
                    <a:pt x="175" y="2171"/>
                    <a:pt x="194" y="2151"/>
                    <a:pt x="213" y="2131"/>
                  </a:cubicBezTo>
                  <a:cubicBezTo>
                    <a:pt x="231" y="2110"/>
                    <a:pt x="252" y="2085"/>
                    <a:pt x="278" y="2057"/>
                  </a:cubicBezTo>
                  <a:cubicBezTo>
                    <a:pt x="304" y="2029"/>
                    <a:pt x="334" y="1992"/>
                    <a:pt x="367" y="1949"/>
                  </a:cubicBezTo>
                  <a:cubicBezTo>
                    <a:pt x="401" y="1905"/>
                    <a:pt x="446" y="1852"/>
                    <a:pt x="503" y="1791"/>
                  </a:cubicBezTo>
                  <a:lnTo>
                    <a:pt x="503" y="1791"/>
                  </a:lnTo>
                  <a:cubicBezTo>
                    <a:pt x="461" y="1878"/>
                    <a:pt x="414" y="1978"/>
                    <a:pt x="363" y="2088"/>
                  </a:cubicBezTo>
                  <a:cubicBezTo>
                    <a:pt x="311" y="2199"/>
                    <a:pt x="266" y="2311"/>
                    <a:pt x="224" y="2424"/>
                  </a:cubicBezTo>
                  <a:cubicBezTo>
                    <a:pt x="183" y="2537"/>
                    <a:pt x="148" y="2648"/>
                    <a:pt x="120" y="2759"/>
                  </a:cubicBezTo>
                  <a:cubicBezTo>
                    <a:pt x="91" y="2870"/>
                    <a:pt x="78" y="2966"/>
                    <a:pt x="78" y="3049"/>
                  </a:cubicBezTo>
                  <a:cubicBezTo>
                    <a:pt x="78" y="3126"/>
                    <a:pt x="97" y="3199"/>
                    <a:pt x="136" y="3269"/>
                  </a:cubicBezTo>
                  <a:cubicBezTo>
                    <a:pt x="174" y="3338"/>
                    <a:pt x="244" y="3373"/>
                    <a:pt x="347" y="3373"/>
                  </a:cubicBezTo>
                  <a:cubicBezTo>
                    <a:pt x="476" y="3373"/>
                    <a:pt x="600" y="3316"/>
                    <a:pt x="718" y="3203"/>
                  </a:cubicBezTo>
                  <a:cubicBezTo>
                    <a:pt x="1068" y="2879"/>
                    <a:pt x="1320" y="2630"/>
                    <a:pt x="1474" y="2458"/>
                  </a:cubicBezTo>
                  <a:cubicBezTo>
                    <a:pt x="1628" y="2286"/>
                    <a:pt x="1709" y="2197"/>
                    <a:pt x="1713" y="2192"/>
                  </a:cubicBezTo>
                  <a:cubicBezTo>
                    <a:pt x="1734" y="2171"/>
                    <a:pt x="1744" y="2149"/>
                    <a:pt x="1744" y="2123"/>
                  </a:cubicBezTo>
                  <a:cubicBezTo>
                    <a:pt x="1744" y="2102"/>
                    <a:pt x="1737" y="2082"/>
                    <a:pt x="1721" y="2060"/>
                  </a:cubicBezTo>
                  <a:cubicBezTo>
                    <a:pt x="1705" y="2040"/>
                    <a:pt x="1683" y="2030"/>
                    <a:pt x="1652" y="2030"/>
                  </a:cubicBezTo>
                  <a:cubicBezTo>
                    <a:pt x="1616" y="2030"/>
                    <a:pt x="1590" y="2040"/>
                    <a:pt x="1575" y="2060"/>
                  </a:cubicBezTo>
                  <a:cubicBezTo>
                    <a:pt x="1466" y="2184"/>
                    <a:pt x="1368" y="2294"/>
                    <a:pt x="1277" y="2389"/>
                  </a:cubicBezTo>
                  <a:cubicBezTo>
                    <a:pt x="1188" y="2484"/>
                    <a:pt x="1084" y="2590"/>
                    <a:pt x="965" y="2709"/>
                  </a:cubicBezTo>
                  <a:cubicBezTo>
                    <a:pt x="847" y="2827"/>
                    <a:pt x="723" y="2946"/>
                    <a:pt x="594" y="3064"/>
                  </a:cubicBezTo>
                  <a:cubicBezTo>
                    <a:pt x="548" y="3106"/>
                    <a:pt x="505" y="3135"/>
                    <a:pt x="463" y="3152"/>
                  </a:cubicBezTo>
                  <a:cubicBezTo>
                    <a:pt x="422" y="3170"/>
                    <a:pt x="386" y="3179"/>
                    <a:pt x="355" y="3179"/>
                  </a:cubicBezTo>
                  <a:cubicBezTo>
                    <a:pt x="314" y="3179"/>
                    <a:pt x="290" y="3165"/>
                    <a:pt x="282" y="3133"/>
                  </a:cubicBezTo>
                  <a:cubicBezTo>
                    <a:pt x="275" y="3102"/>
                    <a:pt x="270" y="3064"/>
                    <a:pt x="270" y="3017"/>
                  </a:cubicBezTo>
                  <a:cubicBezTo>
                    <a:pt x="281" y="2900"/>
                    <a:pt x="317" y="2756"/>
                    <a:pt x="378" y="2586"/>
                  </a:cubicBezTo>
                  <a:cubicBezTo>
                    <a:pt x="440" y="2416"/>
                    <a:pt x="509" y="2244"/>
                    <a:pt x="586" y="2068"/>
                  </a:cubicBezTo>
                  <a:cubicBezTo>
                    <a:pt x="689" y="1837"/>
                    <a:pt x="790" y="1631"/>
                    <a:pt x="888" y="1451"/>
                  </a:cubicBezTo>
                  <a:cubicBezTo>
                    <a:pt x="985" y="1271"/>
                    <a:pt x="1047" y="1161"/>
                    <a:pt x="1073" y="1119"/>
                  </a:cubicBezTo>
                  <a:cubicBezTo>
                    <a:pt x="1078" y="1109"/>
                    <a:pt x="1080" y="1099"/>
                    <a:pt x="1080" y="1089"/>
                  </a:cubicBezTo>
                  <a:lnTo>
                    <a:pt x="1080" y="1058"/>
                  </a:lnTo>
                  <a:cubicBezTo>
                    <a:pt x="1080" y="1001"/>
                    <a:pt x="1050" y="973"/>
                    <a:pt x="988" y="9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830;p36">
              <a:extLst>
                <a:ext uri="{FF2B5EF4-FFF2-40B4-BE49-F238E27FC236}">
                  <a16:creationId xmlns:a16="http://schemas.microsoft.com/office/drawing/2014/main" id="{FAF3FD8C-E921-3A3E-CF9E-8AEA0BB4F841}"/>
                </a:ext>
              </a:extLst>
            </p:cNvPr>
            <p:cNvSpPr/>
            <p:nvPr/>
          </p:nvSpPr>
          <p:spPr>
            <a:xfrm>
              <a:off x="1026428" y="1274833"/>
              <a:ext cx="82271" cy="83062"/>
            </a:xfrm>
            <a:custGeom>
              <a:avLst/>
              <a:gdLst/>
              <a:ahLst/>
              <a:cxnLst/>
              <a:rect l="l" t="t" r="r" b="b"/>
              <a:pathLst>
                <a:path w="2393" h="2416" extrusionOk="0">
                  <a:moveTo>
                    <a:pt x="1289" y="193"/>
                  </a:moveTo>
                  <a:cubicBezTo>
                    <a:pt x="1325" y="193"/>
                    <a:pt x="1367" y="204"/>
                    <a:pt x="1417" y="225"/>
                  </a:cubicBezTo>
                  <a:cubicBezTo>
                    <a:pt x="1465" y="245"/>
                    <a:pt x="1489" y="283"/>
                    <a:pt x="1489" y="340"/>
                  </a:cubicBezTo>
                  <a:cubicBezTo>
                    <a:pt x="1489" y="397"/>
                    <a:pt x="1468" y="458"/>
                    <a:pt x="1423" y="525"/>
                  </a:cubicBezTo>
                  <a:cubicBezTo>
                    <a:pt x="1380" y="593"/>
                    <a:pt x="1312" y="662"/>
                    <a:pt x="1220" y="733"/>
                  </a:cubicBezTo>
                  <a:cubicBezTo>
                    <a:pt x="1127" y="806"/>
                    <a:pt x="1009" y="875"/>
                    <a:pt x="864" y="941"/>
                  </a:cubicBezTo>
                  <a:cubicBezTo>
                    <a:pt x="720" y="1008"/>
                    <a:pt x="548" y="1068"/>
                    <a:pt x="348" y="1119"/>
                  </a:cubicBezTo>
                  <a:cubicBezTo>
                    <a:pt x="384" y="1037"/>
                    <a:pt x="435" y="941"/>
                    <a:pt x="502" y="834"/>
                  </a:cubicBezTo>
                  <a:cubicBezTo>
                    <a:pt x="568" y="726"/>
                    <a:pt x="643" y="624"/>
                    <a:pt x="726" y="529"/>
                  </a:cubicBezTo>
                  <a:cubicBezTo>
                    <a:pt x="807" y="434"/>
                    <a:pt x="897" y="354"/>
                    <a:pt x="992" y="290"/>
                  </a:cubicBezTo>
                  <a:cubicBezTo>
                    <a:pt x="1087" y="226"/>
                    <a:pt x="1186" y="193"/>
                    <a:pt x="1289" y="193"/>
                  </a:cubicBezTo>
                  <a:close/>
                  <a:moveTo>
                    <a:pt x="1289" y="0"/>
                  </a:moveTo>
                  <a:cubicBezTo>
                    <a:pt x="1119" y="0"/>
                    <a:pt x="957" y="63"/>
                    <a:pt x="803" y="186"/>
                  </a:cubicBezTo>
                  <a:cubicBezTo>
                    <a:pt x="649" y="309"/>
                    <a:pt x="511" y="461"/>
                    <a:pt x="390" y="641"/>
                  </a:cubicBezTo>
                  <a:cubicBezTo>
                    <a:pt x="269" y="821"/>
                    <a:pt x="174" y="1014"/>
                    <a:pt x="104" y="1220"/>
                  </a:cubicBezTo>
                  <a:cubicBezTo>
                    <a:pt x="35" y="1425"/>
                    <a:pt x="0" y="1609"/>
                    <a:pt x="0" y="1767"/>
                  </a:cubicBezTo>
                  <a:cubicBezTo>
                    <a:pt x="0" y="1937"/>
                    <a:pt x="45" y="2088"/>
                    <a:pt x="136" y="2219"/>
                  </a:cubicBezTo>
                  <a:cubicBezTo>
                    <a:pt x="225" y="2350"/>
                    <a:pt x="376" y="2416"/>
                    <a:pt x="587" y="2416"/>
                  </a:cubicBezTo>
                  <a:cubicBezTo>
                    <a:pt x="829" y="2416"/>
                    <a:pt x="1105" y="2313"/>
                    <a:pt x="1417" y="2107"/>
                  </a:cubicBezTo>
                  <a:cubicBezTo>
                    <a:pt x="1727" y="1902"/>
                    <a:pt x="2045" y="1611"/>
                    <a:pt x="2369" y="1235"/>
                  </a:cubicBezTo>
                  <a:cubicBezTo>
                    <a:pt x="2385" y="1220"/>
                    <a:pt x="2392" y="1200"/>
                    <a:pt x="2392" y="1174"/>
                  </a:cubicBezTo>
                  <a:cubicBezTo>
                    <a:pt x="2392" y="1153"/>
                    <a:pt x="2386" y="1131"/>
                    <a:pt x="2372" y="1108"/>
                  </a:cubicBezTo>
                  <a:cubicBezTo>
                    <a:pt x="2360" y="1084"/>
                    <a:pt x="2338" y="1073"/>
                    <a:pt x="2308" y="1073"/>
                  </a:cubicBezTo>
                  <a:cubicBezTo>
                    <a:pt x="2272" y="1073"/>
                    <a:pt x="2246" y="1083"/>
                    <a:pt x="2230" y="1103"/>
                  </a:cubicBezTo>
                  <a:cubicBezTo>
                    <a:pt x="1885" y="1500"/>
                    <a:pt x="1568" y="1785"/>
                    <a:pt x="1277" y="1961"/>
                  </a:cubicBezTo>
                  <a:cubicBezTo>
                    <a:pt x="986" y="2135"/>
                    <a:pt x="751" y="2222"/>
                    <a:pt x="572" y="2222"/>
                  </a:cubicBezTo>
                  <a:cubicBezTo>
                    <a:pt x="437" y="2222"/>
                    <a:pt x="341" y="2183"/>
                    <a:pt x="282" y="2103"/>
                  </a:cubicBezTo>
                  <a:cubicBezTo>
                    <a:pt x="223" y="2023"/>
                    <a:pt x="194" y="1917"/>
                    <a:pt x="194" y="1783"/>
                  </a:cubicBezTo>
                  <a:cubicBezTo>
                    <a:pt x="194" y="1649"/>
                    <a:pt x="216" y="1500"/>
                    <a:pt x="263" y="1335"/>
                  </a:cubicBezTo>
                  <a:cubicBezTo>
                    <a:pt x="741" y="1232"/>
                    <a:pt x="1097" y="1088"/>
                    <a:pt x="1332" y="900"/>
                  </a:cubicBezTo>
                  <a:cubicBezTo>
                    <a:pt x="1565" y="712"/>
                    <a:pt x="1683" y="528"/>
                    <a:pt x="1683" y="348"/>
                  </a:cubicBezTo>
                  <a:cubicBezTo>
                    <a:pt x="1683" y="239"/>
                    <a:pt x="1646" y="154"/>
                    <a:pt x="1574" y="93"/>
                  </a:cubicBezTo>
                  <a:cubicBezTo>
                    <a:pt x="1503" y="31"/>
                    <a:pt x="1407" y="0"/>
                    <a:pt x="1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831;p36">
              <a:extLst>
                <a:ext uri="{FF2B5EF4-FFF2-40B4-BE49-F238E27FC236}">
                  <a16:creationId xmlns:a16="http://schemas.microsoft.com/office/drawing/2014/main" id="{5C96A7D6-771E-C1F5-D988-250859DAD08D}"/>
                </a:ext>
              </a:extLst>
            </p:cNvPr>
            <p:cNvSpPr/>
            <p:nvPr/>
          </p:nvSpPr>
          <p:spPr>
            <a:xfrm>
              <a:off x="1077344" y="1271120"/>
              <a:ext cx="98705" cy="88632"/>
            </a:xfrm>
            <a:custGeom>
              <a:avLst/>
              <a:gdLst/>
              <a:ahLst/>
              <a:cxnLst/>
              <a:rect l="l" t="t" r="r" b="b"/>
              <a:pathLst>
                <a:path w="2871" h="2578" extrusionOk="0">
                  <a:moveTo>
                    <a:pt x="1420" y="626"/>
                  </a:moveTo>
                  <a:cubicBezTo>
                    <a:pt x="1420" y="774"/>
                    <a:pt x="1429" y="924"/>
                    <a:pt x="1447" y="1073"/>
                  </a:cubicBezTo>
                  <a:cubicBezTo>
                    <a:pt x="1465" y="1223"/>
                    <a:pt x="1475" y="1387"/>
                    <a:pt x="1475" y="1567"/>
                  </a:cubicBezTo>
                  <a:cubicBezTo>
                    <a:pt x="1475" y="1680"/>
                    <a:pt x="1467" y="1786"/>
                    <a:pt x="1451" y="1883"/>
                  </a:cubicBezTo>
                  <a:cubicBezTo>
                    <a:pt x="1436" y="1980"/>
                    <a:pt x="1409" y="2067"/>
                    <a:pt x="1370" y="2141"/>
                  </a:cubicBezTo>
                  <a:cubicBezTo>
                    <a:pt x="1332" y="2216"/>
                    <a:pt x="1280" y="2274"/>
                    <a:pt x="1216" y="2316"/>
                  </a:cubicBezTo>
                  <a:cubicBezTo>
                    <a:pt x="1152" y="2356"/>
                    <a:pt x="1070" y="2377"/>
                    <a:pt x="973" y="2377"/>
                  </a:cubicBezTo>
                  <a:cubicBezTo>
                    <a:pt x="809" y="2377"/>
                    <a:pt x="668" y="2347"/>
                    <a:pt x="553" y="2288"/>
                  </a:cubicBezTo>
                  <a:cubicBezTo>
                    <a:pt x="436" y="2229"/>
                    <a:pt x="327" y="2140"/>
                    <a:pt x="224" y="2022"/>
                  </a:cubicBezTo>
                  <a:cubicBezTo>
                    <a:pt x="348" y="1903"/>
                    <a:pt x="463" y="1787"/>
                    <a:pt x="572" y="1671"/>
                  </a:cubicBezTo>
                  <a:cubicBezTo>
                    <a:pt x="680" y="1556"/>
                    <a:pt x="777" y="1446"/>
                    <a:pt x="865" y="1343"/>
                  </a:cubicBezTo>
                  <a:cubicBezTo>
                    <a:pt x="1096" y="1065"/>
                    <a:pt x="1281" y="826"/>
                    <a:pt x="1420" y="626"/>
                  </a:cubicBezTo>
                  <a:close/>
                  <a:moveTo>
                    <a:pt x="1691" y="1"/>
                  </a:moveTo>
                  <a:cubicBezTo>
                    <a:pt x="1649" y="1"/>
                    <a:pt x="1613" y="19"/>
                    <a:pt x="1582" y="54"/>
                  </a:cubicBezTo>
                  <a:cubicBezTo>
                    <a:pt x="1552" y="90"/>
                    <a:pt x="1528" y="122"/>
                    <a:pt x="1513" y="147"/>
                  </a:cubicBezTo>
                  <a:cubicBezTo>
                    <a:pt x="1410" y="296"/>
                    <a:pt x="1296" y="461"/>
                    <a:pt x="1170" y="641"/>
                  </a:cubicBezTo>
                  <a:cubicBezTo>
                    <a:pt x="1043" y="821"/>
                    <a:pt x="906" y="998"/>
                    <a:pt x="757" y="1173"/>
                  </a:cubicBezTo>
                  <a:cubicBezTo>
                    <a:pt x="643" y="1308"/>
                    <a:pt x="526" y="1437"/>
                    <a:pt x="402" y="1562"/>
                  </a:cubicBezTo>
                  <a:cubicBezTo>
                    <a:pt x="279" y="1689"/>
                    <a:pt x="158" y="1812"/>
                    <a:pt x="40" y="1929"/>
                  </a:cubicBezTo>
                  <a:cubicBezTo>
                    <a:pt x="14" y="1955"/>
                    <a:pt x="0" y="1980"/>
                    <a:pt x="0" y="2006"/>
                  </a:cubicBezTo>
                  <a:cubicBezTo>
                    <a:pt x="0" y="2027"/>
                    <a:pt x="5" y="2043"/>
                    <a:pt x="12" y="2053"/>
                  </a:cubicBezTo>
                  <a:cubicBezTo>
                    <a:pt x="19" y="2063"/>
                    <a:pt x="26" y="2073"/>
                    <a:pt x="32" y="2083"/>
                  </a:cubicBezTo>
                  <a:cubicBezTo>
                    <a:pt x="139" y="2223"/>
                    <a:pt x="271" y="2339"/>
                    <a:pt x="425" y="2434"/>
                  </a:cubicBezTo>
                  <a:cubicBezTo>
                    <a:pt x="579" y="2530"/>
                    <a:pt x="752" y="2577"/>
                    <a:pt x="942" y="2577"/>
                  </a:cubicBezTo>
                  <a:cubicBezTo>
                    <a:pt x="1117" y="2577"/>
                    <a:pt x="1292" y="2540"/>
                    <a:pt x="1467" y="2466"/>
                  </a:cubicBezTo>
                  <a:cubicBezTo>
                    <a:pt x="1641" y="2391"/>
                    <a:pt x="1811" y="2293"/>
                    <a:pt x="1976" y="2173"/>
                  </a:cubicBezTo>
                  <a:cubicBezTo>
                    <a:pt x="2140" y="2052"/>
                    <a:pt x="2296" y="1918"/>
                    <a:pt x="2443" y="1771"/>
                  </a:cubicBezTo>
                  <a:cubicBezTo>
                    <a:pt x="2589" y="1625"/>
                    <a:pt x="2725" y="1482"/>
                    <a:pt x="2848" y="1343"/>
                  </a:cubicBezTo>
                  <a:cubicBezTo>
                    <a:pt x="2863" y="1328"/>
                    <a:pt x="2871" y="1304"/>
                    <a:pt x="2871" y="1274"/>
                  </a:cubicBezTo>
                  <a:cubicBezTo>
                    <a:pt x="2871" y="1248"/>
                    <a:pt x="2863" y="1226"/>
                    <a:pt x="2848" y="1208"/>
                  </a:cubicBezTo>
                  <a:cubicBezTo>
                    <a:pt x="2832" y="1190"/>
                    <a:pt x="2810" y="1181"/>
                    <a:pt x="2778" y="1181"/>
                  </a:cubicBezTo>
                  <a:cubicBezTo>
                    <a:pt x="2747" y="1181"/>
                    <a:pt x="2725" y="1191"/>
                    <a:pt x="2709" y="1211"/>
                  </a:cubicBezTo>
                  <a:cubicBezTo>
                    <a:pt x="2545" y="1392"/>
                    <a:pt x="2365" y="1575"/>
                    <a:pt x="2169" y="1760"/>
                  </a:cubicBezTo>
                  <a:cubicBezTo>
                    <a:pt x="1973" y="1945"/>
                    <a:pt x="1768" y="2094"/>
                    <a:pt x="1552" y="2207"/>
                  </a:cubicBezTo>
                  <a:cubicBezTo>
                    <a:pt x="1598" y="2115"/>
                    <a:pt x="1629" y="2012"/>
                    <a:pt x="1644" y="1899"/>
                  </a:cubicBezTo>
                  <a:cubicBezTo>
                    <a:pt x="1659" y="1786"/>
                    <a:pt x="1667" y="1670"/>
                    <a:pt x="1667" y="1551"/>
                  </a:cubicBezTo>
                  <a:cubicBezTo>
                    <a:pt x="1667" y="1403"/>
                    <a:pt x="1659" y="1252"/>
                    <a:pt x="1644" y="1100"/>
                  </a:cubicBezTo>
                  <a:cubicBezTo>
                    <a:pt x="1629" y="949"/>
                    <a:pt x="1621" y="784"/>
                    <a:pt x="1621" y="610"/>
                  </a:cubicBezTo>
                  <a:cubicBezTo>
                    <a:pt x="1621" y="538"/>
                    <a:pt x="1624" y="474"/>
                    <a:pt x="1629" y="417"/>
                  </a:cubicBezTo>
                  <a:cubicBezTo>
                    <a:pt x="1634" y="361"/>
                    <a:pt x="1647" y="312"/>
                    <a:pt x="1667" y="270"/>
                  </a:cubicBezTo>
                  <a:cubicBezTo>
                    <a:pt x="1687" y="244"/>
                    <a:pt x="1711" y="218"/>
                    <a:pt x="1736" y="190"/>
                  </a:cubicBezTo>
                  <a:cubicBezTo>
                    <a:pt x="1762" y="162"/>
                    <a:pt x="1776" y="132"/>
                    <a:pt x="1776" y="100"/>
                  </a:cubicBezTo>
                  <a:cubicBezTo>
                    <a:pt x="1776" y="75"/>
                    <a:pt x="1768" y="52"/>
                    <a:pt x="1752" y="31"/>
                  </a:cubicBezTo>
                  <a:cubicBezTo>
                    <a:pt x="1736" y="11"/>
                    <a:pt x="1716" y="1"/>
                    <a:pt x="16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832;p36">
              <a:extLst>
                <a:ext uri="{FF2B5EF4-FFF2-40B4-BE49-F238E27FC236}">
                  <a16:creationId xmlns:a16="http://schemas.microsoft.com/office/drawing/2014/main" id="{6C7CDF0D-C5AF-B97D-923C-811501A3BFC2}"/>
                </a:ext>
              </a:extLst>
            </p:cNvPr>
            <p:cNvSpPr/>
            <p:nvPr/>
          </p:nvSpPr>
          <p:spPr>
            <a:xfrm>
              <a:off x="1267980" y="918521"/>
              <a:ext cx="184758" cy="811196"/>
            </a:xfrm>
            <a:custGeom>
              <a:avLst/>
              <a:gdLst/>
              <a:ahLst/>
              <a:cxnLst/>
              <a:rect l="l" t="t" r="r" b="b"/>
              <a:pathLst>
                <a:path w="5374" h="23595" extrusionOk="0">
                  <a:moveTo>
                    <a:pt x="1406" y="1"/>
                  </a:moveTo>
                  <a:lnTo>
                    <a:pt x="1" y="23595"/>
                  </a:lnTo>
                  <a:lnTo>
                    <a:pt x="5373" y="23595"/>
                  </a:lnTo>
                  <a:lnTo>
                    <a:pt x="3036" y="20"/>
                  </a:lnTo>
                  <a:lnTo>
                    <a:pt x="14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833;p36">
              <a:extLst>
                <a:ext uri="{FF2B5EF4-FFF2-40B4-BE49-F238E27FC236}">
                  <a16:creationId xmlns:a16="http://schemas.microsoft.com/office/drawing/2014/main" id="{D107B2CC-BEDB-5EB0-0F13-8D8E121ED650}"/>
                </a:ext>
              </a:extLst>
            </p:cNvPr>
            <p:cNvSpPr/>
            <p:nvPr/>
          </p:nvSpPr>
          <p:spPr>
            <a:xfrm>
              <a:off x="1267980" y="923059"/>
              <a:ext cx="96023" cy="806658"/>
            </a:xfrm>
            <a:custGeom>
              <a:avLst/>
              <a:gdLst/>
              <a:ahLst/>
              <a:cxnLst/>
              <a:rect l="l" t="t" r="r" b="b"/>
              <a:pathLst>
                <a:path w="2793" h="23463" fill="none" extrusionOk="0">
                  <a:moveTo>
                    <a:pt x="2227" y="1"/>
                  </a:moveTo>
                  <a:lnTo>
                    <a:pt x="2792" y="20506"/>
                  </a:lnTo>
                  <a:lnTo>
                    <a:pt x="1" y="23463"/>
                  </a:lnTo>
                </a:path>
              </a:pathLst>
            </a:custGeom>
            <a:noFill/>
            <a:ln w="27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834;p36">
              <a:extLst>
                <a:ext uri="{FF2B5EF4-FFF2-40B4-BE49-F238E27FC236}">
                  <a16:creationId xmlns:a16="http://schemas.microsoft.com/office/drawing/2014/main" id="{F48D1BF2-CE0A-FE4F-B596-21E0649382E6}"/>
                </a:ext>
              </a:extLst>
            </p:cNvPr>
            <p:cNvSpPr/>
            <p:nvPr/>
          </p:nvSpPr>
          <p:spPr>
            <a:xfrm>
              <a:off x="1363969" y="1628052"/>
              <a:ext cx="88735" cy="101662"/>
            </a:xfrm>
            <a:custGeom>
              <a:avLst/>
              <a:gdLst/>
              <a:ahLst/>
              <a:cxnLst/>
              <a:rect l="l" t="t" r="r" b="b"/>
              <a:pathLst>
                <a:path w="2581" h="2957" fill="none" extrusionOk="0">
                  <a:moveTo>
                    <a:pt x="2580" y="2957"/>
                  </a:moveTo>
                  <a:lnTo>
                    <a:pt x="0" y="0"/>
                  </a:lnTo>
                </a:path>
              </a:pathLst>
            </a:custGeom>
            <a:noFill/>
            <a:ln w="27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835;p36">
              <a:extLst>
                <a:ext uri="{FF2B5EF4-FFF2-40B4-BE49-F238E27FC236}">
                  <a16:creationId xmlns:a16="http://schemas.microsoft.com/office/drawing/2014/main" id="{92C06EA0-3C63-3F04-760A-7B29430B9778}"/>
                </a:ext>
              </a:extLst>
            </p:cNvPr>
            <p:cNvSpPr/>
            <p:nvPr/>
          </p:nvSpPr>
          <p:spPr>
            <a:xfrm>
              <a:off x="1143044" y="252618"/>
              <a:ext cx="134976" cy="132947"/>
            </a:xfrm>
            <a:custGeom>
              <a:avLst/>
              <a:gdLst/>
              <a:ahLst/>
              <a:cxnLst/>
              <a:rect l="l" t="t" r="r" b="b"/>
              <a:pathLst>
                <a:path w="3926" h="3867" extrusionOk="0">
                  <a:moveTo>
                    <a:pt x="1964" y="0"/>
                  </a:moveTo>
                  <a:cubicBezTo>
                    <a:pt x="1912" y="0"/>
                    <a:pt x="1860" y="29"/>
                    <a:pt x="1839" y="87"/>
                  </a:cubicBezTo>
                  <a:lnTo>
                    <a:pt x="1406" y="1297"/>
                  </a:lnTo>
                  <a:cubicBezTo>
                    <a:pt x="1394" y="1334"/>
                    <a:pt x="1364" y="1363"/>
                    <a:pt x="1327" y="1376"/>
                  </a:cubicBezTo>
                  <a:lnTo>
                    <a:pt x="117" y="1809"/>
                  </a:lnTo>
                  <a:cubicBezTo>
                    <a:pt x="1" y="1851"/>
                    <a:pt x="1" y="2015"/>
                    <a:pt x="117" y="2058"/>
                  </a:cubicBezTo>
                  <a:lnTo>
                    <a:pt x="1327" y="2491"/>
                  </a:lnTo>
                  <a:cubicBezTo>
                    <a:pt x="1364" y="2504"/>
                    <a:pt x="1394" y="2533"/>
                    <a:pt x="1406" y="2570"/>
                  </a:cubicBezTo>
                  <a:lnTo>
                    <a:pt x="1839" y="3779"/>
                  </a:lnTo>
                  <a:cubicBezTo>
                    <a:pt x="1860" y="3838"/>
                    <a:pt x="1912" y="3867"/>
                    <a:pt x="1964" y="3867"/>
                  </a:cubicBezTo>
                  <a:cubicBezTo>
                    <a:pt x="2016" y="3867"/>
                    <a:pt x="2067" y="3838"/>
                    <a:pt x="2088" y="3779"/>
                  </a:cubicBezTo>
                  <a:lnTo>
                    <a:pt x="2520" y="2570"/>
                  </a:lnTo>
                  <a:cubicBezTo>
                    <a:pt x="2534" y="2533"/>
                    <a:pt x="2563" y="2504"/>
                    <a:pt x="2600" y="2491"/>
                  </a:cubicBezTo>
                  <a:lnTo>
                    <a:pt x="3809" y="2058"/>
                  </a:lnTo>
                  <a:cubicBezTo>
                    <a:pt x="3926" y="2015"/>
                    <a:pt x="3926" y="1851"/>
                    <a:pt x="3809" y="1809"/>
                  </a:cubicBezTo>
                  <a:lnTo>
                    <a:pt x="2600" y="1376"/>
                  </a:lnTo>
                  <a:cubicBezTo>
                    <a:pt x="2563" y="1363"/>
                    <a:pt x="2534" y="1334"/>
                    <a:pt x="2520" y="1297"/>
                  </a:cubicBezTo>
                  <a:lnTo>
                    <a:pt x="2088" y="87"/>
                  </a:lnTo>
                  <a:cubicBezTo>
                    <a:pt x="2067" y="29"/>
                    <a:pt x="2016" y="0"/>
                    <a:pt x="19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836;p36">
              <a:extLst>
                <a:ext uri="{FF2B5EF4-FFF2-40B4-BE49-F238E27FC236}">
                  <a16:creationId xmlns:a16="http://schemas.microsoft.com/office/drawing/2014/main" id="{96CB1D9A-7844-0E6D-1A70-58140BC0308A}"/>
                </a:ext>
              </a:extLst>
            </p:cNvPr>
            <p:cNvSpPr/>
            <p:nvPr/>
          </p:nvSpPr>
          <p:spPr>
            <a:xfrm>
              <a:off x="1315493" y="961048"/>
              <a:ext cx="135010" cy="132982"/>
            </a:xfrm>
            <a:custGeom>
              <a:avLst/>
              <a:gdLst/>
              <a:ahLst/>
              <a:cxnLst/>
              <a:rect l="l" t="t" r="r" b="b"/>
              <a:pathLst>
                <a:path w="3927" h="3868" extrusionOk="0">
                  <a:moveTo>
                    <a:pt x="1963" y="0"/>
                  </a:moveTo>
                  <a:cubicBezTo>
                    <a:pt x="1912" y="0"/>
                    <a:pt x="1860" y="30"/>
                    <a:pt x="1838" y="88"/>
                  </a:cubicBezTo>
                  <a:lnTo>
                    <a:pt x="1407" y="1298"/>
                  </a:lnTo>
                  <a:cubicBezTo>
                    <a:pt x="1393" y="1335"/>
                    <a:pt x="1363" y="1364"/>
                    <a:pt x="1326" y="1377"/>
                  </a:cubicBezTo>
                  <a:lnTo>
                    <a:pt x="117" y="1810"/>
                  </a:lnTo>
                  <a:cubicBezTo>
                    <a:pt x="1" y="1851"/>
                    <a:pt x="1" y="2017"/>
                    <a:pt x="117" y="2059"/>
                  </a:cubicBezTo>
                  <a:lnTo>
                    <a:pt x="1326" y="2491"/>
                  </a:lnTo>
                  <a:cubicBezTo>
                    <a:pt x="1363" y="2504"/>
                    <a:pt x="1393" y="2534"/>
                    <a:pt x="1407" y="2571"/>
                  </a:cubicBezTo>
                  <a:lnTo>
                    <a:pt x="1838" y="3781"/>
                  </a:lnTo>
                  <a:cubicBezTo>
                    <a:pt x="1860" y="3839"/>
                    <a:pt x="1912" y="3868"/>
                    <a:pt x="1963" y="3868"/>
                  </a:cubicBezTo>
                  <a:cubicBezTo>
                    <a:pt x="2015" y="3868"/>
                    <a:pt x="2067" y="3839"/>
                    <a:pt x="2088" y="3781"/>
                  </a:cubicBezTo>
                  <a:lnTo>
                    <a:pt x="2520" y="2571"/>
                  </a:lnTo>
                  <a:cubicBezTo>
                    <a:pt x="2534" y="2534"/>
                    <a:pt x="2563" y="2504"/>
                    <a:pt x="2600" y="2491"/>
                  </a:cubicBezTo>
                  <a:lnTo>
                    <a:pt x="3809" y="2059"/>
                  </a:lnTo>
                  <a:cubicBezTo>
                    <a:pt x="3926" y="2017"/>
                    <a:pt x="3926" y="1851"/>
                    <a:pt x="3809" y="1810"/>
                  </a:cubicBezTo>
                  <a:lnTo>
                    <a:pt x="2600" y="1377"/>
                  </a:lnTo>
                  <a:cubicBezTo>
                    <a:pt x="2563" y="1364"/>
                    <a:pt x="2534" y="1335"/>
                    <a:pt x="2520" y="1298"/>
                  </a:cubicBezTo>
                  <a:lnTo>
                    <a:pt x="2088" y="88"/>
                  </a:lnTo>
                  <a:cubicBezTo>
                    <a:pt x="2067" y="30"/>
                    <a:pt x="2015" y="0"/>
                    <a:pt x="19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837;p36">
              <a:extLst>
                <a:ext uri="{FF2B5EF4-FFF2-40B4-BE49-F238E27FC236}">
                  <a16:creationId xmlns:a16="http://schemas.microsoft.com/office/drawing/2014/main" id="{26C73001-E595-33B8-F074-A5543601E7A3}"/>
                </a:ext>
              </a:extLst>
            </p:cNvPr>
            <p:cNvSpPr/>
            <p:nvPr/>
          </p:nvSpPr>
          <p:spPr>
            <a:xfrm>
              <a:off x="375411" y="794169"/>
              <a:ext cx="134976" cy="132947"/>
            </a:xfrm>
            <a:custGeom>
              <a:avLst/>
              <a:gdLst/>
              <a:ahLst/>
              <a:cxnLst/>
              <a:rect l="l" t="t" r="r" b="b"/>
              <a:pathLst>
                <a:path w="3926" h="3867" extrusionOk="0">
                  <a:moveTo>
                    <a:pt x="1962" y="0"/>
                  </a:moveTo>
                  <a:cubicBezTo>
                    <a:pt x="1910" y="0"/>
                    <a:pt x="1859" y="29"/>
                    <a:pt x="1838" y="88"/>
                  </a:cubicBezTo>
                  <a:lnTo>
                    <a:pt x="1405" y="1297"/>
                  </a:lnTo>
                  <a:cubicBezTo>
                    <a:pt x="1392" y="1334"/>
                    <a:pt x="1363" y="1363"/>
                    <a:pt x="1326" y="1376"/>
                  </a:cubicBezTo>
                  <a:lnTo>
                    <a:pt x="117" y="1809"/>
                  </a:lnTo>
                  <a:cubicBezTo>
                    <a:pt x="0" y="1852"/>
                    <a:pt x="0" y="2016"/>
                    <a:pt x="117" y="2058"/>
                  </a:cubicBezTo>
                  <a:lnTo>
                    <a:pt x="1326" y="2491"/>
                  </a:lnTo>
                  <a:cubicBezTo>
                    <a:pt x="1363" y="2504"/>
                    <a:pt x="1392" y="2533"/>
                    <a:pt x="1405" y="2570"/>
                  </a:cubicBezTo>
                  <a:lnTo>
                    <a:pt x="1838" y="3780"/>
                  </a:lnTo>
                  <a:cubicBezTo>
                    <a:pt x="1859" y="3838"/>
                    <a:pt x="1910" y="3867"/>
                    <a:pt x="1962" y="3867"/>
                  </a:cubicBezTo>
                  <a:cubicBezTo>
                    <a:pt x="2014" y="3867"/>
                    <a:pt x="2066" y="3838"/>
                    <a:pt x="2087" y="3780"/>
                  </a:cubicBezTo>
                  <a:lnTo>
                    <a:pt x="2520" y="2570"/>
                  </a:lnTo>
                  <a:cubicBezTo>
                    <a:pt x="2533" y="2533"/>
                    <a:pt x="2562" y="2504"/>
                    <a:pt x="2599" y="2491"/>
                  </a:cubicBezTo>
                  <a:lnTo>
                    <a:pt x="3809" y="2058"/>
                  </a:lnTo>
                  <a:cubicBezTo>
                    <a:pt x="3925" y="2016"/>
                    <a:pt x="3925" y="1852"/>
                    <a:pt x="3809" y="1809"/>
                  </a:cubicBezTo>
                  <a:lnTo>
                    <a:pt x="2599" y="1376"/>
                  </a:lnTo>
                  <a:cubicBezTo>
                    <a:pt x="2562" y="1363"/>
                    <a:pt x="2533" y="1334"/>
                    <a:pt x="2520" y="1297"/>
                  </a:cubicBezTo>
                  <a:lnTo>
                    <a:pt x="2087" y="88"/>
                  </a:lnTo>
                  <a:cubicBezTo>
                    <a:pt x="2066" y="29"/>
                    <a:pt x="2014" y="0"/>
                    <a:pt x="19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838;p36">
            <a:extLst>
              <a:ext uri="{FF2B5EF4-FFF2-40B4-BE49-F238E27FC236}">
                <a16:creationId xmlns:a16="http://schemas.microsoft.com/office/drawing/2014/main" id="{71D51CF6-8FED-22E2-000A-33AFB42B7CD1}"/>
              </a:ext>
            </a:extLst>
          </p:cNvPr>
          <p:cNvGrpSpPr/>
          <p:nvPr/>
        </p:nvGrpSpPr>
        <p:grpSpPr>
          <a:xfrm>
            <a:off x="5504599" y="3142313"/>
            <a:ext cx="542894" cy="566547"/>
            <a:chOff x="2352320" y="3622432"/>
            <a:chExt cx="542894" cy="566547"/>
          </a:xfrm>
        </p:grpSpPr>
        <p:sp>
          <p:nvSpPr>
            <p:cNvPr id="108" name="Google Shape;839;p36">
              <a:extLst>
                <a:ext uri="{FF2B5EF4-FFF2-40B4-BE49-F238E27FC236}">
                  <a16:creationId xmlns:a16="http://schemas.microsoft.com/office/drawing/2014/main" id="{0DC9FC64-DEDD-C0BB-677D-515E62DF63FF}"/>
                </a:ext>
              </a:extLst>
            </p:cNvPr>
            <p:cNvSpPr/>
            <p:nvPr/>
          </p:nvSpPr>
          <p:spPr>
            <a:xfrm>
              <a:off x="2352320" y="3622432"/>
              <a:ext cx="404412" cy="373264"/>
            </a:xfrm>
            <a:custGeom>
              <a:avLst/>
              <a:gdLst/>
              <a:ahLst/>
              <a:cxnLst/>
              <a:rect l="l" t="t" r="r" b="b"/>
              <a:pathLst>
                <a:path w="11763" h="10857" extrusionOk="0">
                  <a:moveTo>
                    <a:pt x="10040" y="0"/>
                  </a:moveTo>
                  <a:cubicBezTo>
                    <a:pt x="10018" y="0"/>
                    <a:pt x="9995" y="2"/>
                    <a:pt x="9972" y="5"/>
                  </a:cubicBezTo>
                  <a:cubicBezTo>
                    <a:pt x="8157" y="272"/>
                    <a:pt x="10206" y="10451"/>
                    <a:pt x="10206" y="10451"/>
                  </a:cubicBezTo>
                  <a:cubicBezTo>
                    <a:pt x="10206" y="10451"/>
                    <a:pt x="7704" y="788"/>
                    <a:pt x="6079" y="788"/>
                  </a:cubicBezTo>
                  <a:cubicBezTo>
                    <a:pt x="6030" y="788"/>
                    <a:pt x="5981" y="797"/>
                    <a:pt x="5934" y="816"/>
                  </a:cubicBezTo>
                  <a:cubicBezTo>
                    <a:pt x="4317" y="1440"/>
                    <a:pt x="9870" y="10686"/>
                    <a:pt x="9870" y="10686"/>
                  </a:cubicBezTo>
                  <a:cubicBezTo>
                    <a:pt x="9870" y="10686"/>
                    <a:pt x="2820" y="3897"/>
                    <a:pt x="1281" y="3897"/>
                  </a:cubicBezTo>
                  <a:cubicBezTo>
                    <a:pt x="1220" y="3897"/>
                    <a:pt x="1168" y="3908"/>
                    <a:pt x="1125" y="3930"/>
                  </a:cubicBezTo>
                  <a:cubicBezTo>
                    <a:pt x="0" y="4513"/>
                    <a:pt x="9732" y="10857"/>
                    <a:pt x="9732" y="10857"/>
                  </a:cubicBezTo>
                  <a:lnTo>
                    <a:pt x="10765" y="10279"/>
                  </a:lnTo>
                  <a:cubicBezTo>
                    <a:pt x="10765" y="10279"/>
                    <a:pt x="11762" y="0"/>
                    <a:pt x="100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840;p36">
              <a:extLst>
                <a:ext uri="{FF2B5EF4-FFF2-40B4-BE49-F238E27FC236}">
                  <a16:creationId xmlns:a16="http://schemas.microsoft.com/office/drawing/2014/main" id="{36FCE20E-CC5B-60F2-100A-A49F34F3965F}"/>
                </a:ext>
              </a:extLst>
            </p:cNvPr>
            <p:cNvSpPr/>
            <p:nvPr/>
          </p:nvSpPr>
          <p:spPr>
            <a:xfrm>
              <a:off x="2577061" y="3927828"/>
              <a:ext cx="318153" cy="261150"/>
            </a:xfrm>
            <a:custGeom>
              <a:avLst/>
              <a:gdLst/>
              <a:ahLst/>
              <a:cxnLst/>
              <a:rect l="l" t="t" r="r" b="b"/>
              <a:pathLst>
                <a:path w="9254" h="7596" extrusionOk="0">
                  <a:moveTo>
                    <a:pt x="6785" y="0"/>
                  </a:moveTo>
                  <a:cubicBezTo>
                    <a:pt x="4894" y="0"/>
                    <a:pt x="3183" y="937"/>
                    <a:pt x="1826" y="2182"/>
                  </a:cubicBezTo>
                  <a:cubicBezTo>
                    <a:pt x="1092" y="2853"/>
                    <a:pt x="470" y="3674"/>
                    <a:pt x="172" y="4623"/>
                  </a:cubicBezTo>
                  <a:cubicBezTo>
                    <a:pt x="65" y="4970"/>
                    <a:pt x="0" y="5333"/>
                    <a:pt x="48" y="5692"/>
                  </a:cubicBezTo>
                  <a:cubicBezTo>
                    <a:pt x="139" y="6429"/>
                    <a:pt x="700" y="7056"/>
                    <a:pt x="1381" y="7353"/>
                  </a:cubicBezTo>
                  <a:cubicBezTo>
                    <a:pt x="1770" y="7523"/>
                    <a:pt x="2192" y="7595"/>
                    <a:pt x="2616" y="7595"/>
                  </a:cubicBezTo>
                  <a:cubicBezTo>
                    <a:pt x="2936" y="7595"/>
                    <a:pt x="3257" y="7554"/>
                    <a:pt x="3568" y="7483"/>
                  </a:cubicBezTo>
                  <a:cubicBezTo>
                    <a:pt x="4159" y="7350"/>
                    <a:pt x="4724" y="7110"/>
                    <a:pt x="5323" y="7028"/>
                  </a:cubicBezTo>
                  <a:cubicBezTo>
                    <a:pt x="5441" y="7012"/>
                    <a:pt x="5561" y="7003"/>
                    <a:pt x="5682" y="7003"/>
                  </a:cubicBezTo>
                  <a:cubicBezTo>
                    <a:pt x="6176" y="7003"/>
                    <a:pt x="6673" y="7146"/>
                    <a:pt x="6997" y="7509"/>
                  </a:cubicBezTo>
                  <a:cubicBezTo>
                    <a:pt x="6686" y="7089"/>
                    <a:pt x="6735" y="6487"/>
                    <a:pt x="6969" y="6021"/>
                  </a:cubicBezTo>
                  <a:cubicBezTo>
                    <a:pt x="7202" y="5551"/>
                    <a:pt x="7588" y="5182"/>
                    <a:pt x="7944" y="4799"/>
                  </a:cubicBezTo>
                  <a:cubicBezTo>
                    <a:pt x="8312" y="4400"/>
                    <a:pt x="8660" y="3970"/>
                    <a:pt x="8906" y="3490"/>
                  </a:cubicBezTo>
                  <a:cubicBezTo>
                    <a:pt x="8935" y="3432"/>
                    <a:pt x="8965" y="3373"/>
                    <a:pt x="8991" y="3312"/>
                  </a:cubicBezTo>
                  <a:cubicBezTo>
                    <a:pt x="9031" y="3230"/>
                    <a:pt x="9064" y="3144"/>
                    <a:pt x="9094" y="3059"/>
                  </a:cubicBezTo>
                  <a:cubicBezTo>
                    <a:pt x="9181" y="2808"/>
                    <a:pt x="9236" y="2538"/>
                    <a:pt x="9249" y="2268"/>
                  </a:cubicBezTo>
                  <a:cubicBezTo>
                    <a:pt x="9253" y="2224"/>
                    <a:pt x="9254" y="2180"/>
                    <a:pt x="9253" y="2136"/>
                  </a:cubicBezTo>
                  <a:cubicBezTo>
                    <a:pt x="9253" y="1930"/>
                    <a:pt x="9227" y="1727"/>
                    <a:pt x="9170" y="1532"/>
                  </a:cubicBezTo>
                  <a:cubicBezTo>
                    <a:pt x="9162" y="1496"/>
                    <a:pt x="9149" y="1459"/>
                    <a:pt x="9137" y="1421"/>
                  </a:cubicBezTo>
                  <a:cubicBezTo>
                    <a:pt x="9090" y="1285"/>
                    <a:pt x="9029" y="1156"/>
                    <a:pt x="8953" y="1035"/>
                  </a:cubicBezTo>
                  <a:cubicBezTo>
                    <a:pt x="8524" y="348"/>
                    <a:pt x="7672" y="16"/>
                    <a:pt x="6862" y="1"/>
                  </a:cubicBezTo>
                  <a:cubicBezTo>
                    <a:pt x="6836" y="1"/>
                    <a:pt x="6810" y="0"/>
                    <a:pt x="6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841;p36">
              <a:extLst>
                <a:ext uri="{FF2B5EF4-FFF2-40B4-BE49-F238E27FC236}">
                  <a16:creationId xmlns:a16="http://schemas.microsoft.com/office/drawing/2014/main" id="{3ABBCCD1-22F3-329C-4F59-C28097027575}"/>
                </a:ext>
              </a:extLst>
            </p:cNvPr>
            <p:cNvSpPr/>
            <p:nvPr/>
          </p:nvSpPr>
          <p:spPr>
            <a:xfrm>
              <a:off x="2759343" y="3976647"/>
              <a:ext cx="132982" cy="76805"/>
            </a:xfrm>
            <a:custGeom>
              <a:avLst/>
              <a:gdLst/>
              <a:ahLst/>
              <a:cxnLst/>
              <a:rect l="l" t="t" r="r" b="b"/>
              <a:pathLst>
                <a:path w="3868" h="2234" extrusionOk="0">
                  <a:moveTo>
                    <a:pt x="3835" y="1"/>
                  </a:moveTo>
                  <a:lnTo>
                    <a:pt x="37" y="2128"/>
                  </a:lnTo>
                  <a:cubicBezTo>
                    <a:pt x="10" y="2142"/>
                    <a:pt x="0" y="2177"/>
                    <a:pt x="16" y="2205"/>
                  </a:cubicBezTo>
                  <a:cubicBezTo>
                    <a:pt x="26" y="2223"/>
                    <a:pt x="45" y="2234"/>
                    <a:pt x="65" y="2234"/>
                  </a:cubicBezTo>
                  <a:cubicBezTo>
                    <a:pt x="74" y="2234"/>
                    <a:pt x="84" y="2231"/>
                    <a:pt x="93" y="2226"/>
                  </a:cubicBezTo>
                  <a:lnTo>
                    <a:pt x="3868" y="112"/>
                  </a:lnTo>
                  <a:cubicBezTo>
                    <a:pt x="3860" y="76"/>
                    <a:pt x="3847" y="39"/>
                    <a:pt x="3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842;p36">
              <a:extLst>
                <a:ext uri="{FF2B5EF4-FFF2-40B4-BE49-F238E27FC236}">
                  <a16:creationId xmlns:a16="http://schemas.microsoft.com/office/drawing/2014/main" id="{4A392543-A2A3-FB49-35E7-A7F54F78A3D0}"/>
                </a:ext>
              </a:extLst>
            </p:cNvPr>
            <p:cNvSpPr/>
            <p:nvPr/>
          </p:nvSpPr>
          <p:spPr>
            <a:xfrm>
              <a:off x="2769932" y="4001263"/>
              <a:ext cx="125281" cy="73057"/>
            </a:xfrm>
            <a:custGeom>
              <a:avLst/>
              <a:gdLst/>
              <a:ahLst/>
              <a:cxnLst/>
              <a:rect l="l" t="t" r="r" b="b"/>
              <a:pathLst>
                <a:path w="3644" h="2125" extrusionOk="0">
                  <a:moveTo>
                    <a:pt x="3643" y="0"/>
                  </a:moveTo>
                  <a:lnTo>
                    <a:pt x="39" y="2019"/>
                  </a:lnTo>
                  <a:cubicBezTo>
                    <a:pt x="11" y="2034"/>
                    <a:pt x="1" y="2068"/>
                    <a:pt x="16" y="2096"/>
                  </a:cubicBezTo>
                  <a:cubicBezTo>
                    <a:pt x="27" y="2115"/>
                    <a:pt x="45" y="2125"/>
                    <a:pt x="65" y="2125"/>
                  </a:cubicBezTo>
                  <a:cubicBezTo>
                    <a:pt x="74" y="2125"/>
                    <a:pt x="84" y="2122"/>
                    <a:pt x="93" y="2117"/>
                  </a:cubicBezTo>
                  <a:lnTo>
                    <a:pt x="3639" y="132"/>
                  </a:lnTo>
                  <a:cubicBezTo>
                    <a:pt x="3643" y="88"/>
                    <a:pt x="3644" y="44"/>
                    <a:pt x="3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843;p36">
              <a:extLst>
                <a:ext uri="{FF2B5EF4-FFF2-40B4-BE49-F238E27FC236}">
                  <a16:creationId xmlns:a16="http://schemas.microsoft.com/office/drawing/2014/main" id="{694A5634-CDBE-713E-4293-D9ECD10FEFC5}"/>
                </a:ext>
              </a:extLst>
            </p:cNvPr>
            <p:cNvSpPr/>
            <p:nvPr/>
          </p:nvSpPr>
          <p:spPr>
            <a:xfrm>
              <a:off x="2801390" y="4041694"/>
              <a:ext cx="84781" cy="50435"/>
            </a:xfrm>
            <a:custGeom>
              <a:avLst/>
              <a:gdLst/>
              <a:ahLst/>
              <a:cxnLst/>
              <a:rect l="l" t="t" r="r" b="b"/>
              <a:pathLst>
                <a:path w="2466" h="1467" extrusionOk="0">
                  <a:moveTo>
                    <a:pt x="2466" y="0"/>
                  </a:moveTo>
                  <a:lnTo>
                    <a:pt x="37" y="1360"/>
                  </a:lnTo>
                  <a:cubicBezTo>
                    <a:pt x="10" y="1376"/>
                    <a:pt x="0" y="1410"/>
                    <a:pt x="16" y="1438"/>
                  </a:cubicBezTo>
                  <a:cubicBezTo>
                    <a:pt x="26" y="1456"/>
                    <a:pt x="45" y="1466"/>
                    <a:pt x="64" y="1466"/>
                  </a:cubicBezTo>
                  <a:cubicBezTo>
                    <a:pt x="74" y="1466"/>
                    <a:pt x="84" y="1464"/>
                    <a:pt x="93" y="1459"/>
                  </a:cubicBezTo>
                  <a:lnTo>
                    <a:pt x="2381" y="178"/>
                  </a:lnTo>
                  <a:cubicBezTo>
                    <a:pt x="2410" y="120"/>
                    <a:pt x="2440" y="61"/>
                    <a:pt x="24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844;p36">
            <a:extLst>
              <a:ext uri="{FF2B5EF4-FFF2-40B4-BE49-F238E27FC236}">
                <a16:creationId xmlns:a16="http://schemas.microsoft.com/office/drawing/2014/main" id="{940D5BF9-9B97-F463-3A55-13DE9C05641B}"/>
              </a:ext>
            </a:extLst>
          </p:cNvPr>
          <p:cNvGrpSpPr/>
          <p:nvPr/>
        </p:nvGrpSpPr>
        <p:grpSpPr>
          <a:xfrm rot="2545833">
            <a:off x="792300" y="652049"/>
            <a:ext cx="472797" cy="730339"/>
            <a:chOff x="2942265" y="3540319"/>
            <a:chExt cx="472794" cy="730334"/>
          </a:xfrm>
        </p:grpSpPr>
        <p:sp>
          <p:nvSpPr>
            <p:cNvPr id="114" name="Google Shape;845;p36">
              <a:extLst>
                <a:ext uri="{FF2B5EF4-FFF2-40B4-BE49-F238E27FC236}">
                  <a16:creationId xmlns:a16="http://schemas.microsoft.com/office/drawing/2014/main" id="{F18B21DA-B5E1-2CC7-E731-B7C11F4919CA}"/>
                </a:ext>
              </a:extLst>
            </p:cNvPr>
            <p:cNvSpPr/>
            <p:nvPr/>
          </p:nvSpPr>
          <p:spPr>
            <a:xfrm>
              <a:off x="2942265" y="3540319"/>
              <a:ext cx="472794" cy="730334"/>
            </a:xfrm>
            <a:custGeom>
              <a:avLst/>
              <a:gdLst/>
              <a:ahLst/>
              <a:cxnLst/>
              <a:rect l="l" t="t" r="r" b="b"/>
              <a:pathLst>
                <a:path w="13752" h="21243" extrusionOk="0">
                  <a:moveTo>
                    <a:pt x="4009" y="1"/>
                  </a:moveTo>
                  <a:cubicBezTo>
                    <a:pt x="3874" y="1"/>
                    <a:pt x="3739" y="11"/>
                    <a:pt x="3602" y="33"/>
                  </a:cubicBezTo>
                  <a:cubicBezTo>
                    <a:pt x="3514" y="46"/>
                    <a:pt x="3425" y="67"/>
                    <a:pt x="3343" y="92"/>
                  </a:cubicBezTo>
                  <a:cubicBezTo>
                    <a:pt x="3284" y="106"/>
                    <a:pt x="3230" y="124"/>
                    <a:pt x="3173" y="141"/>
                  </a:cubicBezTo>
                  <a:cubicBezTo>
                    <a:pt x="2255" y="462"/>
                    <a:pt x="1541" y="1294"/>
                    <a:pt x="1216" y="2223"/>
                  </a:cubicBezTo>
                  <a:cubicBezTo>
                    <a:pt x="839" y="3294"/>
                    <a:pt x="905" y="4469"/>
                    <a:pt x="1114" y="5583"/>
                  </a:cubicBezTo>
                  <a:cubicBezTo>
                    <a:pt x="1140" y="5712"/>
                    <a:pt x="1164" y="5840"/>
                    <a:pt x="1189" y="5969"/>
                  </a:cubicBezTo>
                  <a:cubicBezTo>
                    <a:pt x="1202" y="6037"/>
                    <a:pt x="1216" y="6104"/>
                    <a:pt x="1227" y="6172"/>
                  </a:cubicBezTo>
                  <a:lnTo>
                    <a:pt x="1227" y="6174"/>
                  </a:lnTo>
                  <a:cubicBezTo>
                    <a:pt x="1315" y="6667"/>
                    <a:pt x="1369" y="7161"/>
                    <a:pt x="1231" y="7638"/>
                  </a:cubicBezTo>
                  <a:cubicBezTo>
                    <a:pt x="1089" y="8136"/>
                    <a:pt x="754" y="8551"/>
                    <a:pt x="517" y="9010"/>
                  </a:cubicBezTo>
                  <a:cubicBezTo>
                    <a:pt x="95" y="9823"/>
                    <a:pt x="0" y="10743"/>
                    <a:pt x="138" y="11649"/>
                  </a:cubicBezTo>
                  <a:lnTo>
                    <a:pt x="138" y="11652"/>
                  </a:lnTo>
                  <a:cubicBezTo>
                    <a:pt x="149" y="11725"/>
                    <a:pt x="163" y="11798"/>
                    <a:pt x="178" y="11873"/>
                  </a:cubicBezTo>
                  <a:cubicBezTo>
                    <a:pt x="325" y="12634"/>
                    <a:pt x="634" y="13379"/>
                    <a:pt x="1047" y="14028"/>
                  </a:cubicBezTo>
                  <a:cubicBezTo>
                    <a:pt x="1994" y="15515"/>
                    <a:pt x="3410" y="16628"/>
                    <a:pt x="4781" y="17736"/>
                  </a:cubicBezTo>
                  <a:cubicBezTo>
                    <a:pt x="6060" y="18771"/>
                    <a:pt x="7047" y="19889"/>
                    <a:pt x="8100" y="21116"/>
                  </a:cubicBezTo>
                  <a:cubicBezTo>
                    <a:pt x="8137" y="21157"/>
                    <a:pt x="8173" y="21200"/>
                    <a:pt x="8209" y="21243"/>
                  </a:cubicBezTo>
                  <a:cubicBezTo>
                    <a:pt x="8231" y="21229"/>
                    <a:pt x="8254" y="21214"/>
                    <a:pt x="8275" y="21192"/>
                  </a:cubicBezTo>
                  <a:cubicBezTo>
                    <a:pt x="8761" y="20791"/>
                    <a:pt x="9135" y="19488"/>
                    <a:pt x="9476" y="18935"/>
                  </a:cubicBezTo>
                  <a:cubicBezTo>
                    <a:pt x="9946" y="18173"/>
                    <a:pt x="10471" y="17445"/>
                    <a:pt x="10983" y="16712"/>
                  </a:cubicBezTo>
                  <a:cubicBezTo>
                    <a:pt x="11990" y="15267"/>
                    <a:pt x="12999" y="13769"/>
                    <a:pt x="13437" y="12037"/>
                  </a:cubicBezTo>
                  <a:cubicBezTo>
                    <a:pt x="13484" y="11850"/>
                    <a:pt x="13524" y="11663"/>
                    <a:pt x="13556" y="11471"/>
                  </a:cubicBezTo>
                  <a:lnTo>
                    <a:pt x="13556" y="11468"/>
                  </a:lnTo>
                  <a:cubicBezTo>
                    <a:pt x="13579" y="11350"/>
                    <a:pt x="13597" y="11230"/>
                    <a:pt x="13610" y="11111"/>
                  </a:cubicBezTo>
                  <a:cubicBezTo>
                    <a:pt x="13752" y="9981"/>
                    <a:pt x="13646" y="8819"/>
                    <a:pt x="13294" y="7737"/>
                  </a:cubicBezTo>
                  <a:cubicBezTo>
                    <a:pt x="13005" y="6842"/>
                    <a:pt x="12521" y="5975"/>
                    <a:pt x="11828" y="5355"/>
                  </a:cubicBezTo>
                  <a:cubicBezTo>
                    <a:pt x="11783" y="5315"/>
                    <a:pt x="11738" y="5277"/>
                    <a:pt x="11691" y="5240"/>
                  </a:cubicBezTo>
                  <a:cubicBezTo>
                    <a:pt x="11476" y="5062"/>
                    <a:pt x="11245" y="4911"/>
                    <a:pt x="10992" y="4787"/>
                  </a:cubicBezTo>
                  <a:cubicBezTo>
                    <a:pt x="10303" y="4451"/>
                    <a:pt x="9508" y="4344"/>
                    <a:pt x="8867" y="3923"/>
                  </a:cubicBezTo>
                  <a:cubicBezTo>
                    <a:pt x="8200" y="3484"/>
                    <a:pt x="7787" y="2757"/>
                    <a:pt x="7320" y="2108"/>
                  </a:cubicBezTo>
                  <a:cubicBezTo>
                    <a:pt x="7240" y="1993"/>
                    <a:pt x="7153" y="1882"/>
                    <a:pt x="7061" y="1772"/>
                  </a:cubicBezTo>
                  <a:lnTo>
                    <a:pt x="7061" y="1770"/>
                  </a:lnTo>
                  <a:cubicBezTo>
                    <a:pt x="7014" y="1711"/>
                    <a:pt x="6967" y="1653"/>
                    <a:pt x="6912" y="1596"/>
                  </a:cubicBezTo>
                  <a:lnTo>
                    <a:pt x="6912" y="1593"/>
                  </a:lnTo>
                  <a:cubicBezTo>
                    <a:pt x="6144" y="711"/>
                    <a:pt x="5117" y="1"/>
                    <a:pt x="4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5" name="Google Shape;846;p36">
              <a:extLst>
                <a:ext uri="{FF2B5EF4-FFF2-40B4-BE49-F238E27FC236}">
                  <a16:creationId xmlns:a16="http://schemas.microsoft.com/office/drawing/2014/main" id="{BF2D1B85-384A-5E2B-BEEF-C72AFB577288}"/>
                </a:ext>
              </a:extLst>
            </p:cNvPr>
            <p:cNvSpPr/>
            <p:nvPr/>
          </p:nvSpPr>
          <p:spPr>
            <a:xfrm>
              <a:off x="3051318" y="3543482"/>
              <a:ext cx="175441" cy="727171"/>
            </a:xfrm>
            <a:custGeom>
              <a:avLst/>
              <a:gdLst/>
              <a:ahLst/>
              <a:cxnLst/>
              <a:rect l="l" t="t" r="r" b="b"/>
              <a:pathLst>
                <a:path w="5103" h="21151" extrusionOk="0">
                  <a:moveTo>
                    <a:pt x="171" y="0"/>
                  </a:moveTo>
                  <a:cubicBezTo>
                    <a:pt x="112" y="14"/>
                    <a:pt x="58" y="32"/>
                    <a:pt x="1" y="49"/>
                  </a:cubicBezTo>
                  <a:cubicBezTo>
                    <a:pt x="1040" y="1648"/>
                    <a:pt x="1681" y="3482"/>
                    <a:pt x="2215" y="5250"/>
                  </a:cubicBezTo>
                  <a:cubicBezTo>
                    <a:pt x="2642" y="6655"/>
                    <a:pt x="3019" y="8073"/>
                    <a:pt x="3348" y="9503"/>
                  </a:cubicBezTo>
                  <a:cubicBezTo>
                    <a:pt x="3372" y="9605"/>
                    <a:pt x="3396" y="9709"/>
                    <a:pt x="3418" y="9811"/>
                  </a:cubicBezTo>
                  <a:cubicBezTo>
                    <a:pt x="3930" y="12085"/>
                    <a:pt x="4320" y="14383"/>
                    <a:pt x="4582" y="16699"/>
                  </a:cubicBezTo>
                  <a:cubicBezTo>
                    <a:pt x="4593" y="16796"/>
                    <a:pt x="4604" y="16893"/>
                    <a:pt x="4613" y="16990"/>
                  </a:cubicBezTo>
                  <a:cubicBezTo>
                    <a:pt x="4762" y="18331"/>
                    <a:pt x="4866" y="19675"/>
                    <a:pt x="4928" y="21024"/>
                  </a:cubicBezTo>
                  <a:cubicBezTo>
                    <a:pt x="4965" y="21065"/>
                    <a:pt x="5001" y="21108"/>
                    <a:pt x="5037" y="21151"/>
                  </a:cubicBezTo>
                  <a:cubicBezTo>
                    <a:pt x="5059" y="21137"/>
                    <a:pt x="5082" y="21122"/>
                    <a:pt x="5103" y="21100"/>
                  </a:cubicBezTo>
                  <a:cubicBezTo>
                    <a:pt x="5043" y="19801"/>
                    <a:pt x="4947" y="18507"/>
                    <a:pt x="4809" y="17218"/>
                  </a:cubicBezTo>
                  <a:lnTo>
                    <a:pt x="4809" y="17215"/>
                  </a:lnTo>
                  <a:cubicBezTo>
                    <a:pt x="4797" y="17116"/>
                    <a:pt x="4789" y="17017"/>
                    <a:pt x="4777" y="16917"/>
                  </a:cubicBezTo>
                  <a:cubicBezTo>
                    <a:pt x="4662" y="15878"/>
                    <a:pt x="4522" y="14843"/>
                    <a:pt x="4358" y="13810"/>
                  </a:cubicBezTo>
                  <a:cubicBezTo>
                    <a:pt x="4345" y="13729"/>
                    <a:pt x="4331" y="13646"/>
                    <a:pt x="4320" y="13564"/>
                  </a:cubicBezTo>
                  <a:cubicBezTo>
                    <a:pt x="4112" y="12297"/>
                    <a:pt x="3866" y="11034"/>
                    <a:pt x="3585" y="9780"/>
                  </a:cubicBezTo>
                  <a:cubicBezTo>
                    <a:pt x="3582" y="9762"/>
                    <a:pt x="3578" y="9744"/>
                    <a:pt x="3573" y="9729"/>
                  </a:cubicBezTo>
                  <a:cubicBezTo>
                    <a:pt x="3379" y="8869"/>
                    <a:pt x="3168" y="8015"/>
                    <a:pt x="2940" y="7164"/>
                  </a:cubicBezTo>
                  <a:cubicBezTo>
                    <a:pt x="2908" y="7049"/>
                    <a:pt x="2879" y="6934"/>
                    <a:pt x="2847" y="6821"/>
                  </a:cubicBezTo>
                  <a:lnTo>
                    <a:pt x="2847" y="6819"/>
                  </a:lnTo>
                  <a:cubicBezTo>
                    <a:pt x="2698" y="6276"/>
                    <a:pt x="2541" y="5739"/>
                    <a:pt x="2378" y="5200"/>
                  </a:cubicBezTo>
                  <a:cubicBezTo>
                    <a:pt x="1844" y="3439"/>
                    <a:pt x="1206" y="1608"/>
                    <a:pt x="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847;p36">
              <a:extLst>
                <a:ext uri="{FF2B5EF4-FFF2-40B4-BE49-F238E27FC236}">
                  <a16:creationId xmlns:a16="http://schemas.microsoft.com/office/drawing/2014/main" id="{3E5BA0F3-494F-AB61-A232-698D7C23B3BB}"/>
                </a:ext>
              </a:extLst>
            </p:cNvPr>
            <p:cNvSpPr/>
            <p:nvPr/>
          </p:nvSpPr>
          <p:spPr>
            <a:xfrm>
              <a:off x="2983109" y="3745498"/>
              <a:ext cx="192150" cy="137589"/>
            </a:xfrm>
            <a:custGeom>
              <a:avLst/>
              <a:gdLst/>
              <a:ahLst/>
              <a:cxnLst/>
              <a:rect l="l" t="t" r="r" b="b"/>
              <a:pathLst>
                <a:path w="5589" h="4002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69"/>
                    <a:pt x="28" y="136"/>
                    <a:pt x="39" y="204"/>
                  </a:cubicBezTo>
                  <a:lnTo>
                    <a:pt x="39" y="206"/>
                  </a:lnTo>
                  <a:cubicBezTo>
                    <a:pt x="2037" y="1101"/>
                    <a:pt x="3871" y="2377"/>
                    <a:pt x="5402" y="3935"/>
                  </a:cubicBezTo>
                  <a:cubicBezTo>
                    <a:pt x="5424" y="3957"/>
                    <a:pt x="5445" y="3979"/>
                    <a:pt x="5467" y="4001"/>
                  </a:cubicBezTo>
                  <a:lnTo>
                    <a:pt x="5569" y="3904"/>
                  </a:lnTo>
                  <a:lnTo>
                    <a:pt x="5589" y="3884"/>
                  </a:lnTo>
                  <a:cubicBezTo>
                    <a:pt x="5578" y="3873"/>
                    <a:pt x="5569" y="3864"/>
                    <a:pt x="5557" y="3853"/>
                  </a:cubicBezTo>
                  <a:cubicBezTo>
                    <a:pt x="5483" y="3776"/>
                    <a:pt x="5409" y="3702"/>
                    <a:pt x="5332" y="3627"/>
                  </a:cubicBezTo>
                  <a:cubicBezTo>
                    <a:pt x="3796" y="2111"/>
                    <a:pt x="1974" y="87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848;p36">
              <a:extLst>
                <a:ext uri="{FF2B5EF4-FFF2-40B4-BE49-F238E27FC236}">
                  <a16:creationId xmlns:a16="http://schemas.microsoft.com/office/drawing/2014/main" id="{FABFBBFC-E119-B7A4-FDCE-94629F75D21F}"/>
                </a:ext>
              </a:extLst>
            </p:cNvPr>
            <p:cNvSpPr/>
            <p:nvPr/>
          </p:nvSpPr>
          <p:spPr>
            <a:xfrm>
              <a:off x="3146413" y="3595155"/>
              <a:ext cx="38678" cy="195897"/>
            </a:xfrm>
            <a:custGeom>
              <a:avLst/>
              <a:gdLst/>
              <a:ahLst/>
              <a:cxnLst/>
              <a:rect l="l" t="t" r="r" b="b"/>
              <a:pathLst>
                <a:path w="1125" h="5698" extrusionOk="0">
                  <a:moveTo>
                    <a:pt x="974" y="1"/>
                  </a:moveTo>
                  <a:cubicBezTo>
                    <a:pt x="798" y="1787"/>
                    <a:pt x="499" y="3571"/>
                    <a:pt x="81" y="5316"/>
                  </a:cubicBezTo>
                  <a:cubicBezTo>
                    <a:pt x="81" y="5316"/>
                    <a:pt x="83" y="5318"/>
                    <a:pt x="81" y="5318"/>
                  </a:cubicBezTo>
                  <a:cubicBezTo>
                    <a:pt x="56" y="5431"/>
                    <a:pt x="27" y="5544"/>
                    <a:pt x="0" y="5657"/>
                  </a:cubicBezTo>
                  <a:lnTo>
                    <a:pt x="165" y="5697"/>
                  </a:lnTo>
                  <a:cubicBezTo>
                    <a:pt x="167" y="5686"/>
                    <a:pt x="171" y="5673"/>
                    <a:pt x="174" y="5661"/>
                  </a:cubicBezTo>
                  <a:cubicBezTo>
                    <a:pt x="619" y="3864"/>
                    <a:pt x="936" y="2024"/>
                    <a:pt x="1123" y="177"/>
                  </a:cubicBezTo>
                  <a:cubicBezTo>
                    <a:pt x="1123" y="177"/>
                    <a:pt x="1125" y="177"/>
                    <a:pt x="1123" y="175"/>
                  </a:cubicBezTo>
                  <a:cubicBezTo>
                    <a:pt x="1076" y="116"/>
                    <a:pt x="1029" y="58"/>
                    <a:pt x="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849;p36">
              <a:extLst>
                <a:ext uri="{FF2B5EF4-FFF2-40B4-BE49-F238E27FC236}">
                  <a16:creationId xmlns:a16="http://schemas.microsoft.com/office/drawing/2014/main" id="{CC011BE5-EB77-6A90-64A1-6DC1BCCEF5F6}"/>
                </a:ext>
              </a:extLst>
            </p:cNvPr>
            <p:cNvSpPr/>
            <p:nvPr/>
          </p:nvSpPr>
          <p:spPr>
            <a:xfrm>
              <a:off x="3195163" y="3720435"/>
              <a:ext cx="153782" cy="299656"/>
            </a:xfrm>
            <a:custGeom>
              <a:avLst/>
              <a:gdLst/>
              <a:ahLst/>
              <a:cxnLst/>
              <a:rect l="l" t="t" r="r" b="b"/>
              <a:pathLst>
                <a:path w="4473" h="8716" extrusionOk="0">
                  <a:moveTo>
                    <a:pt x="4335" y="1"/>
                  </a:moveTo>
                  <a:cubicBezTo>
                    <a:pt x="3286" y="2969"/>
                    <a:pt x="1879" y="5792"/>
                    <a:pt x="136" y="8417"/>
                  </a:cubicBezTo>
                  <a:cubicBezTo>
                    <a:pt x="90" y="8485"/>
                    <a:pt x="46" y="8552"/>
                    <a:pt x="1" y="8620"/>
                  </a:cubicBezTo>
                  <a:lnTo>
                    <a:pt x="141" y="8715"/>
                  </a:lnTo>
                  <a:cubicBezTo>
                    <a:pt x="152" y="8696"/>
                    <a:pt x="163" y="8681"/>
                    <a:pt x="174" y="8663"/>
                  </a:cubicBezTo>
                  <a:cubicBezTo>
                    <a:pt x="1960" y="6002"/>
                    <a:pt x="3401" y="3132"/>
                    <a:pt x="4472" y="116"/>
                  </a:cubicBezTo>
                  <a:cubicBezTo>
                    <a:pt x="4427" y="76"/>
                    <a:pt x="4382" y="38"/>
                    <a:pt x="4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850;p36">
              <a:extLst>
                <a:ext uri="{FF2B5EF4-FFF2-40B4-BE49-F238E27FC236}">
                  <a16:creationId xmlns:a16="http://schemas.microsoft.com/office/drawing/2014/main" id="{8D856CC6-0160-126C-E9D4-4BB37595A7E4}"/>
                </a:ext>
              </a:extLst>
            </p:cNvPr>
            <p:cNvSpPr/>
            <p:nvPr/>
          </p:nvSpPr>
          <p:spPr>
            <a:xfrm>
              <a:off x="2946975" y="3922279"/>
              <a:ext cx="463202" cy="213397"/>
            </a:xfrm>
            <a:custGeom>
              <a:avLst/>
              <a:gdLst/>
              <a:ahLst/>
              <a:cxnLst/>
              <a:rect l="l" t="t" r="r" b="b"/>
              <a:pathLst>
                <a:path w="13473" h="6207" extrusionOk="0">
                  <a:moveTo>
                    <a:pt x="13473" y="1"/>
                  </a:moveTo>
                  <a:cubicBezTo>
                    <a:pt x="11800" y="2304"/>
                    <a:pt x="9924" y="4308"/>
                    <a:pt x="7874" y="5970"/>
                  </a:cubicBezTo>
                  <a:cubicBezTo>
                    <a:pt x="7854" y="5945"/>
                    <a:pt x="7832" y="5922"/>
                    <a:pt x="7812" y="5899"/>
                  </a:cubicBezTo>
                  <a:cubicBezTo>
                    <a:pt x="7750" y="5826"/>
                    <a:pt x="7684" y="5751"/>
                    <a:pt x="7617" y="5681"/>
                  </a:cubicBezTo>
                  <a:cubicBezTo>
                    <a:pt x="6525" y="4497"/>
                    <a:pt x="5132" y="3651"/>
                    <a:pt x="3780" y="2833"/>
                  </a:cubicBezTo>
                  <a:lnTo>
                    <a:pt x="1" y="542"/>
                  </a:lnTo>
                  <a:lnTo>
                    <a:pt x="1" y="542"/>
                  </a:lnTo>
                  <a:cubicBezTo>
                    <a:pt x="12" y="615"/>
                    <a:pt x="26" y="688"/>
                    <a:pt x="41" y="763"/>
                  </a:cubicBezTo>
                  <a:lnTo>
                    <a:pt x="3692" y="2977"/>
                  </a:lnTo>
                  <a:cubicBezTo>
                    <a:pt x="5099" y="3829"/>
                    <a:pt x="6553" y="4711"/>
                    <a:pt x="7648" y="5972"/>
                  </a:cubicBezTo>
                  <a:cubicBezTo>
                    <a:pt x="7699" y="6028"/>
                    <a:pt x="7750" y="6085"/>
                    <a:pt x="7797" y="6143"/>
                  </a:cubicBezTo>
                  <a:lnTo>
                    <a:pt x="7845" y="6197"/>
                  </a:lnTo>
                  <a:lnTo>
                    <a:pt x="7845" y="6200"/>
                  </a:lnTo>
                  <a:lnTo>
                    <a:pt x="7851" y="6207"/>
                  </a:lnTo>
                  <a:lnTo>
                    <a:pt x="7916" y="6154"/>
                  </a:lnTo>
                  <a:cubicBezTo>
                    <a:pt x="9924" y="4536"/>
                    <a:pt x="11768" y="2592"/>
                    <a:pt x="13419" y="361"/>
                  </a:cubicBezTo>
                  <a:lnTo>
                    <a:pt x="13419" y="358"/>
                  </a:lnTo>
                  <a:cubicBezTo>
                    <a:pt x="13442" y="240"/>
                    <a:pt x="13460" y="120"/>
                    <a:pt x="13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" name="Google Shape;851;p36">
            <a:extLst>
              <a:ext uri="{FF2B5EF4-FFF2-40B4-BE49-F238E27FC236}">
                <a16:creationId xmlns:a16="http://schemas.microsoft.com/office/drawing/2014/main" id="{352264EF-E51B-C924-F5B4-C46D31E00072}"/>
              </a:ext>
            </a:extLst>
          </p:cNvPr>
          <p:cNvGrpSpPr/>
          <p:nvPr/>
        </p:nvGrpSpPr>
        <p:grpSpPr>
          <a:xfrm rot="2036659">
            <a:off x="7738189" y="3870304"/>
            <a:ext cx="494224" cy="710032"/>
            <a:chOff x="3036318" y="3285137"/>
            <a:chExt cx="494213" cy="710016"/>
          </a:xfrm>
        </p:grpSpPr>
        <p:sp>
          <p:nvSpPr>
            <p:cNvPr id="121" name="Google Shape;852;p36">
              <a:extLst>
                <a:ext uri="{FF2B5EF4-FFF2-40B4-BE49-F238E27FC236}">
                  <a16:creationId xmlns:a16="http://schemas.microsoft.com/office/drawing/2014/main" id="{A24D0DCD-5F20-E4C4-9571-2C774EE03A0A}"/>
                </a:ext>
              </a:extLst>
            </p:cNvPr>
            <p:cNvSpPr/>
            <p:nvPr/>
          </p:nvSpPr>
          <p:spPr>
            <a:xfrm>
              <a:off x="3036318" y="3285137"/>
              <a:ext cx="494213" cy="710016"/>
            </a:xfrm>
            <a:custGeom>
              <a:avLst/>
              <a:gdLst/>
              <a:ahLst/>
              <a:cxnLst/>
              <a:rect l="l" t="t" r="r" b="b"/>
              <a:pathLst>
                <a:path w="14375" h="20652" extrusionOk="0">
                  <a:moveTo>
                    <a:pt x="8329" y="0"/>
                  </a:moveTo>
                  <a:cubicBezTo>
                    <a:pt x="8039" y="0"/>
                    <a:pt x="7749" y="35"/>
                    <a:pt x="7460" y="105"/>
                  </a:cubicBezTo>
                  <a:cubicBezTo>
                    <a:pt x="7413" y="114"/>
                    <a:pt x="7366" y="125"/>
                    <a:pt x="7318" y="141"/>
                  </a:cubicBezTo>
                  <a:cubicBezTo>
                    <a:pt x="6687" y="312"/>
                    <a:pt x="6070" y="648"/>
                    <a:pt x="5487" y="1123"/>
                  </a:cubicBezTo>
                  <a:cubicBezTo>
                    <a:pt x="4856" y="1642"/>
                    <a:pt x="4277" y="2240"/>
                    <a:pt x="3886" y="2955"/>
                  </a:cubicBezTo>
                  <a:cubicBezTo>
                    <a:pt x="3361" y="3915"/>
                    <a:pt x="3206" y="5030"/>
                    <a:pt x="2816" y="6048"/>
                  </a:cubicBezTo>
                  <a:cubicBezTo>
                    <a:pt x="2799" y="6090"/>
                    <a:pt x="2783" y="6130"/>
                    <a:pt x="2765" y="6170"/>
                  </a:cubicBezTo>
                  <a:cubicBezTo>
                    <a:pt x="2729" y="6263"/>
                    <a:pt x="2689" y="6356"/>
                    <a:pt x="2646" y="6446"/>
                  </a:cubicBezTo>
                  <a:cubicBezTo>
                    <a:pt x="2368" y="7032"/>
                    <a:pt x="1987" y="7562"/>
                    <a:pt x="1650" y="8114"/>
                  </a:cubicBezTo>
                  <a:cubicBezTo>
                    <a:pt x="923" y="9303"/>
                    <a:pt x="391" y="10631"/>
                    <a:pt x="161" y="11997"/>
                  </a:cubicBezTo>
                  <a:cubicBezTo>
                    <a:pt x="154" y="12036"/>
                    <a:pt x="147" y="12074"/>
                    <a:pt x="143" y="12113"/>
                  </a:cubicBezTo>
                  <a:cubicBezTo>
                    <a:pt x="28" y="12861"/>
                    <a:pt x="1" y="13619"/>
                    <a:pt x="84" y="14373"/>
                  </a:cubicBezTo>
                  <a:cubicBezTo>
                    <a:pt x="167" y="15137"/>
                    <a:pt x="375" y="15894"/>
                    <a:pt x="691" y="16601"/>
                  </a:cubicBezTo>
                  <a:cubicBezTo>
                    <a:pt x="706" y="16639"/>
                    <a:pt x="724" y="16677"/>
                    <a:pt x="741" y="16713"/>
                  </a:cubicBezTo>
                  <a:cubicBezTo>
                    <a:pt x="1327" y="17967"/>
                    <a:pt x="2260" y="19050"/>
                    <a:pt x="3472" y="19706"/>
                  </a:cubicBezTo>
                  <a:cubicBezTo>
                    <a:pt x="3514" y="19728"/>
                    <a:pt x="3554" y="19751"/>
                    <a:pt x="3598" y="19771"/>
                  </a:cubicBezTo>
                  <a:cubicBezTo>
                    <a:pt x="3636" y="19791"/>
                    <a:pt x="3676" y="19812"/>
                    <a:pt x="3715" y="19830"/>
                  </a:cubicBezTo>
                  <a:cubicBezTo>
                    <a:pt x="4572" y="20247"/>
                    <a:pt x="5518" y="20462"/>
                    <a:pt x="6466" y="20572"/>
                  </a:cubicBezTo>
                  <a:cubicBezTo>
                    <a:pt x="6910" y="20624"/>
                    <a:pt x="7360" y="20651"/>
                    <a:pt x="7811" y="20651"/>
                  </a:cubicBezTo>
                  <a:cubicBezTo>
                    <a:pt x="8738" y="20651"/>
                    <a:pt x="9668" y="20535"/>
                    <a:pt x="10543" y="20276"/>
                  </a:cubicBezTo>
                  <a:cubicBezTo>
                    <a:pt x="10579" y="20265"/>
                    <a:pt x="10618" y="20254"/>
                    <a:pt x="10654" y="20240"/>
                  </a:cubicBezTo>
                  <a:cubicBezTo>
                    <a:pt x="11391" y="20010"/>
                    <a:pt x="12088" y="19677"/>
                    <a:pt x="12713" y="19219"/>
                  </a:cubicBezTo>
                  <a:cubicBezTo>
                    <a:pt x="13037" y="18531"/>
                    <a:pt x="13318" y="17818"/>
                    <a:pt x="13549" y="17086"/>
                  </a:cubicBezTo>
                  <a:cubicBezTo>
                    <a:pt x="13560" y="17047"/>
                    <a:pt x="13572" y="17011"/>
                    <a:pt x="13584" y="16975"/>
                  </a:cubicBezTo>
                  <a:cubicBezTo>
                    <a:pt x="14072" y="15397"/>
                    <a:pt x="14348" y="13723"/>
                    <a:pt x="14370" y="11991"/>
                  </a:cubicBezTo>
                  <a:cubicBezTo>
                    <a:pt x="14373" y="11955"/>
                    <a:pt x="14375" y="11917"/>
                    <a:pt x="14373" y="11878"/>
                  </a:cubicBezTo>
                  <a:cubicBezTo>
                    <a:pt x="14375" y="11829"/>
                    <a:pt x="14375" y="11779"/>
                    <a:pt x="14375" y="11729"/>
                  </a:cubicBezTo>
                  <a:cubicBezTo>
                    <a:pt x="14375" y="9495"/>
                    <a:pt x="13960" y="7357"/>
                    <a:pt x="13202" y="5388"/>
                  </a:cubicBezTo>
                  <a:cubicBezTo>
                    <a:pt x="13189" y="5350"/>
                    <a:pt x="13172" y="5312"/>
                    <a:pt x="13157" y="5273"/>
                  </a:cubicBezTo>
                  <a:cubicBezTo>
                    <a:pt x="12512" y="3629"/>
                    <a:pt x="11628" y="2105"/>
                    <a:pt x="10545" y="743"/>
                  </a:cubicBezTo>
                  <a:cubicBezTo>
                    <a:pt x="10401" y="639"/>
                    <a:pt x="10255" y="549"/>
                    <a:pt x="10108" y="467"/>
                  </a:cubicBezTo>
                  <a:cubicBezTo>
                    <a:pt x="10070" y="447"/>
                    <a:pt x="10031" y="427"/>
                    <a:pt x="9995" y="409"/>
                  </a:cubicBezTo>
                  <a:cubicBezTo>
                    <a:pt x="9452" y="133"/>
                    <a:pt x="8891" y="0"/>
                    <a:pt x="8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853;p36">
              <a:extLst>
                <a:ext uri="{FF2B5EF4-FFF2-40B4-BE49-F238E27FC236}">
                  <a16:creationId xmlns:a16="http://schemas.microsoft.com/office/drawing/2014/main" id="{674FA3B4-C3C5-C8D8-0A2C-4061671C21EB}"/>
                </a:ext>
              </a:extLst>
            </p:cNvPr>
            <p:cNvSpPr/>
            <p:nvPr/>
          </p:nvSpPr>
          <p:spPr>
            <a:xfrm>
              <a:off x="3132616" y="3470342"/>
              <a:ext cx="270605" cy="446699"/>
            </a:xfrm>
            <a:custGeom>
              <a:avLst/>
              <a:gdLst/>
              <a:ahLst/>
              <a:cxnLst/>
              <a:rect l="l" t="t" r="r" b="b"/>
              <a:pathLst>
                <a:path w="7871" h="12993" extrusionOk="0">
                  <a:moveTo>
                    <a:pt x="4936" y="1"/>
                  </a:moveTo>
                  <a:cubicBezTo>
                    <a:pt x="3993" y="1"/>
                    <a:pt x="3120" y="697"/>
                    <a:pt x="2507" y="1455"/>
                  </a:cubicBezTo>
                  <a:cubicBezTo>
                    <a:pt x="506" y="3932"/>
                    <a:pt x="0" y="7529"/>
                    <a:pt x="1239" y="10462"/>
                  </a:cubicBezTo>
                  <a:cubicBezTo>
                    <a:pt x="1670" y="11485"/>
                    <a:pt x="2333" y="12459"/>
                    <a:pt x="3307" y="12992"/>
                  </a:cubicBezTo>
                  <a:cubicBezTo>
                    <a:pt x="4364" y="12907"/>
                    <a:pt x="5341" y="12227"/>
                    <a:pt x="6002" y="11398"/>
                  </a:cubicBezTo>
                  <a:cubicBezTo>
                    <a:pt x="7312" y="9757"/>
                    <a:pt x="7871" y="7603"/>
                    <a:pt x="7817" y="5527"/>
                  </a:cubicBezTo>
                  <a:cubicBezTo>
                    <a:pt x="7790" y="4498"/>
                    <a:pt x="7614" y="3469"/>
                    <a:pt x="7276" y="2496"/>
                  </a:cubicBezTo>
                  <a:cubicBezTo>
                    <a:pt x="7103" y="1996"/>
                    <a:pt x="6840" y="1571"/>
                    <a:pt x="6508" y="1158"/>
                  </a:cubicBezTo>
                  <a:cubicBezTo>
                    <a:pt x="6260" y="847"/>
                    <a:pt x="5695" y="110"/>
                    <a:pt x="5284" y="33"/>
                  </a:cubicBezTo>
                  <a:cubicBezTo>
                    <a:pt x="5167" y="11"/>
                    <a:pt x="5051" y="1"/>
                    <a:pt x="4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854;p36">
              <a:extLst>
                <a:ext uri="{FF2B5EF4-FFF2-40B4-BE49-F238E27FC236}">
                  <a16:creationId xmlns:a16="http://schemas.microsoft.com/office/drawing/2014/main" id="{2200E5DE-10E6-40C6-E2E8-461A3DCE92EE}"/>
                </a:ext>
              </a:extLst>
            </p:cNvPr>
            <p:cNvSpPr/>
            <p:nvPr/>
          </p:nvSpPr>
          <p:spPr>
            <a:xfrm>
              <a:off x="3155822" y="3288713"/>
              <a:ext cx="137039" cy="678180"/>
            </a:xfrm>
            <a:custGeom>
              <a:avLst/>
              <a:gdLst/>
              <a:ahLst/>
              <a:cxnLst/>
              <a:rect l="l" t="t" r="r" b="b"/>
              <a:pathLst>
                <a:path w="3986" h="19726" extrusionOk="0">
                  <a:moveTo>
                    <a:pt x="3985" y="1"/>
                  </a:moveTo>
                  <a:lnTo>
                    <a:pt x="3985" y="1"/>
                  </a:lnTo>
                  <a:cubicBezTo>
                    <a:pt x="3938" y="10"/>
                    <a:pt x="3890" y="21"/>
                    <a:pt x="3843" y="37"/>
                  </a:cubicBezTo>
                  <a:cubicBezTo>
                    <a:pt x="2968" y="1821"/>
                    <a:pt x="2239" y="3681"/>
                    <a:pt x="1660" y="5587"/>
                  </a:cubicBezTo>
                  <a:cubicBezTo>
                    <a:pt x="1647" y="5627"/>
                    <a:pt x="1633" y="5668"/>
                    <a:pt x="1622" y="5706"/>
                  </a:cubicBezTo>
                  <a:cubicBezTo>
                    <a:pt x="1401" y="6444"/>
                    <a:pt x="1202" y="7185"/>
                    <a:pt x="1026" y="7934"/>
                  </a:cubicBezTo>
                  <a:lnTo>
                    <a:pt x="1026" y="7936"/>
                  </a:lnTo>
                  <a:cubicBezTo>
                    <a:pt x="747" y="9113"/>
                    <a:pt x="526" y="10306"/>
                    <a:pt x="361" y="11509"/>
                  </a:cubicBezTo>
                  <a:cubicBezTo>
                    <a:pt x="355" y="11545"/>
                    <a:pt x="350" y="11583"/>
                    <a:pt x="343" y="11622"/>
                  </a:cubicBezTo>
                  <a:cubicBezTo>
                    <a:pt x="228" y="12480"/>
                    <a:pt x="142" y="13344"/>
                    <a:pt x="86" y="14210"/>
                  </a:cubicBezTo>
                  <a:lnTo>
                    <a:pt x="86" y="14213"/>
                  </a:lnTo>
                  <a:cubicBezTo>
                    <a:pt x="36" y="14954"/>
                    <a:pt x="9" y="15696"/>
                    <a:pt x="5" y="16438"/>
                  </a:cubicBezTo>
                  <a:cubicBezTo>
                    <a:pt x="2" y="16476"/>
                    <a:pt x="2" y="16512"/>
                    <a:pt x="5" y="16551"/>
                  </a:cubicBezTo>
                  <a:cubicBezTo>
                    <a:pt x="0" y="17593"/>
                    <a:pt x="38" y="18633"/>
                    <a:pt x="122" y="19668"/>
                  </a:cubicBezTo>
                  <a:cubicBezTo>
                    <a:pt x="160" y="19688"/>
                    <a:pt x="201" y="19708"/>
                    <a:pt x="239" y="19726"/>
                  </a:cubicBezTo>
                  <a:cubicBezTo>
                    <a:pt x="151" y="18671"/>
                    <a:pt x="111" y="17611"/>
                    <a:pt x="118" y="16551"/>
                  </a:cubicBezTo>
                  <a:cubicBezTo>
                    <a:pt x="115" y="16512"/>
                    <a:pt x="115" y="16476"/>
                    <a:pt x="118" y="16438"/>
                  </a:cubicBezTo>
                  <a:cubicBezTo>
                    <a:pt x="120" y="15823"/>
                    <a:pt x="140" y="15207"/>
                    <a:pt x="173" y="14593"/>
                  </a:cubicBezTo>
                  <a:lnTo>
                    <a:pt x="173" y="14588"/>
                  </a:lnTo>
                  <a:cubicBezTo>
                    <a:pt x="230" y="13595"/>
                    <a:pt x="325" y="12600"/>
                    <a:pt x="461" y="11612"/>
                  </a:cubicBezTo>
                  <a:cubicBezTo>
                    <a:pt x="465" y="11576"/>
                    <a:pt x="470" y="11538"/>
                    <a:pt x="476" y="11500"/>
                  </a:cubicBezTo>
                  <a:cubicBezTo>
                    <a:pt x="656" y="10186"/>
                    <a:pt x="907" y="8883"/>
                    <a:pt x="1223" y="7598"/>
                  </a:cubicBezTo>
                  <a:cubicBezTo>
                    <a:pt x="1381" y="6958"/>
                    <a:pt x="1554" y="6320"/>
                    <a:pt x="1746" y="5688"/>
                  </a:cubicBezTo>
                  <a:cubicBezTo>
                    <a:pt x="1757" y="5647"/>
                    <a:pt x="1771" y="5607"/>
                    <a:pt x="1782" y="5569"/>
                  </a:cubicBezTo>
                  <a:cubicBezTo>
                    <a:pt x="2365" y="3654"/>
                    <a:pt x="3103" y="1792"/>
                    <a:pt x="3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855;p36">
              <a:extLst>
                <a:ext uri="{FF2B5EF4-FFF2-40B4-BE49-F238E27FC236}">
                  <a16:creationId xmlns:a16="http://schemas.microsoft.com/office/drawing/2014/main" id="{13A552C1-70F7-F32F-11C9-4F42FF368FD5}"/>
                </a:ext>
              </a:extLst>
            </p:cNvPr>
            <p:cNvSpPr/>
            <p:nvPr/>
          </p:nvSpPr>
          <p:spPr>
            <a:xfrm>
              <a:off x="3379566" y="3299164"/>
              <a:ext cx="23069" cy="683062"/>
            </a:xfrm>
            <a:custGeom>
              <a:avLst/>
              <a:gdLst/>
              <a:ahLst/>
              <a:cxnLst/>
              <a:rect l="l" t="t" r="r" b="b"/>
              <a:pathLst>
                <a:path w="671" h="19868" extrusionOk="0">
                  <a:moveTo>
                    <a:pt x="11" y="1"/>
                  </a:moveTo>
                  <a:lnTo>
                    <a:pt x="11" y="1"/>
                  </a:lnTo>
                  <a:cubicBezTo>
                    <a:pt x="0" y="1590"/>
                    <a:pt x="2" y="3186"/>
                    <a:pt x="19" y="4782"/>
                  </a:cubicBezTo>
                  <a:lnTo>
                    <a:pt x="19" y="4895"/>
                  </a:lnTo>
                  <a:cubicBezTo>
                    <a:pt x="28" y="5722"/>
                    <a:pt x="39" y="6550"/>
                    <a:pt x="57" y="7377"/>
                  </a:cubicBezTo>
                  <a:lnTo>
                    <a:pt x="57" y="7380"/>
                  </a:lnTo>
                  <a:cubicBezTo>
                    <a:pt x="77" y="8627"/>
                    <a:pt x="109" y="9874"/>
                    <a:pt x="150" y="11121"/>
                  </a:cubicBezTo>
                  <a:cubicBezTo>
                    <a:pt x="150" y="11159"/>
                    <a:pt x="152" y="11196"/>
                    <a:pt x="152" y="11232"/>
                  </a:cubicBezTo>
                  <a:cubicBezTo>
                    <a:pt x="177" y="12019"/>
                    <a:pt x="206" y="12806"/>
                    <a:pt x="237" y="13593"/>
                  </a:cubicBezTo>
                  <a:lnTo>
                    <a:pt x="237" y="13595"/>
                  </a:lnTo>
                  <a:cubicBezTo>
                    <a:pt x="273" y="14504"/>
                    <a:pt x="314" y="15410"/>
                    <a:pt x="359" y="16319"/>
                  </a:cubicBezTo>
                  <a:cubicBezTo>
                    <a:pt x="361" y="16355"/>
                    <a:pt x="363" y="16394"/>
                    <a:pt x="366" y="16432"/>
                  </a:cubicBezTo>
                  <a:cubicBezTo>
                    <a:pt x="425" y="17580"/>
                    <a:pt x="488" y="18726"/>
                    <a:pt x="560" y="19868"/>
                  </a:cubicBezTo>
                  <a:cubicBezTo>
                    <a:pt x="596" y="19857"/>
                    <a:pt x="634" y="19846"/>
                    <a:pt x="671" y="19832"/>
                  </a:cubicBezTo>
                  <a:cubicBezTo>
                    <a:pt x="600" y="18702"/>
                    <a:pt x="538" y="17573"/>
                    <a:pt x="479" y="16438"/>
                  </a:cubicBezTo>
                  <a:cubicBezTo>
                    <a:pt x="476" y="16400"/>
                    <a:pt x="476" y="16364"/>
                    <a:pt x="474" y="16326"/>
                  </a:cubicBezTo>
                  <a:cubicBezTo>
                    <a:pt x="423" y="15297"/>
                    <a:pt x="377" y="14264"/>
                    <a:pt x="337" y="13234"/>
                  </a:cubicBezTo>
                  <a:cubicBezTo>
                    <a:pt x="310" y="12569"/>
                    <a:pt x="287" y="11901"/>
                    <a:pt x="264" y="11236"/>
                  </a:cubicBezTo>
                  <a:cubicBezTo>
                    <a:pt x="264" y="11198"/>
                    <a:pt x="262" y="11161"/>
                    <a:pt x="262" y="11125"/>
                  </a:cubicBezTo>
                  <a:cubicBezTo>
                    <a:pt x="226" y="9993"/>
                    <a:pt x="197" y="8864"/>
                    <a:pt x="177" y="7732"/>
                  </a:cubicBezTo>
                  <a:lnTo>
                    <a:pt x="177" y="7730"/>
                  </a:lnTo>
                  <a:cubicBezTo>
                    <a:pt x="157" y="6783"/>
                    <a:pt x="140" y="5837"/>
                    <a:pt x="131" y="4890"/>
                  </a:cubicBezTo>
                  <a:lnTo>
                    <a:pt x="131" y="4777"/>
                  </a:lnTo>
                  <a:cubicBezTo>
                    <a:pt x="115" y="3203"/>
                    <a:pt x="113" y="1630"/>
                    <a:pt x="124" y="60"/>
                  </a:cubicBezTo>
                  <a:cubicBezTo>
                    <a:pt x="86" y="40"/>
                    <a:pt x="48" y="19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856;p36">
              <a:extLst>
                <a:ext uri="{FF2B5EF4-FFF2-40B4-BE49-F238E27FC236}">
                  <a16:creationId xmlns:a16="http://schemas.microsoft.com/office/drawing/2014/main" id="{37303B5E-D63A-75FC-6AA8-87BBFB9F2A2E}"/>
                </a:ext>
              </a:extLst>
            </p:cNvPr>
            <p:cNvSpPr/>
            <p:nvPr/>
          </p:nvSpPr>
          <p:spPr>
            <a:xfrm>
              <a:off x="3131378" y="3462881"/>
              <a:ext cx="358858" cy="34414"/>
            </a:xfrm>
            <a:custGeom>
              <a:avLst/>
              <a:gdLst/>
              <a:ahLst/>
              <a:cxnLst/>
              <a:rect l="l" t="t" r="r" b="b"/>
              <a:pathLst>
                <a:path w="10438" h="1001" extrusionOk="0">
                  <a:moveTo>
                    <a:pt x="8229" y="0"/>
                  </a:moveTo>
                  <a:cubicBezTo>
                    <a:pt x="7941" y="0"/>
                    <a:pt x="7648" y="5"/>
                    <a:pt x="7350" y="15"/>
                  </a:cubicBezTo>
                  <a:cubicBezTo>
                    <a:pt x="7314" y="15"/>
                    <a:pt x="7275" y="18"/>
                    <a:pt x="7237" y="20"/>
                  </a:cubicBezTo>
                  <a:lnTo>
                    <a:pt x="7206" y="20"/>
                  </a:lnTo>
                  <a:cubicBezTo>
                    <a:pt x="5630" y="80"/>
                    <a:pt x="4048" y="275"/>
                    <a:pt x="2492" y="503"/>
                  </a:cubicBezTo>
                  <a:cubicBezTo>
                    <a:pt x="2452" y="507"/>
                    <a:pt x="2411" y="514"/>
                    <a:pt x="2370" y="521"/>
                  </a:cubicBezTo>
                  <a:cubicBezTo>
                    <a:pt x="1755" y="608"/>
                    <a:pt x="1142" y="705"/>
                    <a:pt x="537" y="800"/>
                  </a:cubicBezTo>
                  <a:cubicBezTo>
                    <a:pt x="375" y="825"/>
                    <a:pt x="213" y="851"/>
                    <a:pt x="51" y="878"/>
                  </a:cubicBezTo>
                  <a:cubicBezTo>
                    <a:pt x="34" y="920"/>
                    <a:pt x="18" y="960"/>
                    <a:pt x="0" y="1000"/>
                  </a:cubicBezTo>
                  <a:cubicBezTo>
                    <a:pt x="188" y="971"/>
                    <a:pt x="372" y="942"/>
                    <a:pt x="555" y="913"/>
                  </a:cubicBezTo>
                  <a:cubicBezTo>
                    <a:pt x="1144" y="820"/>
                    <a:pt x="1737" y="727"/>
                    <a:pt x="2332" y="640"/>
                  </a:cubicBezTo>
                  <a:cubicBezTo>
                    <a:pt x="2372" y="633"/>
                    <a:pt x="2416" y="627"/>
                    <a:pt x="2456" y="621"/>
                  </a:cubicBezTo>
                  <a:cubicBezTo>
                    <a:pt x="3015" y="538"/>
                    <a:pt x="3575" y="461"/>
                    <a:pt x="4136" y="394"/>
                  </a:cubicBezTo>
                  <a:lnTo>
                    <a:pt x="4138" y="394"/>
                  </a:lnTo>
                  <a:cubicBezTo>
                    <a:pt x="4544" y="344"/>
                    <a:pt x="4950" y="299"/>
                    <a:pt x="5356" y="261"/>
                  </a:cubicBezTo>
                  <a:lnTo>
                    <a:pt x="5359" y="261"/>
                  </a:lnTo>
                  <a:cubicBezTo>
                    <a:pt x="5976" y="202"/>
                    <a:pt x="6592" y="157"/>
                    <a:pt x="7210" y="133"/>
                  </a:cubicBezTo>
                  <a:lnTo>
                    <a:pt x="7237" y="133"/>
                  </a:lnTo>
                  <a:cubicBezTo>
                    <a:pt x="7275" y="130"/>
                    <a:pt x="7314" y="128"/>
                    <a:pt x="7350" y="128"/>
                  </a:cubicBezTo>
                  <a:cubicBezTo>
                    <a:pt x="7651" y="118"/>
                    <a:pt x="7948" y="113"/>
                    <a:pt x="8239" y="113"/>
                  </a:cubicBezTo>
                  <a:cubicBezTo>
                    <a:pt x="9004" y="113"/>
                    <a:pt x="9736" y="148"/>
                    <a:pt x="10437" y="218"/>
                  </a:cubicBezTo>
                  <a:cubicBezTo>
                    <a:pt x="10424" y="180"/>
                    <a:pt x="10407" y="142"/>
                    <a:pt x="10392" y="103"/>
                  </a:cubicBezTo>
                  <a:cubicBezTo>
                    <a:pt x="9700" y="35"/>
                    <a:pt x="8981" y="0"/>
                    <a:pt x="82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57;p36">
              <a:extLst>
                <a:ext uri="{FF2B5EF4-FFF2-40B4-BE49-F238E27FC236}">
                  <a16:creationId xmlns:a16="http://schemas.microsoft.com/office/drawing/2014/main" id="{4BD518A3-8F13-FD41-C6AA-1AC0783745AC}"/>
                </a:ext>
              </a:extLst>
            </p:cNvPr>
            <p:cNvSpPr/>
            <p:nvPr/>
          </p:nvSpPr>
          <p:spPr>
            <a:xfrm>
              <a:off x="3041200" y="3679577"/>
              <a:ext cx="489331" cy="22003"/>
            </a:xfrm>
            <a:custGeom>
              <a:avLst/>
              <a:gdLst/>
              <a:ahLst/>
              <a:cxnLst/>
              <a:rect l="l" t="t" r="r" b="b"/>
              <a:pathLst>
                <a:path w="14233" h="640" extrusionOk="0">
                  <a:moveTo>
                    <a:pt x="7599" y="1"/>
                  </a:moveTo>
                  <a:cubicBezTo>
                    <a:pt x="7078" y="1"/>
                    <a:pt x="6556" y="9"/>
                    <a:pt x="6035" y="24"/>
                  </a:cubicBezTo>
                  <a:cubicBezTo>
                    <a:pt x="5440" y="40"/>
                    <a:pt x="4847" y="67"/>
                    <a:pt x="4254" y="103"/>
                  </a:cubicBezTo>
                  <a:lnTo>
                    <a:pt x="4252" y="103"/>
                  </a:lnTo>
                  <a:cubicBezTo>
                    <a:pt x="4103" y="110"/>
                    <a:pt x="3958" y="121"/>
                    <a:pt x="3809" y="130"/>
                  </a:cubicBezTo>
                  <a:cubicBezTo>
                    <a:pt x="3771" y="132"/>
                    <a:pt x="3733" y="134"/>
                    <a:pt x="3694" y="139"/>
                  </a:cubicBezTo>
                  <a:cubicBezTo>
                    <a:pt x="3550" y="148"/>
                    <a:pt x="3408" y="160"/>
                    <a:pt x="3264" y="171"/>
                  </a:cubicBezTo>
                  <a:cubicBezTo>
                    <a:pt x="2177" y="256"/>
                    <a:pt x="1094" y="373"/>
                    <a:pt x="19" y="524"/>
                  </a:cubicBezTo>
                  <a:cubicBezTo>
                    <a:pt x="12" y="563"/>
                    <a:pt x="5" y="601"/>
                    <a:pt x="1" y="640"/>
                  </a:cubicBezTo>
                  <a:cubicBezTo>
                    <a:pt x="1078" y="489"/>
                    <a:pt x="2164" y="369"/>
                    <a:pt x="3253" y="283"/>
                  </a:cubicBezTo>
                  <a:lnTo>
                    <a:pt x="3255" y="283"/>
                  </a:lnTo>
                  <a:cubicBezTo>
                    <a:pt x="3395" y="272"/>
                    <a:pt x="3537" y="261"/>
                    <a:pt x="3676" y="252"/>
                  </a:cubicBezTo>
                  <a:cubicBezTo>
                    <a:pt x="3715" y="247"/>
                    <a:pt x="3756" y="245"/>
                    <a:pt x="3794" y="243"/>
                  </a:cubicBezTo>
                  <a:cubicBezTo>
                    <a:pt x="3936" y="231"/>
                    <a:pt x="4078" y="223"/>
                    <a:pt x="4219" y="216"/>
                  </a:cubicBezTo>
                  <a:lnTo>
                    <a:pt x="4223" y="216"/>
                  </a:lnTo>
                  <a:cubicBezTo>
                    <a:pt x="4829" y="178"/>
                    <a:pt x="5436" y="150"/>
                    <a:pt x="6045" y="134"/>
                  </a:cubicBezTo>
                  <a:cubicBezTo>
                    <a:pt x="6559" y="120"/>
                    <a:pt x="7073" y="113"/>
                    <a:pt x="7587" y="113"/>
                  </a:cubicBezTo>
                  <a:cubicBezTo>
                    <a:pt x="8390" y="113"/>
                    <a:pt x="9192" y="131"/>
                    <a:pt x="9993" y="167"/>
                  </a:cubicBezTo>
                  <a:cubicBezTo>
                    <a:pt x="10029" y="167"/>
                    <a:pt x="10068" y="169"/>
                    <a:pt x="10106" y="171"/>
                  </a:cubicBezTo>
                  <a:cubicBezTo>
                    <a:pt x="10226" y="176"/>
                    <a:pt x="10345" y="182"/>
                    <a:pt x="10465" y="189"/>
                  </a:cubicBezTo>
                  <a:lnTo>
                    <a:pt x="10469" y="189"/>
                  </a:lnTo>
                  <a:cubicBezTo>
                    <a:pt x="11727" y="254"/>
                    <a:pt x="12981" y="365"/>
                    <a:pt x="14228" y="518"/>
                  </a:cubicBezTo>
                  <a:cubicBezTo>
                    <a:pt x="14231" y="482"/>
                    <a:pt x="14233" y="444"/>
                    <a:pt x="14231" y="405"/>
                  </a:cubicBezTo>
                  <a:cubicBezTo>
                    <a:pt x="12985" y="252"/>
                    <a:pt x="11731" y="143"/>
                    <a:pt x="10474" y="78"/>
                  </a:cubicBezTo>
                  <a:lnTo>
                    <a:pt x="10471" y="78"/>
                  </a:lnTo>
                  <a:cubicBezTo>
                    <a:pt x="10350" y="72"/>
                    <a:pt x="10226" y="65"/>
                    <a:pt x="10104" y="60"/>
                  </a:cubicBezTo>
                  <a:cubicBezTo>
                    <a:pt x="10066" y="58"/>
                    <a:pt x="10029" y="56"/>
                    <a:pt x="9991" y="56"/>
                  </a:cubicBezTo>
                  <a:cubicBezTo>
                    <a:pt x="9195" y="19"/>
                    <a:pt x="8397" y="1"/>
                    <a:pt x="75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58;p36">
              <a:extLst>
                <a:ext uri="{FF2B5EF4-FFF2-40B4-BE49-F238E27FC236}">
                  <a16:creationId xmlns:a16="http://schemas.microsoft.com/office/drawing/2014/main" id="{5E3813D1-6C25-5B71-5D38-6FEBFEBEFC08}"/>
                </a:ext>
              </a:extLst>
            </p:cNvPr>
            <p:cNvSpPr/>
            <p:nvPr/>
          </p:nvSpPr>
          <p:spPr>
            <a:xfrm>
              <a:off x="3060040" y="3853746"/>
              <a:ext cx="443296" cy="18806"/>
            </a:xfrm>
            <a:custGeom>
              <a:avLst/>
              <a:gdLst/>
              <a:ahLst/>
              <a:cxnLst/>
              <a:rect l="l" t="t" r="r" b="b"/>
              <a:pathLst>
                <a:path w="12894" h="547" extrusionOk="0">
                  <a:moveTo>
                    <a:pt x="3684" y="0"/>
                  </a:moveTo>
                  <a:cubicBezTo>
                    <a:pt x="3422" y="0"/>
                    <a:pt x="3163" y="0"/>
                    <a:pt x="2904" y="2"/>
                  </a:cubicBezTo>
                  <a:lnTo>
                    <a:pt x="2791" y="2"/>
                  </a:lnTo>
                  <a:cubicBezTo>
                    <a:pt x="1859" y="9"/>
                    <a:pt x="929" y="30"/>
                    <a:pt x="1" y="62"/>
                  </a:cubicBezTo>
                  <a:cubicBezTo>
                    <a:pt x="16" y="100"/>
                    <a:pt x="34" y="138"/>
                    <a:pt x="51" y="174"/>
                  </a:cubicBezTo>
                  <a:cubicBezTo>
                    <a:pt x="964" y="143"/>
                    <a:pt x="1877" y="122"/>
                    <a:pt x="2791" y="115"/>
                  </a:cubicBezTo>
                  <a:lnTo>
                    <a:pt x="2904" y="115"/>
                  </a:lnTo>
                  <a:cubicBezTo>
                    <a:pt x="3185" y="113"/>
                    <a:pt x="3467" y="113"/>
                    <a:pt x="3749" y="113"/>
                  </a:cubicBezTo>
                  <a:cubicBezTo>
                    <a:pt x="5210" y="117"/>
                    <a:pt x="6672" y="152"/>
                    <a:pt x="8133" y="219"/>
                  </a:cubicBezTo>
                  <a:cubicBezTo>
                    <a:pt x="8642" y="242"/>
                    <a:pt x="9152" y="268"/>
                    <a:pt x="9660" y="301"/>
                  </a:cubicBezTo>
                  <a:cubicBezTo>
                    <a:pt x="9698" y="303"/>
                    <a:pt x="9736" y="305"/>
                    <a:pt x="9773" y="307"/>
                  </a:cubicBezTo>
                  <a:cubicBezTo>
                    <a:pt x="10803" y="370"/>
                    <a:pt x="11830" y="449"/>
                    <a:pt x="12859" y="547"/>
                  </a:cubicBezTo>
                  <a:cubicBezTo>
                    <a:pt x="12870" y="508"/>
                    <a:pt x="12882" y="472"/>
                    <a:pt x="12894" y="436"/>
                  </a:cubicBezTo>
                  <a:cubicBezTo>
                    <a:pt x="11854" y="339"/>
                    <a:pt x="10812" y="257"/>
                    <a:pt x="9768" y="195"/>
                  </a:cubicBezTo>
                  <a:cubicBezTo>
                    <a:pt x="9729" y="190"/>
                    <a:pt x="9691" y="188"/>
                    <a:pt x="9653" y="188"/>
                  </a:cubicBezTo>
                  <a:cubicBezTo>
                    <a:pt x="9175" y="159"/>
                    <a:pt x="8694" y="131"/>
                    <a:pt x="8217" y="109"/>
                  </a:cubicBezTo>
                  <a:cubicBezTo>
                    <a:pt x="6705" y="39"/>
                    <a:pt x="5194" y="2"/>
                    <a:pt x="3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59;p36">
              <a:extLst>
                <a:ext uri="{FF2B5EF4-FFF2-40B4-BE49-F238E27FC236}">
                  <a16:creationId xmlns:a16="http://schemas.microsoft.com/office/drawing/2014/main" id="{82075BC1-3109-8EBF-FF01-BFEDC842A7AC}"/>
                </a:ext>
              </a:extLst>
            </p:cNvPr>
            <p:cNvSpPr/>
            <p:nvPr/>
          </p:nvSpPr>
          <p:spPr>
            <a:xfrm>
              <a:off x="3228639" y="3499461"/>
              <a:ext cx="87841" cy="95336"/>
            </a:xfrm>
            <a:custGeom>
              <a:avLst/>
              <a:gdLst/>
              <a:ahLst/>
              <a:cxnLst/>
              <a:rect l="l" t="t" r="r" b="b"/>
              <a:pathLst>
                <a:path w="2555" h="2773" extrusionOk="0">
                  <a:moveTo>
                    <a:pt x="1574" y="0"/>
                  </a:moveTo>
                  <a:cubicBezTo>
                    <a:pt x="1053" y="0"/>
                    <a:pt x="504" y="628"/>
                    <a:pt x="290" y="1016"/>
                  </a:cubicBezTo>
                  <a:cubicBezTo>
                    <a:pt x="125" y="1314"/>
                    <a:pt x="0" y="1651"/>
                    <a:pt x="32" y="1991"/>
                  </a:cubicBezTo>
                  <a:cubicBezTo>
                    <a:pt x="64" y="2331"/>
                    <a:pt x="287" y="2669"/>
                    <a:pt x="617" y="2752"/>
                  </a:cubicBezTo>
                  <a:cubicBezTo>
                    <a:pt x="673" y="2766"/>
                    <a:pt x="729" y="2773"/>
                    <a:pt x="784" y="2773"/>
                  </a:cubicBezTo>
                  <a:cubicBezTo>
                    <a:pt x="1144" y="2773"/>
                    <a:pt x="1482" y="2490"/>
                    <a:pt x="1706" y="2187"/>
                  </a:cubicBezTo>
                  <a:cubicBezTo>
                    <a:pt x="2045" y="1730"/>
                    <a:pt x="2555" y="672"/>
                    <a:pt x="2007" y="175"/>
                  </a:cubicBezTo>
                  <a:cubicBezTo>
                    <a:pt x="1871" y="52"/>
                    <a:pt x="1723" y="0"/>
                    <a:pt x="15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60;p36">
              <a:extLst>
                <a:ext uri="{FF2B5EF4-FFF2-40B4-BE49-F238E27FC236}">
                  <a16:creationId xmlns:a16="http://schemas.microsoft.com/office/drawing/2014/main" id="{037D8DF8-1F57-7E5E-A51B-137F5B5DAC27}"/>
                </a:ext>
              </a:extLst>
            </p:cNvPr>
            <p:cNvSpPr/>
            <p:nvPr/>
          </p:nvSpPr>
          <p:spPr>
            <a:xfrm>
              <a:off x="3182776" y="3647398"/>
              <a:ext cx="74708" cy="115104"/>
            </a:xfrm>
            <a:custGeom>
              <a:avLst/>
              <a:gdLst/>
              <a:ahLst/>
              <a:cxnLst/>
              <a:rect l="l" t="t" r="r" b="b"/>
              <a:pathLst>
                <a:path w="2173" h="3348" extrusionOk="0">
                  <a:moveTo>
                    <a:pt x="1145" y="0"/>
                  </a:moveTo>
                  <a:cubicBezTo>
                    <a:pt x="619" y="0"/>
                    <a:pt x="159" y="771"/>
                    <a:pt x="84" y="1248"/>
                  </a:cubicBezTo>
                  <a:cubicBezTo>
                    <a:pt x="1" y="1767"/>
                    <a:pt x="46" y="2305"/>
                    <a:pt x="210" y="2805"/>
                  </a:cubicBezTo>
                  <a:cubicBezTo>
                    <a:pt x="271" y="2988"/>
                    <a:pt x="357" y="3177"/>
                    <a:pt x="523" y="3278"/>
                  </a:cubicBezTo>
                  <a:cubicBezTo>
                    <a:pt x="602" y="3326"/>
                    <a:pt x="692" y="3348"/>
                    <a:pt x="783" y="3348"/>
                  </a:cubicBezTo>
                  <a:cubicBezTo>
                    <a:pt x="930" y="3348"/>
                    <a:pt x="1082" y="3292"/>
                    <a:pt x="1200" y="3202"/>
                  </a:cubicBezTo>
                  <a:cubicBezTo>
                    <a:pt x="1391" y="3056"/>
                    <a:pt x="1512" y="2835"/>
                    <a:pt x="1608" y="2613"/>
                  </a:cubicBezTo>
                  <a:cubicBezTo>
                    <a:pt x="1877" y="1995"/>
                    <a:pt x="2173" y="766"/>
                    <a:pt x="1605" y="213"/>
                  </a:cubicBezTo>
                  <a:cubicBezTo>
                    <a:pt x="1451" y="63"/>
                    <a:pt x="1295" y="0"/>
                    <a:pt x="1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" name="Google Shape;861;p36">
            <a:extLst>
              <a:ext uri="{FF2B5EF4-FFF2-40B4-BE49-F238E27FC236}">
                <a16:creationId xmlns:a16="http://schemas.microsoft.com/office/drawing/2014/main" id="{4086ACD4-A7FC-DF0A-440E-DE1BED3D0468}"/>
              </a:ext>
            </a:extLst>
          </p:cNvPr>
          <p:cNvGrpSpPr/>
          <p:nvPr/>
        </p:nvGrpSpPr>
        <p:grpSpPr>
          <a:xfrm rot="921197">
            <a:off x="632625" y="1481923"/>
            <a:ext cx="356900" cy="374996"/>
            <a:chOff x="4299026" y="856058"/>
            <a:chExt cx="272324" cy="286110"/>
          </a:xfrm>
        </p:grpSpPr>
        <p:sp>
          <p:nvSpPr>
            <p:cNvPr id="131" name="Google Shape;862;p36">
              <a:extLst>
                <a:ext uri="{FF2B5EF4-FFF2-40B4-BE49-F238E27FC236}">
                  <a16:creationId xmlns:a16="http://schemas.microsoft.com/office/drawing/2014/main" id="{E95D6367-386F-D234-9273-490F13D0E610}"/>
                </a:ext>
              </a:extLst>
            </p:cNvPr>
            <p:cNvSpPr/>
            <p:nvPr/>
          </p:nvSpPr>
          <p:spPr>
            <a:xfrm>
              <a:off x="4319310" y="872526"/>
              <a:ext cx="252040" cy="269642"/>
            </a:xfrm>
            <a:custGeom>
              <a:avLst/>
              <a:gdLst/>
              <a:ahLst/>
              <a:cxnLst/>
              <a:rect l="l" t="t" r="r" b="b"/>
              <a:pathLst>
                <a:path w="7331" h="7843" extrusionOk="0">
                  <a:moveTo>
                    <a:pt x="4898" y="0"/>
                  </a:moveTo>
                  <a:cubicBezTo>
                    <a:pt x="3670" y="0"/>
                    <a:pt x="2268" y="819"/>
                    <a:pt x="1320" y="2225"/>
                  </a:cubicBezTo>
                  <a:cubicBezTo>
                    <a:pt x="1" y="4176"/>
                    <a:pt x="59" y="6518"/>
                    <a:pt x="1446" y="7455"/>
                  </a:cubicBezTo>
                  <a:cubicBezTo>
                    <a:pt x="1835" y="7717"/>
                    <a:pt x="2286" y="7842"/>
                    <a:pt x="2765" y="7842"/>
                  </a:cubicBezTo>
                  <a:cubicBezTo>
                    <a:pt x="2892" y="7842"/>
                    <a:pt x="3020" y="7833"/>
                    <a:pt x="3151" y="7816"/>
                  </a:cubicBezTo>
                  <a:cubicBezTo>
                    <a:pt x="3383" y="7787"/>
                    <a:pt x="3622" y="7729"/>
                    <a:pt x="3858" y="7644"/>
                  </a:cubicBezTo>
                  <a:cubicBezTo>
                    <a:pt x="4215" y="7519"/>
                    <a:pt x="4571" y="7333"/>
                    <a:pt x="4912" y="7094"/>
                  </a:cubicBezTo>
                  <a:cubicBezTo>
                    <a:pt x="5052" y="6998"/>
                    <a:pt x="5189" y="6891"/>
                    <a:pt x="5322" y="6775"/>
                  </a:cubicBezTo>
                  <a:cubicBezTo>
                    <a:pt x="5696" y="6456"/>
                    <a:pt x="6045" y="6068"/>
                    <a:pt x="6346" y="5621"/>
                  </a:cubicBezTo>
                  <a:cubicBezTo>
                    <a:pt x="6374" y="5578"/>
                    <a:pt x="6402" y="5537"/>
                    <a:pt x="6428" y="5497"/>
                  </a:cubicBezTo>
                  <a:cubicBezTo>
                    <a:pt x="6489" y="5400"/>
                    <a:pt x="6548" y="5304"/>
                    <a:pt x="6600" y="5208"/>
                  </a:cubicBezTo>
                  <a:cubicBezTo>
                    <a:pt x="6767" y="4915"/>
                    <a:pt x="6902" y="4619"/>
                    <a:pt x="7007" y="4321"/>
                  </a:cubicBezTo>
                  <a:cubicBezTo>
                    <a:pt x="7092" y="4088"/>
                    <a:pt x="7157" y="3856"/>
                    <a:pt x="7203" y="3624"/>
                  </a:cubicBezTo>
                  <a:cubicBezTo>
                    <a:pt x="7318" y="3075"/>
                    <a:pt x="7330" y="2542"/>
                    <a:pt x="7244" y="2060"/>
                  </a:cubicBezTo>
                  <a:cubicBezTo>
                    <a:pt x="7212" y="1893"/>
                    <a:pt x="7169" y="1732"/>
                    <a:pt x="7114" y="1578"/>
                  </a:cubicBezTo>
                  <a:cubicBezTo>
                    <a:pt x="6940" y="1086"/>
                    <a:pt x="6640" y="672"/>
                    <a:pt x="6220" y="388"/>
                  </a:cubicBezTo>
                  <a:cubicBezTo>
                    <a:pt x="5831" y="125"/>
                    <a:pt x="5378" y="0"/>
                    <a:pt x="4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63;p36">
              <a:extLst>
                <a:ext uri="{FF2B5EF4-FFF2-40B4-BE49-F238E27FC236}">
                  <a16:creationId xmlns:a16="http://schemas.microsoft.com/office/drawing/2014/main" id="{A3EE1843-B858-2094-F523-1A9796F56273}"/>
                </a:ext>
              </a:extLst>
            </p:cNvPr>
            <p:cNvSpPr/>
            <p:nvPr/>
          </p:nvSpPr>
          <p:spPr>
            <a:xfrm>
              <a:off x="4478489" y="908418"/>
              <a:ext cx="89835" cy="34964"/>
            </a:xfrm>
            <a:custGeom>
              <a:avLst/>
              <a:gdLst/>
              <a:ahLst/>
              <a:cxnLst/>
              <a:rect l="l" t="t" r="r" b="b"/>
              <a:pathLst>
                <a:path w="2613" h="1017" extrusionOk="0">
                  <a:moveTo>
                    <a:pt x="456" y="1"/>
                  </a:moveTo>
                  <a:cubicBezTo>
                    <a:pt x="307" y="1"/>
                    <a:pt x="180" y="39"/>
                    <a:pt x="108" y="146"/>
                  </a:cubicBezTo>
                  <a:cubicBezTo>
                    <a:pt x="1" y="305"/>
                    <a:pt x="182" y="293"/>
                    <a:pt x="349" y="339"/>
                  </a:cubicBezTo>
                  <a:cubicBezTo>
                    <a:pt x="672" y="424"/>
                    <a:pt x="995" y="510"/>
                    <a:pt x="1316" y="603"/>
                  </a:cubicBezTo>
                  <a:cubicBezTo>
                    <a:pt x="1750" y="731"/>
                    <a:pt x="2184" y="868"/>
                    <a:pt x="2613" y="1016"/>
                  </a:cubicBezTo>
                  <a:cubicBezTo>
                    <a:pt x="2582" y="849"/>
                    <a:pt x="2539" y="688"/>
                    <a:pt x="2484" y="534"/>
                  </a:cubicBezTo>
                  <a:cubicBezTo>
                    <a:pt x="2129" y="450"/>
                    <a:pt x="1776" y="355"/>
                    <a:pt x="1426" y="252"/>
                  </a:cubicBezTo>
                  <a:cubicBezTo>
                    <a:pt x="1245" y="198"/>
                    <a:pt x="794" y="1"/>
                    <a:pt x="4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64;p36">
              <a:extLst>
                <a:ext uri="{FF2B5EF4-FFF2-40B4-BE49-F238E27FC236}">
                  <a16:creationId xmlns:a16="http://schemas.microsoft.com/office/drawing/2014/main" id="{9946C8E3-9084-8687-1D17-1A875B975BB5}"/>
                </a:ext>
              </a:extLst>
            </p:cNvPr>
            <p:cNvSpPr/>
            <p:nvPr/>
          </p:nvSpPr>
          <p:spPr>
            <a:xfrm>
              <a:off x="4510497" y="980650"/>
              <a:ext cx="56452" cy="40431"/>
            </a:xfrm>
            <a:custGeom>
              <a:avLst/>
              <a:gdLst/>
              <a:ahLst/>
              <a:cxnLst/>
              <a:rect l="l" t="t" r="r" b="b"/>
              <a:pathLst>
                <a:path w="1642" h="1176" extrusionOk="0">
                  <a:moveTo>
                    <a:pt x="236" y="0"/>
                  </a:moveTo>
                  <a:cubicBezTo>
                    <a:pt x="95" y="0"/>
                    <a:pt x="1" y="73"/>
                    <a:pt x="62" y="312"/>
                  </a:cubicBezTo>
                  <a:cubicBezTo>
                    <a:pt x="154" y="667"/>
                    <a:pt x="933" y="929"/>
                    <a:pt x="1237" y="1075"/>
                  </a:cubicBezTo>
                  <a:cubicBezTo>
                    <a:pt x="1306" y="1109"/>
                    <a:pt x="1377" y="1142"/>
                    <a:pt x="1446" y="1176"/>
                  </a:cubicBezTo>
                  <a:cubicBezTo>
                    <a:pt x="1531" y="943"/>
                    <a:pt x="1596" y="711"/>
                    <a:pt x="1642" y="479"/>
                  </a:cubicBezTo>
                  <a:cubicBezTo>
                    <a:pt x="1354" y="357"/>
                    <a:pt x="1058" y="255"/>
                    <a:pt x="765" y="148"/>
                  </a:cubicBezTo>
                  <a:cubicBezTo>
                    <a:pt x="644" y="104"/>
                    <a:pt x="406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65;p36">
              <a:extLst>
                <a:ext uri="{FF2B5EF4-FFF2-40B4-BE49-F238E27FC236}">
                  <a16:creationId xmlns:a16="http://schemas.microsoft.com/office/drawing/2014/main" id="{C8E79378-C62D-28A2-F888-FA3768874177}"/>
                </a:ext>
              </a:extLst>
            </p:cNvPr>
            <p:cNvSpPr/>
            <p:nvPr/>
          </p:nvSpPr>
          <p:spPr>
            <a:xfrm>
              <a:off x="4473985" y="1020359"/>
              <a:ext cx="72267" cy="41153"/>
            </a:xfrm>
            <a:custGeom>
              <a:avLst/>
              <a:gdLst/>
              <a:ahLst/>
              <a:cxnLst/>
              <a:rect l="l" t="t" r="r" b="b"/>
              <a:pathLst>
                <a:path w="2102" h="1197" extrusionOk="0">
                  <a:moveTo>
                    <a:pt x="622" y="1"/>
                  </a:moveTo>
                  <a:cubicBezTo>
                    <a:pt x="616" y="1"/>
                    <a:pt x="610" y="1"/>
                    <a:pt x="604" y="2"/>
                  </a:cubicBezTo>
                  <a:cubicBezTo>
                    <a:pt x="1" y="67"/>
                    <a:pt x="768" y="616"/>
                    <a:pt x="924" y="701"/>
                  </a:cubicBezTo>
                  <a:cubicBezTo>
                    <a:pt x="1252" y="881"/>
                    <a:pt x="1605" y="1012"/>
                    <a:pt x="1929" y="1197"/>
                  </a:cubicBezTo>
                  <a:cubicBezTo>
                    <a:pt x="1990" y="1100"/>
                    <a:pt x="2049" y="1004"/>
                    <a:pt x="2101" y="908"/>
                  </a:cubicBezTo>
                  <a:cubicBezTo>
                    <a:pt x="2071" y="886"/>
                    <a:pt x="2041" y="866"/>
                    <a:pt x="2009" y="845"/>
                  </a:cubicBezTo>
                  <a:cubicBezTo>
                    <a:pt x="1767" y="678"/>
                    <a:pt x="1522" y="517"/>
                    <a:pt x="1272" y="362"/>
                  </a:cubicBezTo>
                  <a:cubicBezTo>
                    <a:pt x="1130" y="275"/>
                    <a:pt x="805" y="1"/>
                    <a:pt x="6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66;p36">
              <a:extLst>
                <a:ext uri="{FF2B5EF4-FFF2-40B4-BE49-F238E27FC236}">
                  <a16:creationId xmlns:a16="http://schemas.microsoft.com/office/drawing/2014/main" id="{E6A61080-0EF3-F277-A667-9AF7B82D0BF3}"/>
                </a:ext>
              </a:extLst>
            </p:cNvPr>
            <p:cNvSpPr/>
            <p:nvPr/>
          </p:nvSpPr>
          <p:spPr>
            <a:xfrm>
              <a:off x="4432764" y="1070244"/>
              <a:ext cx="69551" cy="46172"/>
            </a:xfrm>
            <a:custGeom>
              <a:avLst/>
              <a:gdLst/>
              <a:ahLst/>
              <a:cxnLst/>
              <a:rect l="l" t="t" r="r" b="b"/>
              <a:pathLst>
                <a:path w="2023" h="1343" extrusionOk="0">
                  <a:moveTo>
                    <a:pt x="333" y="1"/>
                  </a:moveTo>
                  <a:cubicBezTo>
                    <a:pt x="242" y="1"/>
                    <a:pt x="168" y="31"/>
                    <a:pt x="120" y="100"/>
                  </a:cubicBezTo>
                  <a:cubicBezTo>
                    <a:pt x="0" y="270"/>
                    <a:pt x="720" y="653"/>
                    <a:pt x="862" y="757"/>
                  </a:cubicBezTo>
                  <a:cubicBezTo>
                    <a:pt x="1119" y="945"/>
                    <a:pt x="1372" y="1134"/>
                    <a:pt x="1612" y="1343"/>
                  </a:cubicBezTo>
                  <a:cubicBezTo>
                    <a:pt x="1752" y="1247"/>
                    <a:pt x="1889" y="1140"/>
                    <a:pt x="2022" y="1024"/>
                  </a:cubicBezTo>
                  <a:cubicBezTo>
                    <a:pt x="1694" y="759"/>
                    <a:pt x="793" y="1"/>
                    <a:pt x="3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67;p36">
              <a:extLst>
                <a:ext uri="{FF2B5EF4-FFF2-40B4-BE49-F238E27FC236}">
                  <a16:creationId xmlns:a16="http://schemas.microsoft.com/office/drawing/2014/main" id="{CFCCF1E0-797A-506C-02A2-0997FAEBA5DF}"/>
                </a:ext>
              </a:extLst>
            </p:cNvPr>
            <p:cNvSpPr/>
            <p:nvPr/>
          </p:nvSpPr>
          <p:spPr>
            <a:xfrm>
              <a:off x="4378650" y="1092763"/>
              <a:ext cx="73333" cy="48510"/>
            </a:xfrm>
            <a:custGeom>
              <a:avLst/>
              <a:gdLst/>
              <a:ahLst/>
              <a:cxnLst/>
              <a:rect l="l" t="t" r="r" b="b"/>
              <a:pathLst>
                <a:path w="2133" h="1411" extrusionOk="0">
                  <a:moveTo>
                    <a:pt x="429" y="0"/>
                  </a:moveTo>
                  <a:cubicBezTo>
                    <a:pt x="338" y="0"/>
                    <a:pt x="246" y="5"/>
                    <a:pt x="167" y="46"/>
                  </a:cubicBezTo>
                  <a:cubicBezTo>
                    <a:pt x="72" y="93"/>
                    <a:pt x="0" y="206"/>
                    <a:pt x="37" y="308"/>
                  </a:cubicBezTo>
                  <a:cubicBezTo>
                    <a:pt x="57" y="360"/>
                    <a:pt x="100" y="401"/>
                    <a:pt x="144" y="438"/>
                  </a:cubicBezTo>
                  <a:cubicBezTo>
                    <a:pt x="415" y="667"/>
                    <a:pt x="735" y="830"/>
                    <a:pt x="1019" y="1045"/>
                  </a:cubicBezTo>
                  <a:cubicBezTo>
                    <a:pt x="1164" y="1154"/>
                    <a:pt x="1299" y="1278"/>
                    <a:pt x="1425" y="1410"/>
                  </a:cubicBezTo>
                  <a:cubicBezTo>
                    <a:pt x="1657" y="1381"/>
                    <a:pt x="1896" y="1323"/>
                    <a:pt x="2132" y="1238"/>
                  </a:cubicBezTo>
                  <a:cubicBezTo>
                    <a:pt x="1694" y="855"/>
                    <a:pt x="1251" y="479"/>
                    <a:pt x="802" y="108"/>
                  </a:cubicBezTo>
                  <a:lnTo>
                    <a:pt x="484" y="1"/>
                  </a:lnTo>
                  <a:cubicBezTo>
                    <a:pt x="466" y="0"/>
                    <a:pt x="448" y="0"/>
                    <a:pt x="4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68;p36">
              <a:extLst>
                <a:ext uri="{FF2B5EF4-FFF2-40B4-BE49-F238E27FC236}">
                  <a16:creationId xmlns:a16="http://schemas.microsoft.com/office/drawing/2014/main" id="{839C1D4B-3694-1336-B907-806F98D41EE3}"/>
                </a:ext>
              </a:extLst>
            </p:cNvPr>
            <p:cNvSpPr/>
            <p:nvPr/>
          </p:nvSpPr>
          <p:spPr>
            <a:xfrm>
              <a:off x="4299026" y="856058"/>
              <a:ext cx="261460" cy="267648"/>
            </a:xfrm>
            <a:custGeom>
              <a:avLst/>
              <a:gdLst/>
              <a:ahLst/>
              <a:cxnLst/>
              <a:rect l="l" t="t" r="r" b="b"/>
              <a:pathLst>
                <a:path w="7605" h="7785" extrusionOk="0">
                  <a:moveTo>
                    <a:pt x="4860" y="1"/>
                  </a:moveTo>
                  <a:cubicBezTo>
                    <a:pt x="3640" y="1"/>
                    <a:pt x="2249" y="814"/>
                    <a:pt x="1308" y="2207"/>
                  </a:cubicBezTo>
                  <a:cubicBezTo>
                    <a:pt x="0" y="4145"/>
                    <a:pt x="56" y="6469"/>
                    <a:pt x="1433" y="7400"/>
                  </a:cubicBezTo>
                  <a:cubicBezTo>
                    <a:pt x="1820" y="7661"/>
                    <a:pt x="2269" y="7784"/>
                    <a:pt x="2744" y="7784"/>
                  </a:cubicBezTo>
                  <a:cubicBezTo>
                    <a:pt x="3964" y="7784"/>
                    <a:pt x="5355" y="6971"/>
                    <a:pt x="6297" y="5578"/>
                  </a:cubicBezTo>
                  <a:cubicBezTo>
                    <a:pt x="7605" y="3640"/>
                    <a:pt x="7549" y="1317"/>
                    <a:pt x="6172" y="385"/>
                  </a:cubicBezTo>
                  <a:cubicBezTo>
                    <a:pt x="5785" y="124"/>
                    <a:pt x="5336" y="1"/>
                    <a:pt x="48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69;p36">
              <a:extLst>
                <a:ext uri="{FF2B5EF4-FFF2-40B4-BE49-F238E27FC236}">
                  <a16:creationId xmlns:a16="http://schemas.microsoft.com/office/drawing/2014/main" id="{BABA0595-FAA8-B6A4-F02C-DEA032E3D420}"/>
                </a:ext>
              </a:extLst>
            </p:cNvPr>
            <p:cNvSpPr/>
            <p:nvPr/>
          </p:nvSpPr>
          <p:spPr>
            <a:xfrm>
              <a:off x="4319688" y="877236"/>
              <a:ext cx="220135" cy="225292"/>
            </a:xfrm>
            <a:custGeom>
              <a:avLst/>
              <a:gdLst/>
              <a:ahLst/>
              <a:cxnLst/>
              <a:rect l="l" t="t" r="r" b="b"/>
              <a:pathLst>
                <a:path w="6403" h="6553" extrusionOk="0">
                  <a:moveTo>
                    <a:pt x="4092" y="0"/>
                  </a:moveTo>
                  <a:cubicBezTo>
                    <a:pt x="3066" y="0"/>
                    <a:pt x="1894" y="685"/>
                    <a:pt x="1102" y="1859"/>
                  </a:cubicBezTo>
                  <a:cubicBezTo>
                    <a:pt x="1" y="3488"/>
                    <a:pt x="48" y="5446"/>
                    <a:pt x="1207" y="6228"/>
                  </a:cubicBezTo>
                  <a:cubicBezTo>
                    <a:pt x="1532" y="6448"/>
                    <a:pt x="1911" y="6552"/>
                    <a:pt x="2312" y="6552"/>
                  </a:cubicBezTo>
                  <a:cubicBezTo>
                    <a:pt x="3338" y="6552"/>
                    <a:pt x="4509" y="5868"/>
                    <a:pt x="5301" y="4695"/>
                  </a:cubicBezTo>
                  <a:cubicBezTo>
                    <a:pt x="6402" y="3065"/>
                    <a:pt x="6356" y="1107"/>
                    <a:pt x="5195" y="324"/>
                  </a:cubicBezTo>
                  <a:cubicBezTo>
                    <a:pt x="4870" y="104"/>
                    <a:pt x="4492" y="0"/>
                    <a:pt x="4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70;p36">
              <a:extLst>
                <a:ext uri="{FF2B5EF4-FFF2-40B4-BE49-F238E27FC236}">
                  <a16:creationId xmlns:a16="http://schemas.microsoft.com/office/drawing/2014/main" id="{1F3A74EF-2B5C-B0EF-CFD7-47F695B6D7B0}"/>
                </a:ext>
              </a:extLst>
            </p:cNvPr>
            <p:cNvSpPr/>
            <p:nvPr/>
          </p:nvSpPr>
          <p:spPr>
            <a:xfrm>
              <a:off x="4420078" y="928462"/>
              <a:ext cx="29945" cy="43353"/>
            </a:xfrm>
            <a:custGeom>
              <a:avLst/>
              <a:gdLst/>
              <a:ahLst/>
              <a:cxnLst/>
              <a:rect l="l" t="t" r="r" b="b"/>
              <a:pathLst>
                <a:path w="871" h="1261" extrusionOk="0">
                  <a:moveTo>
                    <a:pt x="524" y="0"/>
                  </a:moveTo>
                  <a:cubicBezTo>
                    <a:pt x="240" y="0"/>
                    <a:pt x="0" y="1261"/>
                    <a:pt x="0" y="1261"/>
                  </a:cubicBezTo>
                  <a:cubicBezTo>
                    <a:pt x="0" y="1261"/>
                    <a:pt x="870" y="155"/>
                    <a:pt x="568" y="11"/>
                  </a:cubicBezTo>
                  <a:cubicBezTo>
                    <a:pt x="553" y="4"/>
                    <a:pt x="538" y="0"/>
                    <a:pt x="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71;p36">
              <a:extLst>
                <a:ext uri="{FF2B5EF4-FFF2-40B4-BE49-F238E27FC236}">
                  <a16:creationId xmlns:a16="http://schemas.microsoft.com/office/drawing/2014/main" id="{ED987C0B-8B14-E30E-D685-779051E19186}"/>
                </a:ext>
              </a:extLst>
            </p:cNvPr>
            <p:cNvSpPr/>
            <p:nvPr/>
          </p:nvSpPr>
          <p:spPr>
            <a:xfrm>
              <a:off x="4433245" y="973156"/>
              <a:ext cx="47582" cy="10142"/>
            </a:xfrm>
            <a:custGeom>
              <a:avLst/>
              <a:gdLst/>
              <a:ahLst/>
              <a:cxnLst/>
              <a:rect l="l" t="t" r="r" b="b"/>
              <a:pathLst>
                <a:path w="1384" h="295" extrusionOk="0">
                  <a:moveTo>
                    <a:pt x="1209" y="0"/>
                  </a:moveTo>
                  <a:cubicBezTo>
                    <a:pt x="838" y="0"/>
                    <a:pt x="1" y="288"/>
                    <a:pt x="1" y="288"/>
                  </a:cubicBezTo>
                  <a:cubicBezTo>
                    <a:pt x="1" y="288"/>
                    <a:pt x="144" y="295"/>
                    <a:pt x="337" y="295"/>
                  </a:cubicBezTo>
                  <a:cubicBezTo>
                    <a:pt x="747" y="295"/>
                    <a:pt x="1384" y="265"/>
                    <a:pt x="1381" y="82"/>
                  </a:cubicBezTo>
                  <a:cubicBezTo>
                    <a:pt x="1381" y="23"/>
                    <a:pt x="1313" y="0"/>
                    <a:pt x="12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72;p36">
              <a:extLst>
                <a:ext uri="{FF2B5EF4-FFF2-40B4-BE49-F238E27FC236}">
                  <a16:creationId xmlns:a16="http://schemas.microsoft.com/office/drawing/2014/main" id="{32C7A407-6425-8047-AEB2-BBE987E78030}"/>
                </a:ext>
              </a:extLst>
            </p:cNvPr>
            <p:cNvSpPr/>
            <p:nvPr/>
          </p:nvSpPr>
          <p:spPr>
            <a:xfrm>
              <a:off x="4395015" y="998940"/>
              <a:ext cx="29051" cy="35308"/>
            </a:xfrm>
            <a:custGeom>
              <a:avLst/>
              <a:gdLst/>
              <a:ahLst/>
              <a:cxnLst/>
              <a:rect l="l" t="t" r="r" b="b"/>
              <a:pathLst>
                <a:path w="845" h="1027" extrusionOk="0">
                  <a:moveTo>
                    <a:pt x="627" y="1"/>
                  </a:moveTo>
                  <a:cubicBezTo>
                    <a:pt x="626" y="1"/>
                    <a:pt x="1" y="973"/>
                    <a:pt x="428" y="1025"/>
                  </a:cubicBezTo>
                  <a:cubicBezTo>
                    <a:pt x="438" y="1026"/>
                    <a:pt x="447" y="1027"/>
                    <a:pt x="456" y="1027"/>
                  </a:cubicBezTo>
                  <a:cubicBezTo>
                    <a:pt x="844" y="1027"/>
                    <a:pt x="627" y="1"/>
                    <a:pt x="6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73;p36">
              <a:extLst>
                <a:ext uri="{FF2B5EF4-FFF2-40B4-BE49-F238E27FC236}">
                  <a16:creationId xmlns:a16="http://schemas.microsoft.com/office/drawing/2014/main" id="{C7D2B337-AC7B-82B8-B93A-6AC97BD5EA77}"/>
                </a:ext>
              </a:extLst>
            </p:cNvPr>
            <p:cNvSpPr/>
            <p:nvPr/>
          </p:nvSpPr>
          <p:spPr>
            <a:xfrm>
              <a:off x="4361769" y="970302"/>
              <a:ext cx="45554" cy="17362"/>
            </a:xfrm>
            <a:custGeom>
              <a:avLst/>
              <a:gdLst/>
              <a:ahLst/>
              <a:cxnLst/>
              <a:rect l="l" t="t" r="r" b="b"/>
              <a:pathLst>
                <a:path w="1325" h="505" extrusionOk="0">
                  <a:moveTo>
                    <a:pt x="279" y="0"/>
                  </a:moveTo>
                  <a:cubicBezTo>
                    <a:pt x="207" y="0"/>
                    <a:pt x="154" y="25"/>
                    <a:pt x="130" y="84"/>
                  </a:cubicBezTo>
                  <a:cubicBezTo>
                    <a:pt x="1" y="412"/>
                    <a:pt x="1324" y="504"/>
                    <a:pt x="1324" y="504"/>
                  </a:cubicBezTo>
                  <a:cubicBezTo>
                    <a:pt x="1324" y="504"/>
                    <a:pt x="609" y="0"/>
                    <a:pt x="2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033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nh Yen Tran 0967 255 149 /081 811 4340 zalo / FB https://www.facebook.com/thanhyentrangiaoandientu"/>
          <p:cNvPicPr>
            <a:picLocks noChangeAspect="1"/>
          </p:cNvPicPr>
          <p:nvPr/>
        </p:nvPicPr>
        <p:blipFill>
          <a:blip r:embed="rId7"/>
          <a:srcRect l="7668" t="15028" r="6599" b="16618"/>
          <a:stretch>
            <a:fillRect/>
          </a:stretch>
        </p:blipFill>
        <p:spPr>
          <a:xfrm>
            <a:off x="647700" y="1752600"/>
            <a:ext cx="4686300" cy="1638300"/>
          </a:xfrm>
          <a:prstGeom prst="rect">
            <a:avLst/>
          </a:prstGeom>
        </p:spPr>
      </p:pic>
      <p:sp>
        <p:nvSpPr>
          <p:cNvPr id="5" name="Thanh Yen Tran 0967 255 149 /081 811 4340 zalo / FB https://www.facebook.com/thanhyentrangiaoandientu">
            <a:hlinkClick r:id="" action="ppaction://hlinkshowjump?jump=nextslide"/>
          </p:cNvPr>
          <p:cNvSpPr/>
          <p:nvPr/>
        </p:nvSpPr>
        <p:spPr>
          <a:xfrm>
            <a:off x="2133600" y="3638550"/>
            <a:ext cx="1485900" cy="571301"/>
          </a:xfrm>
          <a:custGeom>
            <a:avLst/>
            <a:gdLst/>
            <a:ahLst/>
            <a:cxnLst/>
            <a:rect l="l" t="t" r="r" b="b"/>
            <a:pathLst>
              <a:path w="4159163" h="1599119">
                <a:moveTo>
                  <a:pt x="0" y="0"/>
                </a:moveTo>
                <a:lnTo>
                  <a:pt x="4159164" y="0"/>
                </a:lnTo>
                <a:lnTo>
                  <a:pt x="4159164" y="1599118"/>
                </a:lnTo>
                <a:lnTo>
                  <a:pt x="0" y="15991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357" t="-58827" r="-10265" b="-49424"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Thanh Yen Tran 0967 255 149 /081 811 4340 zalo / FB https://www.facebook.com/thanhyentrangiaoandient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28600" y="-552450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" y="171450"/>
            <a:ext cx="8724900" cy="4800600"/>
          </a:xfrm>
          <a:prstGeom prst="rect">
            <a:avLst/>
          </a:prstGeom>
          <a:solidFill>
            <a:schemeClr val="tx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9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hanh Yen Tran 0967 255 149 /081 811 4340 zalo / FB https://www.facebook.com/thanhyentrangiaoandientu"/>
          <p:cNvSpPr txBox="1"/>
          <p:nvPr/>
        </p:nvSpPr>
        <p:spPr>
          <a:xfrm>
            <a:off x="457200" y="400050"/>
            <a:ext cx="8229600" cy="4197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000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0F0F0"/>
                </a:highlight>
                <a:latin typeface="Calibri" panose="020F0502020204030204"/>
                <a:ea typeface="+mn-ea"/>
                <a:cs typeface="+mn-cs"/>
              </a:rPr>
              <a:t>🎮 </a:t>
            </a:r>
            <a:r>
              <a:rPr lang="en-US" sz="2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0F0F0"/>
                </a:highlight>
                <a:latin typeface="Calibri" panose="020F0502020204030204"/>
                <a:ea typeface="+mn-ea"/>
                <a:cs typeface="+mn-cs"/>
              </a:rPr>
              <a:t>GAME RULES – THE WACKY ADVENTURE</a:t>
            </a:r>
            <a:r>
              <a:rPr lang="en-US" sz="2000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0F0F0"/>
                </a:highlight>
                <a:latin typeface="Calibri" panose="020F0502020204030204"/>
                <a:ea typeface="+mn-ea"/>
                <a:cs typeface="+mn-cs"/>
              </a:rPr>
              <a:t>🐊</a:t>
            </a:r>
          </a:p>
          <a:p>
            <a:pPr defTabSz="457200">
              <a:lnSpc>
                <a:spcPct val="150000"/>
              </a:lnSpc>
              <a:buClrTx/>
            </a:pPr>
            <a:r>
              <a:rPr lang="en-US" sz="2000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1️⃣ Click on the numbered steppingstones to answer each question.</a:t>
            </a:r>
            <a:br>
              <a:rPr lang="en-US" sz="2000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</a:br>
            <a:r>
              <a:rPr lang="en-US" sz="2000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2️⃣ Follow the order from 1 to 5 – no skipping allowed!</a:t>
            </a:r>
            <a:br>
              <a:rPr lang="en-US" sz="2000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</a:br>
            <a:r>
              <a:rPr lang="en-US" sz="2000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3️⃣ If you answer correctly, the two characters will automatically jump to the next stone.</a:t>
            </a:r>
            <a:br>
              <a:rPr lang="en-US" sz="2000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</a:br>
            <a:r>
              <a:rPr lang="en-US" sz="2000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4️⃣ Complete all the questions to help the two characters cross the crocodile-filled river safely.</a:t>
            </a:r>
            <a:br>
              <a:rPr lang="en-US" sz="2000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</a:br>
            <a:r>
              <a:rPr lang="en-US" sz="2000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5️⃣ Once you've finished, press the EXIT button to leave the dangerous cave!</a:t>
            </a:r>
          </a:p>
          <a:p>
            <a:pPr defTabSz="457200">
              <a:lnSpc>
                <a:spcPct val="150000"/>
              </a:lnSpc>
              <a:buClrTx/>
            </a:pPr>
            <a:r>
              <a:rPr lang="en-US" sz="2000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💡 Have fun and good luck!</a:t>
            </a:r>
          </a:p>
        </p:txBody>
      </p:sp>
      <p:sp>
        <p:nvSpPr>
          <p:cNvPr id="10" name="Freeform 7">
            <a:hlinkClick r:id="" action="ppaction://hlinkshowjump?jump=nextslide"/>
          </p:cNvPr>
          <p:cNvSpPr/>
          <p:nvPr/>
        </p:nvSpPr>
        <p:spPr>
          <a:xfrm>
            <a:off x="8201968" y="4220518"/>
            <a:ext cx="599132" cy="599132"/>
          </a:xfrm>
          <a:custGeom>
            <a:avLst/>
            <a:gdLst/>
            <a:ahLst/>
            <a:cxnLst/>
            <a:rect l="l" t="t" r="r" b="b"/>
            <a:pathLst>
              <a:path w="1198264" h="1198264">
                <a:moveTo>
                  <a:pt x="0" y="0"/>
                </a:moveTo>
                <a:lnTo>
                  <a:pt x="1198264" y="0"/>
                </a:lnTo>
                <a:lnTo>
                  <a:pt x="1198264" y="1198264"/>
                </a:lnTo>
                <a:lnTo>
                  <a:pt x="0" y="1198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anh Yen Tran 0967 255 149 /081 811 4340 zalo / FB https://www.facebook.com/thanhyentrangiaoandientu"/>
          <p:cNvSpPr/>
          <p:nvPr/>
        </p:nvSpPr>
        <p:spPr>
          <a:xfrm rot="1986159">
            <a:off x="1807083" y="2764631"/>
            <a:ext cx="329184" cy="2057400"/>
          </a:xfrm>
          <a:custGeom>
            <a:avLst/>
            <a:gdLst/>
            <a:ahLst/>
            <a:cxnLst/>
            <a:rect l="l" t="t" r="r" b="b"/>
            <a:pathLst>
              <a:path w="658368" h="4114800">
                <a:moveTo>
                  <a:pt x="0" y="0"/>
                </a:moveTo>
                <a:lnTo>
                  <a:pt x="658368" y="0"/>
                </a:lnTo>
                <a:lnTo>
                  <a:pt x="6583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hanh Yen Tran 0967 255 149 /081 811 4340 zalo / FB https://www.facebook.com/thanhyentrangiaoandientu">
            <a:hlinkClick r:id="rId8" action="ppaction://hlinksldjump"/>
          </p:cNvPr>
          <p:cNvSpPr/>
          <p:nvPr/>
        </p:nvSpPr>
        <p:spPr>
          <a:xfrm>
            <a:off x="228372" y="4143476"/>
            <a:ext cx="1914280" cy="784855"/>
          </a:xfrm>
          <a:custGeom>
            <a:avLst/>
            <a:gdLst/>
            <a:ahLst/>
            <a:cxnLst/>
            <a:rect l="l" t="t" r="r" b="b"/>
            <a:pathLst>
              <a:path w="3828560" h="1569710">
                <a:moveTo>
                  <a:pt x="0" y="0"/>
                </a:moveTo>
                <a:lnTo>
                  <a:pt x="3828560" y="0"/>
                </a:lnTo>
                <a:lnTo>
                  <a:pt x="3828560" y="1569709"/>
                </a:lnTo>
                <a:lnTo>
                  <a:pt x="0" y="15697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 anchor="b"/>
          <a:lstStyle/>
          <a:p>
            <a:pPr algn="ctr" defTabSz="457200">
              <a:buClrTx/>
            </a:pPr>
            <a:r>
              <a:rPr lang="en-US" sz="16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5" name="Thanh Yen Tran 0967 255 149 /081 811 4340 zalo / FB https://www.facebook.com/thanhyentrangiaoandientu"/>
          <p:cNvSpPr/>
          <p:nvPr/>
        </p:nvSpPr>
        <p:spPr>
          <a:xfrm rot="2987306">
            <a:off x="3195352" y="1175780"/>
            <a:ext cx="329184" cy="2057400"/>
          </a:xfrm>
          <a:custGeom>
            <a:avLst/>
            <a:gdLst/>
            <a:ahLst/>
            <a:cxnLst/>
            <a:rect l="l" t="t" r="r" b="b"/>
            <a:pathLst>
              <a:path w="658368" h="4114800">
                <a:moveTo>
                  <a:pt x="0" y="0"/>
                </a:moveTo>
                <a:lnTo>
                  <a:pt x="658368" y="0"/>
                </a:lnTo>
                <a:lnTo>
                  <a:pt x="6583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hanh Yen Tran 0967 255 149 /081 811 4340 zalo / FB https://www.facebook.com/thanhyentrangiaoandientu">
            <a:hlinkClick r:id="rId10" action="ppaction://hlinksldjump"/>
          </p:cNvPr>
          <p:cNvSpPr/>
          <p:nvPr/>
        </p:nvSpPr>
        <p:spPr>
          <a:xfrm>
            <a:off x="1569244" y="2671763"/>
            <a:ext cx="1914280" cy="784855"/>
          </a:xfrm>
          <a:custGeom>
            <a:avLst/>
            <a:gdLst/>
            <a:ahLst/>
            <a:cxnLst/>
            <a:rect l="l" t="t" r="r" b="b"/>
            <a:pathLst>
              <a:path w="3828560" h="1569710">
                <a:moveTo>
                  <a:pt x="0" y="0"/>
                </a:moveTo>
                <a:lnTo>
                  <a:pt x="3828560" y="0"/>
                </a:lnTo>
                <a:lnTo>
                  <a:pt x="3828560" y="1569710"/>
                </a:lnTo>
                <a:lnTo>
                  <a:pt x="0" y="156971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 anchor="b"/>
          <a:lstStyle/>
          <a:p>
            <a:pPr algn="ctr" defTabSz="457200">
              <a:buClrTx/>
              <a:defRPr/>
            </a:pPr>
            <a:r>
              <a:rPr lang="en-US" sz="16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8" name="Freeform 8"/>
          <p:cNvSpPr/>
          <p:nvPr/>
        </p:nvSpPr>
        <p:spPr>
          <a:xfrm rot="8302855" flipV="1">
            <a:off x="7162515" y="2427918"/>
            <a:ext cx="329184" cy="2057400"/>
          </a:xfrm>
          <a:custGeom>
            <a:avLst/>
            <a:gdLst/>
            <a:ahLst/>
            <a:cxnLst/>
            <a:rect l="l" t="t" r="r" b="b"/>
            <a:pathLst>
              <a:path w="658368" h="4114800">
                <a:moveTo>
                  <a:pt x="0" y="4114800"/>
                </a:moveTo>
                <a:lnTo>
                  <a:pt x="658367" y="4114800"/>
                </a:lnTo>
                <a:lnTo>
                  <a:pt x="658367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hanh Yen Tran 0967 255 149 /081 811 4340 zalo / FB https://www.facebook.com/thanhyentrangiaoandientu"/>
          <p:cNvSpPr/>
          <p:nvPr/>
        </p:nvSpPr>
        <p:spPr>
          <a:xfrm rot="7533526" flipV="1">
            <a:off x="5693283" y="1175780"/>
            <a:ext cx="329184" cy="2057400"/>
          </a:xfrm>
          <a:custGeom>
            <a:avLst/>
            <a:gdLst/>
            <a:ahLst/>
            <a:cxnLst/>
            <a:rect l="l" t="t" r="r" b="b"/>
            <a:pathLst>
              <a:path w="658368" h="4114800">
                <a:moveTo>
                  <a:pt x="0" y="4114800"/>
                </a:moveTo>
                <a:lnTo>
                  <a:pt x="658368" y="4114800"/>
                </a:lnTo>
                <a:lnTo>
                  <a:pt x="65836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hanh Yen Tran 0967 255 149 /081 811 4340 zalo / FB https://www.facebook.com/thanhyentrangiaoandientu">
            <a:hlinkClick r:id="rId11" action="ppaction://hlinksldjump"/>
          </p:cNvPr>
          <p:cNvSpPr/>
          <p:nvPr/>
        </p:nvSpPr>
        <p:spPr>
          <a:xfrm>
            <a:off x="3359944" y="1209904"/>
            <a:ext cx="1914280" cy="784855"/>
          </a:xfrm>
          <a:custGeom>
            <a:avLst/>
            <a:gdLst/>
            <a:ahLst/>
            <a:cxnLst/>
            <a:rect l="l" t="t" r="r" b="b"/>
            <a:pathLst>
              <a:path w="3828560" h="1569710">
                <a:moveTo>
                  <a:pt x="0" y="0"/>
                </a:moveTo>
                <a:lnTo>
                  <a:pt x="3828560" y="0"/>
                </a:lnTo>
                <a:lnTo>
                  <a:pt x="3828560" y="1569710"/>
                </a:lnTo>
                <a:lnTo>
                  <a:pt x="0" y="156971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 anchor="b"/>
          <a:lstStyle/>
          <a:p>
            <a:pPr algn="ctr" defTabSz="457200">
              <a:buClrTx/>
              <a:defRPr/>
            </a:pPr>
            <a:r>
              <a:rPr lang="en-US" sz="16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Freeform 11">
            <a:hlinkClick r:id="rId12" action="ppaction://hlinksldjump"/>
          </p:cNvPr>
          <p:cNvSpPr/>
          <p:nvPr/>
        </p:nvSpPr>
        <p:spPr>
          <a:xfrm>
            <a:off x="5690444" y="2449278"/>
            <a:ext cx="1914280" cy="784855"/>
          </a:xfrm>
          <a:custGeom>
            <a:avLst/>
            <a:gdLst/>
            <a:ahLst/>
            <a:cxnLst/>
            <a:rect l="l" t="t" r="r" b="b"/>
            <a:pathLst>
              <a:path w="3828560" h="1569710">
                <a:moveTo>
                  <a:pt x="0" y="0"/>
                </a:moveTo>
                <a:lnTo>
                  <a:pt x="3828560" y="0"/>
                </a:lnTo>
                <a:lnTo>
                  <a:pt x="3828560" y="1569710"/>
                </a:lnTo>
                <a:lnTo>
                  <a:pt x="0" y="156971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 anchor="b"/>
          <a:lstStyle/>
          <a:p>
            <a:pPr algn="ctr" defTabSz="457200">
              <a:buClrTx/>
              <a:defRPr/>
            </a:pPr>
            <a:r>
              <a:rPr lang="en-US" sz="16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2" name="Freeform 12">
            <a:hlinkClick r:id="rId13" action="ppaction://hlinksldjump"/>
          </p:cNvPr>
          <p:cNvSpPr/>
          <p:nvPr/>
        </p:nvSpPr>
        <p:spPr>
          <a:xfrm>
            <a:off x="6790459" y="3960102"/>
            <a:ext cx="1914280" cy="784855"/>
          </a:xfrm>
          <a:custGeom>
            <a:avLst/>
            <a:gdLst/>
            <a:ahLst/>
            <a:cxnLst/>
            <a:rect l="l" t="t" r="r" b="b"/>
            <a:pathLst>
              <a:path w="3828560" h="1569710">
                <a:moveTo>
                  <a:pt x="0" y="0"/>
                </a:moveTo>
                <a:lnTo>
                  <a:pt x="3828560" y="0"/>
                </a:lnTo>
                <a:lnTo>
                  <a:pt x="3828560" y="1569710"/>
                </a:lnTo>
                <a:lnTo>
                  <a:pt x="0" y="156971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 anchor="b"/>
          <a:lstStyle/>
          <a:p>
            <a:pPr algn="ctr" defTabSz="457200">
              <a:buClrTx/>
              <a:defRPr/>
            </a:pPr>
            <a:r>
              <a:rPr lang="en-US" sz="16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7" name="Freeform 7"/>
          <p:cNvSpPr/>
          <p:nvPr/>
        </p:nvSpPr>
        <p:spPr>
          <a:xfrm>
            <a:off x="503717" y="3016622"/>
            <a:ext cx="1468853" cy="1468853"/>
          </a:xfrm>
          <a:custGeom>
            <a:avLst/>
            <a:gdLst/>
            <a:ahLst/>
            <a:cxnLst/>
            <a:rect l="l" t="t" r="r" b="b"/>
            <a:pathLst>
              <a:path w="3592327" h="3592327">
                <a:moveTo>
                  <a:pt x="0" y="0"/>
                </a:moveTo>
                <a:lnTo>
                  <a:pt x="3592327" y="0"/>
                </a:lnTo>
                <a:lnTo>
                  <a:pt x="3592327" y="3592327"/>
                </a:lnTo>
                <a:lnTo>
                  <a:pt x="0" y="359232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hanh Yen Tran 0967 255 149 /081 811 4340 zalo / FB https://www.facebook.com/thanhyentrangiaoandientu">
            <a:hlinkClick r:id="rId15" action="ppaction://hlinksldjump"/>
          </p:cNvPr>
          <p:cNvSpPr/>
          <p:nvPr/>
        </p:nvSpPr>
        <p:spPr>
          <a:xfrm>
            <a:off x="8345120" y="95250"/>
            <a:ext cx="719239" cy="469304"/>
          </a:xfrm>
          <a:custGeom>
            <a:avLst/>
            <a:gdLst/>
            <a:ahLst/>
            <a:cxnLst/>
            <a:rect l="l" t="t" r="r" b="b"/>
            <a:pathLst>
              <a:path w="2410705" h="1572985">
                <a:moveTo>
                  <a:pt x="0" y="0"/>
                </a:moveTo>
                <a:lnTo>
                  <a:pt x="2410704" y="0"/>
                </a:lnTo>
                <a:lnTo>
                  <a:pt x="2410704" y="1572985"/>
                </a:lnTo>
                <a:lnTo>
                  <a:pt x="0" y="157298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-2.5E-6 0.00046 C 0.00157 -0.02223 0.00486 -0.07608 0.00851 -0.09954 C 0.01788 -0.16003 0.02596 -0.20525 0.04089 -0.25726 C 0.04236 -0.2625 0.05209 -0.30155 0.05799 -0.31219 C 0.05946 -0.31497 0.06146 -0.31652 0.0632 -0.31806 C 0.08229 -0.33349 0.07943 -0.33071 0.09818 -0.33719 C 0.10547 -0.33642 0.11276 -0.33704 0.11997 -0.33442 C 0.12101 -0.33411 0.12118 -0.3301 0.12196 -0.3284 C 0.12726 -0.31636 0.11893 -0.3446 0.12847 -0.31528 C 0.12969 -0.31158 0.13021 -0.3071 0.13117 -0.3034 C 0.13177 -0.30108 0.13264 -0.29939 0.13316 -0.29738 C 0.13594 -0.28766 0.13316 -0.29429 0.13594 -0.28843 L 0.13594 -0.28827 " pathEditMode="relative" rAng="0" ptsTypes="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97" y="-168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428 -0.29414 L 0.13428 -0.29414 C 0.13602 -0.30324 0.13741 -0.3125 0.13958 -0.32115 C 0.14548 -0.34537 0.14991 -0.35278 0.15772 -0.37639 C 0.16015 -0.3838 0.16206 -0.39182 0.16458 -0.39923 C 0.1664 -0.40494 0.16866 -0.40988 0.17057 -0.41544 C 0.17326 -0.423 0.17543 -0.43102 0.17821 -0.43843 C 0.18758 -0.46343 0.19253 -0.47392 0.20468 -0.49491 C 0.20729 -0.49939 0.21015 -0.5034 0.21302 -0.5071 C 0.2164 -0.51142 0.21988 -0.5159 0.22361 -0.51914 C 0.22847 -0.52346 0.24349 -0.53071 0.24791 -0.53272 C 0.2559 -0.53611 0.2835 -0.54846 0.29635 -0.55016 C 0.30894 -0.55186 0.32161 -0.55278 0.33428 -0.55278 L 0.33428 -0.55278 " pathEditMode="relative" ptsTypes="AAAAAAAAAAAA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9 -0.55262 L 0.33429 -0.55231 C 0.34323 -0.55663 0.35217 -0.56419 0.36137 -0.56481 C 0.3987 -0.56774 0.43611 -0.56527 0.47344 -0.5628 C 0.47734 -0.5625 0.48116 -0.55941 0.48489 -0.55663 C 0.4993 -0.54598 0.50477 -0.54043 0.5171 -0.52392 C 0.523 -0.51589 0.52943 -0.51003 0.53437 -0.49907 C 0.53654 -0.49444 0.53871 -0.48919 0.54097 -0.48472 C 0.57439 -0.41713 0.53828 -0.49213 0.55668 -0.45385 C 0.55824 -0.4503 0.56015 -0.44784 0.56154 -0.44351 C 0.56432 -0.43534 0.56745 -0.42777 0.56979 -0.41882 C 0.5901 -0.34274 0.56206 -0.44892 0.57482 -0.3983 C 0.57613 -0.3929 0.58125 -0.37808 0.5822 -0.37577 C 0.58281 -0.37407 0.58385 -0.37284 0.58463 -0.37176 C 0.59106 -0.33441 0.58298 -0.3787 0.59036 -0.3449 C 0.59279 -0.33395 0.59045 -0.33472 0.59297 -0.33472 L 0.59297 -0.33441 " pathEditMode="relative" rAng="0" ptsTypes="AAAAAAAAAAAAAAA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4" y="1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296 -0.33441 L 0.59296 -0.33426 C 0.60095 -0.3338 0.60928 -0.33765 0.61701 -0.33256 C 0.62751 -0.32546 0.63602 -0.30771 0.64618 -0.29923 C 0.64913 -0.2966 0.65217 -0.29491 0.65503 -0.29167 C 0.66605 -0.27901 0.6671 -0.275 0.67604 -0.26204 C 0.67855 -0.25818 0.68142 -0.25494 0.68402 -0.25092 C 0.68585 -0.24815 0.6875 -0.24521 0.68888 -0.24167 C 0.698 -0.21975 0.69739 -0.22083 0.7026 -0.20278 C 0.70546 -0.17978 0.70269 -0.19954 0.70659 -0.17685 C 0.70885 -0.16389 0.71085 -0.15077 0.7131 -0.13796 C 0.7138 -0.13349 0.71484 -0.12932 0.71545 -0.125 C 0.71631 -0.11991 0.71727 -0.11512 0.71796 -0.11018 C 0.71848 -0.10602 0.71892 -0.10154 0.71953 -0.09722 C 0.72031 -0.09275 0.72118 -0.08858 0.72196 -0.08426 C 0.72222 -0.0804 0.72248 -0.07685 0.72274 -0.07299 C 0.72456 -0.05201 0.72439 -0.06111 0.72439 -0.05077 L 0.72439 -0.05046 " pathEditMode="relative" rAng="0" ptsTypes="AAAAAAAAAAAAAAAAAA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1" y="141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7" grpId="0" animBg="1"/>
      <p:bldP spid="7" grpId="1" animBg="1"/>
      <p:bldP spid="7" grpId="2" animBg="1"/>
      <p:bldP spid="7" grpId="3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/>
          <p:cNvSpPr/>
          <p:nvPr/>
        </p:nvSpPr>
        <p:spPr>
          <a:xfrm>
            <a:off x="652869" y="295274"/>
            <a:ext cx="7827940" cy="1721430"/>
          </a:xfrm>
          <a:prstGeom prst="roundRect">
            <a:avLst>
              <a:gd name="adj" fmla="val 1496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4400" b="1" dirty="0">
                <a:solidFill>
                  <a:schemeClr val="tx1"/>
                </a:solidFill>
              </a:rPr>
              <a:t>Something that stops you from paying attention.</a:t>
            </a:r>
            <a:endParaRPr lang="en-US" sz="4400" b="1" kern="1200" dirty="0">
              <a:solidFill>
                <a:schemeClr val="tx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1940649" y="2308515"/>
            <a:ext cx="5262701" cy="8001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4400" b="1" kern="1200" dirty="0">
                <a:solidFill>
                  <a:srgbClr val="FF0000"/>
                </a:solidFill>
                <a:ea typeface="ADLaM Display" panose="02010000000000000000" pitchFamily="2" charset="0"/>
                <a:cs typeface="ADLaM Display" panose="02010000000000000000" pitchFamily="2" charset="0"/>
              </a:rPr>
              <a:t>A. </a:t>
            </a:r>
            <a:r>
              <a:rPr lang="en-US" sz="4400" b="1" dirty="0">
                <a:solidFill>
                  <a:srgbClr val="FF0000"/>
                </a:solidFill>
              </a:rPr>
              <a:t>distraction</a:t>
            </a:r>
            <a:endParaRPr lang="en-US" sz="4400" b="1" kern="1200" dirty="0">
              <a:solidFill>
                <a:srgbClr val="FF0000"/>
              </a:solidFill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0737" y="2320637"/>
            <a:ext cx="819150" cy="819150"/>
          </a:xfrm>
          <a:prstGeom prst="rect">
            <a:avLst/>
          </a:prstGeom>
        </p:spPr>
      </p:pic>
      <p:sp>
        <p:nvSpPr>
          <p:cNvPr id="16" name="Rectangle: Rounded Corners 15"/>
          <p:cNvSpPr/>
          <p:nvPr/>
        </p:nvSpPr>
        <p:spPr>
          <a:xfrm>
            <a:off x="1940649" y="3261015"/>
            <a:ext cx="5262701" cy="8001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4400" b="1" kern="1200" dirty="0">
                <a:solidFill>
                  <a:srgbClr val="FF0000"/>
                </a:solidFill>
                <a:ea typeface="ADLaM Display" panose="02010000000000000000" pitchFamily="2" charset="0"/>
                <a:cs typeface="ADLaM Display" panose="02010000000000000000" pitchFamily="2" charset="0"/>
              </a:rPr>
              <a:t>B. </a:t>
            </a:r>
            <a:r>
              <a:rPr lang="en-US" sz="4400" b="1" dirty="0">
                <a:solidFill>
                  <a:srgbClr val="FF0000"/>
                </a:solidFill>
              </a:rPr>
              <a:t>accomplish</a:t>
            </a:r>
            <a:endParaRPr lang="en-US" sz="4400" b="1" kern="1200" dirty="0">
              <a:solidFill>
                <a:srgbClr val="FF0000"/>
              </a:solidFill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7" name="Rectangle: Rounded Corners 16"/>
          <p:cNvSpPr/>
          <p:nvPr/>
        </p:nvSpPr>
        <p:spPr>
          <a:xfrm>
            <a:off x="1947576" y="4187537"/>
            <a:ext cx="5262701" cy="8001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4400" b="1" kern="1200" dirty="0">
                <a:solidFill>
                  <a:srgbClr val="FF0000"/>
                </a:solidFill>
                <a:ea typeface="ADLaM Display" panose="02010000000000000000" pitchFamily="2" charset="0"/>
                <a:cs typeface="ADLaM Display" panose="02010000000000000000" pitchFamily="2" charset="0"/>
              </a:rPr>
              <a:t>C. </a:t>
            </a:r>
            <a:r>
              <a:rPr lang="en-US" sz="4400" b="1" dirty="0">
                <a:solidFill>
                  <a:srgbClr val="FF0000"/>
                </a:solidFill>
              </a:rPr>
              <a:t>due date </a:t>
            </a:r>
            <a:endParaRPr lang="en-US" sz="4400" b="1" kern="1200" dirty="0">
              <a:solidFill>
                <a:srgbClr val="FF0000"/>
              </a:solidFill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8" name="Freeform 19">
            <a:hlinkClick r:id="rId7" action="ppaction://hlinksldjump"/>
          </p:cNvPr>
          <p:cNvSpPr/>
          <p:nvPr/>
        </p:nvSpPr>
        <p:spPr>
          <a:xfrm>
            <a:off x="114300" y="4449068"/>
            <a:ext cx="538569" cy="538569"/>
          </a:xfrm>
          <a:custGeom>
            <a:avLst/>
            <a:gdLst/>
            <a:ahLst/>
            <a:cxnLst/>
            <a:rect l="l" t="t" r="r" b="b"/>
            <a:pathLst>
              <a:path w="1785938" h="1785938">
                <a:moveTo>
                  <a:pt x="0" y="0"/>
                </a:moveTo>
                <a:lnTo>
                  <a:pt x="1785937" y="0"/>
                </a:lnTo>
                <a:lnTo>
                  <a:pt x="1785937" y="1785937"/>
                </a:lnTo>
                <a:lnTo>
                  <a:pt x="0" y="17859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 tay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/>
          <p:cNvSpPr/>
          <p:nvPr/>
        </p:nvSpPr>
        <p:spPr>
          <a:xfrm>
            <a:off x="652868" y="209550"/>
            <a:ext cx="7797795" cy="1943100"/>
          </a:xfrm>
          <a:prstGeom prst="roundRect">
            <a:avLst>
              <a:gd name="adj" fmla="val 1496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4400" b="1" kern="1200" dirty="0">
                <a:solidFill>
                  <a:schemeClr val="tx1"/>
                </a:solidFill>
                <a:ea typeface="ADLaM Display" panose="02010000000000000000" pitchFamily="2" charset="0"/>
                <a:cs typeface="ADLaM Display" panose="02010000000000000000" pitchFamily="2" charset="0"/>
              </a:rPr>
              <a:t>To finish something well after trying hard.</a:t>
            </a:r>
          </a:p>
        </p:txBody>
      </p:sp>
      <p:sp>
        <p:nvSpPr>
          <p:cNvPr id="14" name="Rectangle: Rounded Corners 13"/>
          <p:cNvSpPr/>
          <p:nvPr/>
        </p:nvSpPr>
        <p:spPr>
          <a:xfrm>
            <a:off x="2086154" y="3248892"/>
            <a:ext cx="4684705" cy="8001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4400" b="1" kern="1200">
                <a:solidFill>
                  <a:srgbClr val="FF0000"/>
                </a:solidFill>
                <a:ea typeface="ADLaM Display" panose="02010000000000000000" pitchFamily="2" charset="0"/>
                <a:cs typeface="ADLaM Display" panose="02010000000000000000" pitchFamily="2" charset="0"/>
              </a:rPr>
              <a:t>B. </a:t>
            </a:r>
            <a:r>
              <a:rPr lang="en-US" sz="4400" b="1">
                <a:solidFill>
                  <a:srgbClr val="FF0000"/>
                </a:solidFill>
              </a:rPr>
              <a:t>accomplish</a:t>
            </a:r>
            <a:endParaRPr lang="en-US" sz="4400" b="1" kern="1200" dirty="0">
              <a:solidFill>
                <a:srgbClr val="FF0000"/>
              </a:solidFill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0780" y="3299115"/>
            <a:ext cx="819150" cy="819150"/>
          </a:xfrm>
          <a:prstGeom prst="rect">
            <a:avLst/>
          </a:prstGeom>
        </p:spPr>
      </p:pic>
      <p:sp>
        <p:nvSpPr>
          <p:cNvPr id="16" name="Rectangle: Rounded Corners 15"/>
          <p:cNvSpPr/>
          <p:nvPr/>
        </p:nvSpPr>
        <p:spPr>
          <a:xfrm>
            <a:off x="2077247" y="2310247"/>
            <a:ext cx="4684705" cy="8001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4400" b="1" kern="1200">
                <a:solidFill>
                  <a:srgbClr val="FF0000"/>
                </a:solidFill>
                <a:ea typeface="ADLaM Display" panose="02010000000000000000" pitchFamily="2" charset="0"/>
                <a:cs typeface="ADLaM Display" panose="02010000000000000000" pitchFamily="2" charset="0"/>
              </a:rPr>
              <a:t>A. </a:t>
            </a:r>
            <a:r>
              <a:rPr lang="en-US" sz="4400" b="1">
                <a:solidFill>
                  <a:srgbClr val="FF0000"/>
                </a:solidFill>
              </a:rPr>
              <a:t>distraction</a:t>
            </a:r>
            <a:endParaRPr lang="en-US" sz="4400" b="1" kern="1200" dirty="0">
              <a:solidFill>
                <a:srgbClr val="FF0000"/>
              </a:solidFill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7" name="Rectangle: Rounded Corners 16"/>
          <p:cNvSpPr/>
          <p:nvPr/>
        </p:nvSpPr>
        <p:spPr>
          <a:xfrm>
            <a:off x="2095225" y="4187537"/>
            <a:ext cx="4684705" cy="8001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4400" b="1" kern="1200">
                <a:solidFill>
                  <a:srgbClr val="FF0000"/>
                </a:solidFill>
                <a:ea typeface="ADLaM Display" panose="02010000000000000000" pitchFamily="2" charset="0"/>
                <a:cs typeface="ADLaM Display" panose="02010000000000000000" pitchFamily="2" charset="0"/>
              </a:rPr>
              <a:t>C. </a:t>
            </a:r>
            <a:r>
              <a:rPr lang="en-US" sz="4400" b="1">
                <a:solidFill>
                  <a:srgbClr val="FF0000"/>
                </a:solidFill>
              </a:rPr>
              <a:t>optimism</a:t>
            </a:r>
            <a:endParaRPr lang="en-US" sz="4400" b="1" kern="1200" dirty="0">
              <a:solidFill>
                <a:srgbClr val="FF0000"/>
              </a:solidFill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2" name="AutoShape 2" descr="Hình ảnh Cậu Bé Dễ Thương đưa Ra Dấu Hiệu Sai đứa Trẻ Minh Họa Vectơ PNG ,  Sai Lầm, Hình Minh Họa, đứa Trẻ PNG và Vector với nền trong suốt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" name="Freeform 19">
            <a:hlinkClick r:id="rId7" action="ppaction://hlinksldjump"/>
          </p:cNvPr>
          <p:cNvSpPr/>
          <p:nvPr/>
        </p:nvSpPr>
        <p:spPr>
          <a:xfrm>
            <a:off x="114300" y="4449068"/>
            <a:ext cx="538569" cy="538569"/>
          </a:xfrm>
          <a:custGeom>
            <a:avLst/>
            <a:gdLst/>
            <a:ahLst/>
            <a:cxnLst/>
            <a:rect l="l" t="t" r="r" b="b"/>
            <a:pathLst>
              <a:path w="1785938" h="1785938">
                <a:moveTo>
                  <a:pt x="0" y="0"/>
                </a:moveTo>
                <a:lnTo>
                  <a:pt x="1785937" y="0"/>
                </a:lnTo>
                <a:lnTo>
                  <a:pt x="1785937" y="1785937"/>
                </a:lnTo>
                <a:lnTo>
                  <a:pt x="0" y="17859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 tay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33"/>
          <p:cNvSpPr/>
          <p:nvPr/>
        </p:nvSpPr>
        <p:spPr>
          <a:xfrm>
            <a:off x="1968974" y="1104809"/>
            <a:ext cx="5441476" cy="706214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96229" y="1165527"/>
            <a:ext cx="5180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200" b="1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LESSON 2: </a:t>
            </a:r>
            <a:r>
              <a:rPr lang="en-US" sz="3200" b="1" kern="1200" dirty="0">
                <a:solidFill>
                  <a:prstClr val="white"/>
                </a:solidFill>
                <a:latin typeface="Calibri" panose="020F0502020204030204"/>
              </a:rPr>
              <a:t>A CLOSER LOOK 1</a:t>
            </a:r>
            <a:endParaRPr lang="en-US" sz="32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76350" y="977143"/>
            <a:ext cx="1011865" cy="961546"/>
            <a:chOff x="2766630" y="1746890"/>
            <a:chExt cx="990895" cy="94161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sp>
        <p:nvSpPr>
          <p:cNvPr id="2" name="Google Shape;561;p35">
            <a:extLst>
              <a:ext uri="{FF2B5EF4-FFF2-40B4-BE49-F238E27FC236}">
                <a16:creationId xmlns:a16="http://schemas.microsoft.com/office/drawing/2014/main" id="{30411459-8559-D38B-DD9C-F1C1FD5FD764}"/>
              </a:ext>
            </a:extLst>
          </p:cNvPr>
          <p:cNvSpPr/>
          <p:nvPr/>
        </p:nvSpPr>
        <p:spPr>
          <a:xfrm>
            <a:off x="2044611" y="615539"/>
            <a:ext cx="173578" cy="17097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562;p35">
            <a:extLst>
              <a:ext uri="{FF2B5EF4-FFF2-40B4-BE49-F238E27FC236}">
                <a16:creationId xmlns:a16="http://schemas.microsoft.com/office/drawing/2014/main" id="{2307E5EE-0F25-76D9-4B7D-0E9664ED7A3E}"/>
              </a:ext>
            </a:extLst>
          </p:cNvPr>
          <p:cNvSpPr/>
          <p:nvPr/>
        </p:nvSpPr>
        <p:spPr>
          <a:xfrm>
            <a:off x="561344" y="2701979"/>
            <a:ext cx="210797" cy="20762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564;p35">
            <a:extLst>
              <a:ext uri="{FF2B5EF4-FFF2-40B4-BE49-F238E27FC236}">
                <a16:creationId xmlns:a16="http://schemas.microsoft.com/office/drawing/2014/main" id="{D821BBC8-4C4F-64C1-B104-32461F361B58}"/>
              </a:ext>
            </a:extLst>
          </p:cNvPr>
          <p:cNvSpPr/>
          <p:nvPr/>
        </p:nvSpPr>
        <p:spPr>
          <a:xfrm>
            <a:off x="672786" y="4138014"/>
            <a:ext cx="173578" cy="17097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565;p35">
            <a:extLst>
              <a:ext uri="{FF2B5EF4-FFF2-40B4-BE49-F238E27FC236}">
                <a16:creationId xmlns:a16="http://schemas.microsoft.com/office/drawing/2014/main" id="{4E4A65E3-F94D-EB26-B34F-69E6031597D5}"/>
              </a:ext>
            </a:extLst>
          </p:cNvPr>
          <p:cNvSpPr/>
          <p:nvPr/>
        </p:nvSpPr>
        <p:spPr>
          <a:xfrm>
            <a:off x="8250119" y="875454"/>
            <a:ext cx="210797" cy="20762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567;p35">
            <a:extLst>
              <a:ext uri="{FF2B5EF4-FFF2-40B4-BE49-F238E27FC236}">
                <a16:creationId xmlns:a16="http://schemas.microsoft.com/office/drawing/2014/main" id="{EF9DCF71-1489-90C3-39B0-886DB3EFAAC1}"/>
              </a:ext>
            </a:extLst>
          </p:cNvPr>
          <p:cNvSpPr/>
          <p:nvPr/>
        </p:nvSpPr>
        <p:spPr>
          <a:xfrm>
            <a:off x="1020519" y="4309004"/>
            <a:ext cx="210797" cy="20762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616;p35">
            <a:extLst>
              <a:ext uri="{FF2B5EF4-FFF2-40B4-BE49-F238E27FC236}">
                <a16:creationId xmlns:a16="http://schemas.microsoft.com/office/drawing/2014/main" id="{45E089FC-F9BE-82D8-3F08-C7DD565A1047}"/>
              </a:ext>
            </a:extLst>
          </p:cNvPr>
          <p:cNvGrpSpPr/>
          <p:nvPr/>
        </p:nvGrpSpPr>
        <p:grpSpPr>
          <a:xfrm rot="806655">
            <a:off x="6929921" y="2793160"/>
            <a:ext cx="1562920" cy="1700406"/>
            <a:chOff x="5771864" y="146188"/>
            <a:chExt cx="1562915" cy="1700400"/>
          </a:xfrm>
        </p:grpSpPr>
        <p:sp>
          <p:nvSpPr>
            <p:cNvPr id="62" name="Google Shape;617;p35">
              <a:extLst>
                <a:ext uri="{FF2B5EF4-FFF2-40B4-BE49-F238E27FC236}">
                  <a16:creationId xmlns:a16="http://schemas.microsoft.com/office/drawing/2014/main" id="{55F96259-C14D-6F45-2110-99A31E1FBA10}"/>
                </a:ext>
              </a:extLst>
            </p:cNvPr>
            <p:cNvSpPr/>
            <p:nvPr/>
          </p:nvSpPr>
          <p:spPr>
            <a:xfrm>
              <a:off x="5771864" y="146188"/>
              <a:ext cx="1562915" cy="1700400"/>
            </a:xfrm>
            <a:custGeom>
              <a:avLst/>
              <a:gdLst/>
              <a:ahLst/>
              <a:cxnLst/>
              <a:rect l="l" t="t" r="r" b="b"/>
              <a:pathLst>
                <a:path w="45460" h="49459" extrusionOk="0">
                  <a:moveTo>
                    <a:pt x="22732" y="0"/>
                  </a:moveTo>
                  <a:cubicBezTo>
                    <a:pt x="19468" y="0"/>
                    <a:pt x="16315" y="676"/>
                    <a:pt x="13361" y="2012"/>
                  </a:cubicBezTo>
                  <a:cubicBezTo>
                    <a:pt x="10315" y="3391"/>
                    <a:pt x="7557" y="5476"/>
                    <a:pt x="5396" y="8028"/>
                  </a:cubicBezTo>
                  <a:cubicBezTo>
                    <a:pt x="5199" y="8257"/>
                    <a:pt x="4993" y="8510"/>
                    <a:pt x="4779" y="8787"/>
                  </a:cubicBezTo>
                  <a:cubicBezTo>
                    <a:pt x="4565" y="9058"/>
                    <a:pt x="4357" y="9338"/>
                    <a:pt x="4167" y="9612"/>
                  </a:cubicBezTo>
                  <a:cubicBezTo>
                    <a:pt x="1826" y="12920"/>
                    <a:pt x="413" y="16800"/>
                    <a:pt x="79" y="20828"/>
                  </a:cubicBezTo>
                  <a:cubicBezTo>
                    <a:pt x="27" y="21441"/>
                    <a:pt x="1" y="22079"/>
                    <a:pt x="1" y="22728"/>
                  </a:cubicBezTo>
                  <a:cubicBezTo>
                    <a:pt x="1" y="25104"/>
                    <a:pt x="363" y="27429"/>
                    <a:pt x="1080" y="29664"/>
                  </a:cubicBezTo>
                  <a:cubicBezTo>
                    <a:pt x="805" y="29957"/>
                    <a:pt x="655" y="30345"/>
                    <a:pt x="657" y="30746"/>
                  </a:cubicBezTo>
                  <a:cubicBezTo>
                    <a:pt x="658" y="30816"/>
                    <a:pt x="666" y="31347"/>
                    <a:pt x="775" y="32200"/>
                  </a:cubicBezTo>
                  <a:cubicBezTo>
                    <a:pt x="742" y="32326"/>
                    <a:pt x="724" y="32461"/>
                    <a:pt x="724" y="32599"/>
                  </a:cubicBezTo>
                  <a:lnTo>
                    <a:pt x="724" y="32860"/>
                  </a:lnTo>
                  <a:cubicBezTo>
                    <a:pt x="724" y="33220"/>
                    <a:pt x="846" y="33553"/>
                    <a:pt x="1051" y="33817"/>
                  </a:cubicBezTo>
                  <a:cubicBezTo>
                    <a:pt x="1616" y="36481"/>
                    <a:pt x="2911" y="40063"/>
                    <a:pt x="5870" y="43176"/>
                  </a:cubicBezTo>
                  <a:cubicBezTo>
                    <a:pt x="9832" y="47344"/>
                    <a:pt x="15609" y="49458"/>
                    <a:pt x="23040" y="49458"/>
                  </a:cubicBezTo>
                  <a:cubicBezTo>
                    <a:pt x="37588" y="49458"/>
                    <a:pt x="42266" y="38982"/>
                    <a:pt x="43683" y="33836"/>
                  </a:cubicBezTo>
                  <a:cubicBezTo>
                    <a:pt x="43898" y="33568"/>
                    <a:pt x="44026" y="33229"/>
                    <a:pt x="44026" y="32860"/>
                  </a:cubicBezTo>
                  <a:lnTo>
                    <a:pt x="44026" y="32599"/>
                  </a:lnTo>
                  <a:cubicBezTo>
                    <a:pt x="44026" y="32551"/>
                    <a:pt x="44024" y="32504"/>
                    <a:pt x="44019" y="32457"/>
                  </a:cubicBezTo>
                  <a:cubicBezTo>
                    <a:pt x="44220" y="31514"/>
                    <a:pt x="44281" y="30920"/>
                    <a:pt x="44284" y="30891"/>
                  </a:cubicBezTo>
                  <a:cubicBezTo>
                    <a:pt x="44308" y="30654"/>
                    <a:pt x="44278" y="30418"/>
                    <a:pt x="44198" y="30199"/>
                  </a:cubicBezTo>
                  <a:cubicBezTo>
                    <a:pt x="45036" y="27799"/>
                    <a:pt x="45459" y="25291"/>
                    <a:pt x="45459" y="22728"/>
                  </a:cubicBezTo>
                  <a:cubicBezTo>
                    <a:pt x="45459" y="10665"/>
                    <a:pt x="36033" y="698"/>
                    <a:pt x="24007" y="37"/>
                  </a:cubicBezTo>
                  <a:cubicBezTo>
                    <a:pt x="23601" y="12"/>
                    <a:pt x="23172" y="0"/>
                    <a:pt x="227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3810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18;p35">
              <a:extLst>
                <a:ext uri="{FF2B5EF4-FFF2-40B4-BE49-F238E27FC236}">
                  <a16:creationId xmlns:a16="http://schemas.microsoft.com/office/drawing/2014/main" id="{78BB8EB8-F543-EF14-200B-A88CBF250495}"/>
                </a:ext>
              </a:extLst>
            </p:cNvPr>
            <p:cNvSpPr/>
            <p:nvPr/>
          </p:nvSpPr>
          <p:spPr>
            <a:xfrm>
              <a:off x="5824087" y="196967"/>
              <a:ext cx="1455409" cy="1455443"/>
            </a:xfrm>
            <a:custGeom>
              <a:avLst/>
              <a:gdLst/>
              <a:ahLst/>
              <a:cxnLst/>
              <a:rect l="l" t="t" r="r" b="b"/>
              <a:pathLst>
                <a:path w="42333" h="42334" extrusionOk="0">
                  <a:moveTo>
                    <a:pt x="21168" y="1"/>
                  </a:moveTo>
                  <a:cubicBezTo>
                    <a:pt x="18057" y="1"/>
                    <a:pt x="15106" y="670"/>
                    <a:pt x="12443" y="1874"/>
                  </a:cubicBezTo>
                  <a:cubicBezTo>
                    <a:pt x="9567" y="3177"/>
                    <a:pt x="7032" y="5107"/>
                    <a:pt x="5015" y="7489"/>
                  </a:cubicBezTo>
                  <a:cubicBezTo>
                    <a:pt x="4817" y="7718"/>
                    <a:pt x="8936" y="11549"/>
                    <a:pt x="8750" y="11789"/>
                  </a:cubicBezTo>
                  <a:cubicBezTo>
                    <a:pt x="8554" y="12036"/>
                    <a:pt x="8576" y="16764"/>
                    <a:pt x="8396" y="17022"/>
                  </a:cubicBezTo>
                  <a:cubicBezTo>
                    <a:pt x="7784" y="17886"/>
                    <a:pt x="6862" y="18129"/>
                    <a:pt x="5850" y="18129"/>
                  </a:cubicBezTo>
                  <a:cubicBezTo>
                    <a:pt x="4552" y="18129"/>
                    <a:pt x="3108" y="17729"/>
                    <a:pt x="1986" y="17729"/>
                  </a:cubicBezTo>
                  <a:cubicBezTo>
                    <a:pt x="946" y="17729"/>
                    <a:pt x="183" y="18073"/>
                    <a:pt x="73" y="19400"/>
                  </a:cubicBezTo>
                  <a:cubicBezTo>
                    <a:pt x="24" y="19981"/>
                    <a:pt x="1" y="20572"/>
                    <a:pt x="1" y="21166"/>
                  </a:cubicBezTo>
                  <a:cubicBezTo>
                    <a:pt x="1" y="27466"/>
                    <a:pt x="2754" y="33124"/>
                    <a:pt x="7124" y="37001"/>
                  </a:cubicBezTo>
                  <a:cubicBezTo>
                    <a:pt x="10859" y="40320"/>
                    <a:pt x="15780" y="42334"/>
                    <a:pt x="21168" y="42334"/>
                  </a:cubicBezTo>
                  <a:cubicBezTo>
                    <a:pt x="25928" y="42334"/>
                    <a:pt x="30325" y="40762"/>
                    <a:pt x="33861" y="38107"/>
                  </a:cubicBezTo>
                  <a:cubicBezTo>
                    <a:pt x="34155" y="37886"/>
                    <a:pt x="34442" y="37660"/>
                    <a:pt x="34720" y="37426"/>
                  </a:cubicBezTo>
                  <a:cubicBezTo>
                    <a:pt x="35061" y="37142"/>
                    <a:pt x="35396" y="36844"/>
                    <a:pt x="35719" y="36539"/>
                  </a:cubicBezTo>
                  <a:cubicBezTo>
                    <a:pt x="36228" y="36055"/>
                    <a:pt x="36719" y="35542"/>
                    <a:pt x="37180" y="35008"/>
                  </a:cubicBezTo>
                  <a:cubicBezTo>
                    <a:pt x="40392" y="31298"/>
                    <a:pt x="42333" y="26460"/>
                    <a:pt x="42333" y="21166"/>
                  </a:cubicBezTo>
                  <a:cubicBezTo>
                    <a:pt x="42333" y="9872"/>
                    <a:pt x="33491" y="647"/>
                    <a:pt x="22351" y="35"/>
                  </a:cubicBezTo>
                  <a:cubicBezTo>
                    <a:pt x="21960" y="12"/>
                    <a:pt x="21564" y="1"/>
                    <a:pt x="21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19;p35">
              <a:extLst>
                <a:ext uri="{FF2B5EF4-FFF2-40B4-BE49-F238E27FC236}">
                  <a16:creationId xmlns:a16="http://schemas.microsoft.com/office/drawing/2014/main" id="{1B698D7F-8FF3-FF2D-CD4D-85CB99B50A4C}"/>
                </a:ext>
              </a:extLst>
            </p:cNvPr>
            <p:cNvSpPr/>
            <p:nvPr/>
          </p:nvSpPr>
          <p:spPr>
            <a:xfrm>
              <a:off x="5890405" y="661817"/>
              <a:ext cx="654458" cy="748143"/>
            </a:xfrm>
            <a:custGeom>
              <a:avLst/>
              <a:gdLst/>
              <a:ahLst/>
              <a:cxnLst/>
              <a:rect l="l" t="t" r="r" b="b"/>
              <a:pathLst>
                <a:path w="19036" h="21761" extrusionOk="0">
                  <a:moveTo>
                    <a:pt x="10101" y="0"/>
                  </a:moveTo>
                  <a:cubicBezTo>
                    <a:pt x="10082" y="0"/>
                    <a:pt x="10063" y="1"/>
                    <a:pt x="10045" y="1"/>
                  </a:cubicBezTo>
                  <a:cubicBezTo>
                    <a:pt x="9713" y="5"/>
                    <a:pt x="9379" y="67"/>
                    <a:pt x="9071" y="200"/>
                  </a:cubicBezTo>
                  <a:cubicBezTo>
                    <a:pt x="7363" y="933"/>
                    <a:pt x="7078" y="3281"/>
                    <a:pt x="5728" y="4556"/>
                  </a:cubicBezTo>
                  <a:cubicBezTo>
                    <a:pt x="5693" y="4589"/>
                    <a:pt x="5658" y="4622"/>
                    <a:pt x="5620" y="4652"/>
                  </a:cubicBezTo>
                  <a:cubicBezTo>
                    <a:pt x="5620" y="4656"/>
                    <a:pt x="5618" y="4656"/>
                    <a:pt x="5618" y="4656"/>
                  </a:cubicBezTo>
                  <a:cubicBezTo>
                    <a:pt x="5200" y="5014"/>
                    <a:pt x="4695" y="5262"/>
                    <a:pt x="4261" y="5602"/>
                  </a:cubicBezTo>
                  <a:cubicBezTo>
                    <a:pt x="2711" y="6825"/>
                    <a:pt x="2340" y="9071"/>
                    <a:pt x="2666" y="11019"/>
                  </a:cubicBezTo>
                  <a:cubicBezTo>
                    <a:pt x="2809" y="11872"/>
                    <a:pt x="3047" y="12801"/>
                    <a:pt x="2629" y="13558"/>
                  </a:cubicBezTo>
                  <a:cubicBezTo>
                    <a:pt x="2556" y="13688"/>
                    <a:pt x="2466" y="13807"/>
                    <a:pt x="2366" y="13918"/>
                  </a:cubicBezTo>
                  <a:cubicBezTo>
                    <a:pt x="2337" y="13951"/>
                    <a:pt x="2308" y="13984"/>
                    <a:pt x="2278" y="14015"/>
                  </a:cubicBezTo>
                  <a:cubicBezTo>
                    <a:pt x="2053" y="14245"/>
                    <a:pt x="1793" y="14450"/>
                    <a:pt x="1562" y="14677"/>
                  </a:cubicBezTo>
                  <a:cubicBezTo>
                    <a:pt x="237" y="15986"/>
                    <a:pt x="0" y="18252"/>
                    <a:pt x="1025" y="19806"/>
                  </a:cubicBezTo>
                  <a:cubicBezTo>
                    <a:pt x="1455" y="20456"/>
                    <a:pt x="2097" y="21223"/>
                    <a:pt x="2664" y="21761"/>
                  </a:cubicBezTo>
                  <a:lnTo>
                    <a:pt x="17386" y="18101"/>
                  </a:lnTo>
                  <a:cubicBezTo>
                    <a:pt x="17775" y="18004"/>
                    <a:pt x="18140" y="18007"/>
                    <a:pt x="18509" y="17848"/>
                  </a:cubicBezTo>
                  <a:cubicBezTo>
                    <a:pt x="19035" y="16544"/>
                    <a:pt x="18456" y="14892"/>
                    <a:pt x="17230" y="14203"/>
                  </a:cubicBezTo>
                  <a:cubicBezTo>
                    <a:pt x="16659" y="13883"/>
                    <a:pt x="15898" y="13662"/>
                    <a:pt x="15651" y="13099"/>
                  </a:cubicBezTo>
                  <a:cubicBezTo>
                    <a:pt x="15631" y="13061"/>
                    <a:pt x="15617" y="13018"/>
                    <a:pt x="15606" y="12972"/>
                  </a:cubicBezTo>
                  <a:cubicBezTo>
                    <a:pt x="15598" y="12956"/>
                    <a:pt x="15594" y="12935"/>
                    <a:pt x="15589" y="12917"/>
                  </a:cubicBezTo>
                  <a:cubicBezTo>
                    <a:pt x="15433" y="12202"/>
                    <a:pt x="16137" y="11632"/>
                    <a:pt x="16516" y="11006"/>
                  </a:cubicBezTo>
                  <a:cubicBezTo>
                    <a:pt x="16990" y="10228"/>
                    <a:pt x="16963" y="9210"/>
                    <a:pt x="16594" y="8375"/>
                  </a:cubicBezTo>
                  <a:cubicBezTo>
                    <a:pt x="16448" y="8046"/>
                    <a:pt x="16260" y="7744"/>
                    <a:pt x="16034" y="7465"/>
                  </a:cubicBezTo>
                  <a:cubicBezTo>
                    <a:pt x="16007" y="7431"/>
                    <a:pt x="15980" y="7398"/>
                    <a:pt x="15950" y="7364"/>
                  </a:cubicBezTo>
                  <a:cubicBezTo>
                    <a:pt x="15623" y="6976"/>
                    <a:pt x="15230" y="6636"/>
                    <a:pt x="14812" y="6340"/>
                  </a:cubicBezTo>
                  <a:cubicBezTo>
                    <a:pt x="14593" y="6183"/>
                    <a:pt x="14363" y="6031"/>
                    <a:pt x="14200" y="5816"/>
                  </a:cubicBezTo>
                  <a:cubicBezTo>
                    <a:pt x="13800" y="5289"/>
                    <a:pt x="13918" y="4554"/>
                    <a:pt x="13896" y="3892"/>
                  </a:cubicBezTo>
                  <a:cubicBezTo>
                    <a:pt x="13871" y="3168"/>
                    <a:pt x="13636" y="2464"/>
                    <a:pt x="13246" y="1854"/>
                  </a:cubicBezTo>
                  <a:cubicBezTo>
                    <a:pt x="13224" y="1817"/>
                    <a:pt x="13199" y="1783"/>
                    <a:pt x="13174" y="1746"/>
                  </a:cubicBezTo>
                  <a:cubicBezTo>
                    <a:pt x="12745" y="1114"/>
                    <a:pt x="12145" y="598"/>
                    <a:pt x="11443" y="295"/>
                  </a:cubicBezTo>
                  <a:cubicBezTo>
                    <a:pt x="11046" y="122"/>
                    <a:pt x="10612" y="16"/>
                    <a:pt x="10181" y="2"/>
                  </a:cubicBezTo>
                  <a:cubicBezTo>
                    <a:pt x="10154" y="1"/>
                    <a:pt x="10127" y="0"/>
                    <a:pt x="10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20;p35">
              <a:extLst>
                <a:ext uri="{FF2B5EF4-FFF2-40B4-BE49-F238E27FC236}">
                  <a16:creationId xmlns:a16="http://schemas.microsoft.com/office/drawing/2014/main" id="{F7DB2F33-7B52-52A6-8B97-0B2E3A3B4B58}"/>
                </a:ext>
              </a:extLst>
            </p:cNvPr>
            <p:cNvSpPr/>
            <p:nvPr/>
          </p:nvSpPr>
          <p:spPr>
            <a:xfrm>
              <a:off x="6167026" y="661817"/>
              <a:ext cx="73436" cy="698120"/>
            </a:xfrm>
            <a:custGeom>
              <a:avLst/>
              <a:gdLst/>
              <a:ahLst/>
              <a:cxnLst/>
              <a:rect l="l" t="t" r="r" b="b"/>
              <a:pathLst>
                <a:path w="2136" h="20306" extrusionOk="0">
                  <a:moveTo>
                    <a:pt x="2055" y="0"/>
                  </a:moveTo>
                  <a:cubicBezTo>
                    <a:pt x="2036" y="0"/>
                    <a:pt x="2017" y="1"/>
                    <a:pt x="1999" y="1"/>
                  </a:cubicBezTo>
                  <a:cubicBezTo>
                    <a:pt x="1318" y="2286"/>
                    <a:pt x="815" y="4622"/>
                    <a:pt x="482" y="6985"/>
                  </a:cubicBezTo>
                  <a:lnTo>
                    <a:pt x="480" y="6987"/>
                  </a:lnTo>
                  <a:lnTo>
                    <a:pt x="480" y="6991"/>
                  </a:lnTo>
                  <a:cubicBezTo>
                    <a:pt x="476" y="7019"/>
                    <a:pt x="473" y="7046"/>
                    <a:pt x="468" y="7071"/>
                  </a:cubicBezTo>
                  <a:cubicBezTo>
                    <a:pt x="313" y="8187"/>
                    <a:pt x="200" y="9307"/>
                    <a:pt x="122" y="10430"/>
                  </a:cubicBezTo>
                  <a:cubicBezTo>
                    <a:pt x="119" y="10493"/>
                    <a:pt x="113" y="10558"/>
                    <a:pt x="111" y="10624"/>
                  </a:cubicBezTo>
                  <a:lnTo>
                    <a:pt x="109" y="10624"/>
                  </a:lnTo>
                  <a:cubicBezTo>
                    <a:pt x="33" y="11830"/>
                    <a:pt x="0" y="13037"/>
                    <a:pt x="16" y="14247"/>
                  </a:cubicBezTo>
                  <a:lnTo>
                    <a:pt x="17" y="14249"/>
                  </a:lnTo>
                  <a:cubicBezTo>
                    <a:pt x="16" y="14279"/>
                    <a:pt x="16" y="14309"/>
                    <a:pt x="17" y="14338"/>
                  </a:cubicBezTo>
                  <a:cubicBezTo>
                    <a:pt x="41" y="16335"/>
                    <a:pt x="195" y="18331"/>
                    <a:pt x="473" y="20305"/>
                  </a:cubicBezTo>
                  <a:lnTo>
                    <a:pt x="599" y="20274"/>
                  </a:lnTo>
                  <a:cubicBezTo>
                    <a:pt x="510" y="19646"/>
                    <a:pt x="437" y="19017"/>
                    <a:pt x="375" y="18388"/>
                  </a:cubicBezTo>
                  <a:cubicBezTo>
                    <a:pt x="366" y="18308"/>
                    <a:pt x="359" y="18226"/>
                    <a:pt x="351" y="18144"/>
                  </a:cubicBezTo>
                  <a:cubicBezTo>
                    <a:pt x="230" y="16868"/>
                    <a:pt x="163" y="15582"/>
                    <a:pt x="149" y="14297"/>
                  </a:cubicBezTo>
                  <a:cubicBezTo>
                    <a:pt x="145" y="14237"/>
                    <a:pt x="145" y="14172"/>
                    <a:pt x="145" y="14110"/>
                  </a:cubicBezTo>
                  <a:cubicBezTo>
                    <a:pt x="124" y="11747"/>
                    <a:pt x="280" y="9381"/>
                    <a:pt x="603" y="7040"/>
                  </a:cubicBezTo>
                  <a:lnTo>
                    <a:pt x="605" y="7038"/>
                  </a:lnTo>
                  <a:cubicBezTo>
                    <a:pt x="622" y="6932"/>
                    <a:pt x="635" y="6823"/>
                    <a:pt x="651" y="6717"/>
                  </a:cubicBezTo>
                  <a:lnTo>
                    <a:pt x="653" y="6714"/>
                  </a:lnTo>
                  <a:lnTo>
                    <a:pt x="653" y="6711"/>
                  </a:lnTo>
                  <a:cubicBezTo>
                    <a:pt x="985" y="4441"/>
                    <a:pt x="1481" y="2194"/>
                    <a:pt x="2135" y="2"/>
                  </a:cubicBezTo>
                  <a:cubicBezTo>
                    <a:pt x="2108" y="1"/>
                    <a:pt x="2081" y="0"/>
                    <a:pt x="20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21;p35">
              <a:extLst>
                <a:ext uri="{FF2B5EF4-FFF2-40B4-BE49-F238E27FC236}">
                  <a16:creationId xmlns:a16="http://schemas.microsoft.com/office/drawing/2014/main" id="{893321EF-AF03-10DB-A4BD-F0EB81E73D65}"/>
                </a:ext>
              </a:extLst>
            </p:cNvPr>
            <p:cNvSpPr/>
            <p:nvPr/>
          </p:nvSpPr>
          <p:spPr>
            <a:xfrm>
              <a:off x="6083620" y="818452"/>
              <a:ext cx="90282" cy="209099"/>
            </a:xfrm>
            <a:custGeom>
              <a:avLst/>
              <a:gdLst/>
              <a:ahLst/>
              <a:cxnLst/>
              <a:rect l="l" t="t" r="r" b="b"/>
              <a:pathLst>
                <a:path w="2626" h="6082" extrusionOk="0">
                  <a:moveTo>
                    <a:pt x="108" y="0"/>
                  </a:moveTo>
                  <a:cubicBezTo>
                    <a:pt x="73" y="33"/>
                    <a:pt x="38" y="66"/>
                    <a:pt x="0" y="96"/>
                  </a:cubicBezTo>
                  <a:cubicBezTo>
                    <a:pt x="648" y="2140"/>
                    <a:pt x="1501" y="4177"/>
                    <a:pt x="2511" y="6081"/>
                  </a:cubicBezTo>
                  <a:lnTo>
                    <a:pt x="2535" y="6068"/>
                  </a:lnTo>
                  <a:lnTo>
                    <a:pt x="2625" y="6021"/>
                  </a:lnTo>
                  <a:cubicBezTo>
                    <a:pt x="2599" y="5972"/>
                    <a:pt x="2574" y="5924"/>
                    <a:pt x="2548" y="5874"/>
                  </a:cubicBezTo>
                  <a:cubicBezTo>
                    <a:pt x="1564" y="4001"/>
                    <a:pt x="737" y="2002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22;p35">
              <a:extLst>
                <a:ext uri="{FF2B5EF4-FFF2-40B4-BE49-F238E27FC236}">
                  <a16:creationId xmlns:a16="http://schemas.microsoft.com/office/drawing/2014/main" id="{957DA352-AD39-D3F2-3C0E-6810AB1E7E2B}"/>
                </a:ext>
              </a:extLst>
            </p:cNvPr>
            <p:cNvSpPr/>
            <p:nvPr/>
          </p:nvSpPr>
          <p:spPr>
            <a:xfrm>
              <a:off x="6182118" y="721810"/>
              <a:ext cx="163718" cy="184896"/>
            </a:xfrm>
            <a:custGeom>
              <a:avLst/>
              <a:gdLst/>
              <a:ahLst/>
              <a:cxnLst/>
              <a:rect l="l" t="t" r="r" b="b"/>
              <a:pathLst>
                <a:path w="4762" h="5378" extrusionOk="0">
                  <a:moveTo>
                    <a:pt x="4689" y="1"/>
                  </a:moveTo>
                  <a:cubicBezTo>
                    <a:pt x="2941" y="1384"/>
                    <a:pt x="1408" y="3088"/>
                    <a:pt x="214" y="4966"/>
                  </a:cubicBezTo>
                  <a:lnTo>
                    <a:pt x="214" y="4969"/>
                  </a:lnTo>
                  <a:cubicBezTo>
                    <a:pt x="154" y="5059"/>
                    <a:pt x="95" y="5152"/>
                    <a:pt x="41" y="5242"/>
                  </a:cubicBezTo>
                  <a:lnTo>
                    <a:pt x="41" y="5246"/>
                  </a:lnTo>
                  <a:cubicBezTo>
                    <a:pt x="27" y="5265"/>
                    <a:pt x="14" y="5287"/>
                    <a:pt x="0" y="5309"/>
                  </a:cubicBezTo>
                  <a:lnTo>
                    <a:pt x="29" y="5326"/>
                  </a:lnTo>
                  <a:lnTo>
                    <a:pt x="114" y="5378"/>
                  </a:lnTo>
                  <a:cubicBezTo>
                    <a:pt x="132" y="5352"/>
                    <a:pt x="147" y="5324"/>
                    <a:pt x="164" y="5295"/>
                  </a:cubicBezTo>
                  <a:lnTo>
                    <a:pt x="166" y="5293"/>
                  </a:lnTo>
                  <a:cubicBezTo>
                    <a:pt x="1371" y="3329"/>
                    <a:pt x="2949" y="1545"/>
                    <a:pt x="4761" y="109"/>
                  </a:cubicBezTo>
                  <a:cubicBezTo>
                    <a:pt x="4739" y="72"/>
                    <a:pt x="4714" y="38"/>
                    <a:pt x="46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23;p35">
              <a:extLst>
                <a:ext uri="{FF2B5EF4-FFF2-40B4-BE49-F238E27FC236}">
                  <a16:creationId xmlns:a16="http://schemas.microsoft.com/office/drawing/2014/main" id="{15C2A74E-6258-0927-658F-D88896A8415B}"/>
                </a:ext>
              </a:extLst>
            </p:cNvPr>
            <p:cNvSpPr/>
            <p:nvPr/>
          </p:nvSpPr>
          <p:spPr>
            <a:xfrm>
              <a:off x="6166063" y="914990"/>
              <a:ext cx="275624" cy="241382"/>
            </a:xfrm>
            <a:custGeom>
              <a:avLst/>
              <a:gdLst/>
              <a:ahLst/>
              <a:cxnLst/>
              <a:rect l="l" t="t" r="r" b="b"/>
              <a:pathLst>
                <a:path w="8017" h="7021" extrusionOk="0">
                  <a:moveTo>
                    <a:pt x="7932" y="0"/>
                  </a:moveTo>
                  <a:cubicBezTo>
                    <a:pt x="5032" y="2075"/>
                    <a:pt x="2424" y="4340"/>
                    <a:pt x="173" y="6746"/>
                  </a:cubicBezTo>
                  <a:cubicBezTo>
                    <a:pt x="129" y="6792"/>
                    <a:pt x="86" y="6838"/>
                    <a:pt x="44" y="6883"/>
                  </a:cubicBezTo>
                  <a:lnTo>
                    <a:pt x="45" y="6885"/>
                  </a:lnTo>
                  <a:cubicBezTo>
                    <a:pt x="29" y="6899"/>
                    <a:pt x="15" y="6914"/>
                    <a:pt x="0" y="6932"/>
                  </a:cubicBezTo>
                  <a:lnTo>
                    <a:pt x="45" y="6974"/>
                  </a:lnTo>
                  <a:lnTo>
                    <a:pt x="94" y="7020"/>
                  </a:lnTo>
                  <a:cubicBezTo>
                    <a:pt x="122" y="6992"/>
                    <a:pt x="150" y="6961"/>
                    <a:pt x="177" y="6933"/>
                  </a:cubicBezTo>
                  <a:cubicBezTo>
                    <a:pt x="2446" y="4495"/>
                    <a:pt x="5083" y="2199"/>
                    <a:pt x="8016" y="101"/>
                  </a:cubicBezTo>
                  <a:cubicBezTo>
                    <a:pt x="7989" y="67"/>
                    <a:pt x="7962" y="34"/>
                    <a:pt x="7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24;p35">
              <a:extLst>
                <a:ext uri="{FF2B5EF4-FFF2-40B4-BE49-F238E27FC236}">
                  <a16:creationId xmlns:a16="http://schemas.microsoft.com/office/drawing/2014/main" id="{2C2DF049-7584-12D5-BB42-2BFF943133D1}"/>
                </a:ext>
              </a:extLst>
            </p:cNvPr>
            <p:cNvSpPr/>
            <p:nvPr/>
          </p:nvSpPr>
          <p:spPr>
            <a:xfrm>
              <a:off x="5968723" y="1140281"/>
              <a:ext cx="209821" cy="188506"/>
            </a:xfrm>
            <a:custGeom>
              <a:avLst/>
              <a:gdLst/>
              <a:ahLst/>
              <a:cxnLst/>
              <a:rect l="l" t="t" r="r" b="b"/>
              <a:pathLst>
                <a:path w="6103" h="5483" extrusionOk="0">
                  <a:moveTo>
                    <a:pt x="88" y="1"/>
                  </a:moveTo>
                  <a:cubicBezTo>
                    <a:pt x="59" y="36"/>
                    <a:pt x="30" y="67"/>
                    <a:pt x="0" y="98"/>
                  </a:cubicBezTo>
                  <a:cubicBezTo>
                    <a:pt x="1951" y="2574"/>
                    <a:pt x="3933" y="4339"/>
                    <a:pt x="6040" y="5483"/>
                  </a:cubicBezTo>
                  <a:lnTo>
                    <a:pt x="6102" y="5368"/>
                  </a:lnTo>
                  <a:cubicBezTo>
                    <a:pt x="4008" y="4232"/>
                    <a:pt x="2035" y="2472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25;p35">
              <a:extLst>
                <a:ext uri="{FF2B5EF4-FFF2-40B4-BE49-F238E27FC236}">
                  <a16:creationId xmlns:a16="http://schemas.microsoft.com/office/drawing/2014/main" id="{BD91444E-1DBA-5AB5-69E5-EB1B41703B9C}"/>
                </a:ext>
              </a:extLst>
            </p:cNvPr>
            <p:cNvSpPr/>
            <p:nvPr/>
          </p:nvSpPr>
          <p:spPr>
            <a:xfrm>
              <a:off x="6175930" y="1107792"/>
              <a:ext cx="252555" cy="186271"/>
            </a:xfrm>
            <a:custGeom>
              <a:avLst/>
              <a:gdLst/>
              <a:ahLst/>
              <a:cxnLst/>
              <a:rect l="l" t="t" r="r" b="b"/>
              <a:pathLst>
                <a:path w="7346" h="5418" extrusionOk="0">
                  <a:moveTo>
                    <a:pt x="7301" y="0"/>
                  </a:moveTo>
                  <a:cubicBezTo>
                    <a:pt x="4969" y="1161"/>
                    <a:pt x="2797" y="2618"/>
                    <a:pt x="824" y="4346"/>
                  </a:cubicBezTo>
                  <a:cubicBezTo>
                    <a:pt x="536" y="4600"/>
                    <a:pt x="261" y="4854"/>
                    <a:pt x="92" y="5172"/>
                  </a:cubicBezTo>
                  <a:cubicBezTo>
                    <a:pt x="55" y="5238"/>
                    <a:pt x="26" y="5304"/>
                    <a:pt x="0" y="5373"/>
                  </a:cubicBezTo>
                  <a:lnTo>
                    <a:pt x="116" y="5416"/>
                  </a:lnTo>
                  <a:lnTo>
                    <a:pt x="121" y="5417"/>
                  </a:lnTo>
                  <a:cubicBezTo>
                    <a:pt x="264" y="5030"/>
                    <a:pt x="575" y="4739"/>
                    <a:pt x="910" y="4444"/>
                  </a:cubicBezTo>
                  <a:cubicBezTo>
                    <a:pt x="2870" y="2727"/>
                    <a:pt x="5027" y="1277"/>
                    <a:pt x="7346" y="127"/>
                  </a:cubicBezTo>
                  <a:cubicBezTo>
                    <a:pt x="7326" y="89"/>
                    <a:pt x="7312" y="46"/>
                    <a:pt x="7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26;p35">
              <a:extLst>
                <a:ext uri="{FF2B5EF4-FFF2-40B4-BE49-F238E27FC236}">
                  <a16:creationId xmlns:a16="http://schemas.microsoft.com/office/drawing/2014/main" id="{90025272-DD8D-5AFD-AD8D-9B5A62D772A2}"/>
                </a:ext>
              </a:extLst>
            </p:cNvPr>
            <p:cNvSpPr/>
            <p:nvPr/>
          </p:nvSpPr>
          <p:spPr>
            <a:xfrm>
              <a:off x="6587904" y="715793"/>
              <a:ext cx="672885" cy="688459"/>
            </a:xfrm>
            <a:custGeom>
              <a:avLst/>
              <a:gdLst/>
              <a:ahLst/>
              <a:cxnLst/>
              <a:rect l="l" t="t" r="r" b="b"/>
              <a:pathLst>
                <a:path w="19572" h="20025" extrusionOk="0">
                  <a:moveTo>
                    <a:pt x="16420" y="0"/>
                  </a:moveTo>
                  <a:cubicBezTo>
                    <a:pt x="14693" y="0"/>
                    <a:pt x="13353" y="1766"/>
                    <a:pt x="11636" y="2209"/>
                  </a:cubicBezTo>
                  <a:cubicBezTo>
                    <a:pt x="11590" y="2220"/>
                    <a:pt x="11543" y="2233"/>
                    <a:pt x="11495" y="2242"/>
                  </a:cubicBezTo>
                  <a:cubicBezTo>
                    <a:pt x="11494" y="2244"/>
                    <a:pt x="11492" y="2244"/>
                    <a:pt x="11492" y="2244"/>
                  </a:cubicBezTo>
                  <a:cubicBezTo>
                    <a:pt x="10953" y="2356"/>
                    <a:pt x="10391" y="2327"/>
                    <a:pt x="9846" y="2416"/>
                  </a:cubicBezTo>
                  <a:cubicBezTo>
                    <a:pt x="7898" y="2737"/>
                    <a:pt x="6487" y="4523"/>
                    <a:pt x="5831" y="6387"/>
                  </a:cubicBezTo>
                  <a:cubicBezTo>
                    <a:pt x="5543" y="7201"/>
                    <a:pt x="5304" y="8130"/>
                    <a:pt x="4571" y="8590"/>
                  </a:cubicBezTo>
                  <a:cubicBezTo>
                    <a:pt x="4445" y="8669"/>
                    <a:pt x="4308" y="8730"/>
                    <a:pt x="4168" y="8779"/>
                  </a:cubicBezTo>
                  <a:cubicBezTo>
                    <a:pt x="4125" y="8794"/>
                    <a:pt x="4084" y="8808"/>
                    <a:pt x="4043" y="8821"/>
                  </a:cubicBezTo>
                  <a:cubicBezTo>
                    <a:pt x="3735" y="8914"/>
                    <a:pt x="3408" y="8967"/>
                    <a:pt x="3096" y="9054"/>
                  </a:cubicBezTo>
                  <a:cubicBezTo>
                    <a:pt x="1303" y="9559"/>
                    <a:pt x="1" y="11427"/>
                    <a:pt x="146" y="13284"/>
                  </a:cubicBezTo>
                  <a:cubicBezTo>
                    <a:pt x="208" y="14060"/>
                    <a:pt x="400" y="15042"/>
                    <a:pt x="634" y="15788"/>
                  </a:cubicBezTo>
                  <a:lnTo>
                    <a:pt x="15291" y="19702"/>
                  </a:lnTo>
                  <a:cubicBezTo>
                    <a:pt x="15678" y="19805"/>
                    <a:pt x="15998" y="19985"/>
                    <a:pt x="16397" y="20024"/>
                  </a:cubicBezTo>
                  <a:cubicBezTo>
                    <a:pt x="17489" y="19138"/>
                    <a:pt x="17780" y="17411"/>
                    <a:pt x="17040" y="16216"/>
                  </a:cubicBezTo>
                  <a:cubicBezTo>
                    <a:pt x="16694" y="15659"/>
                    <a:pt x="16135" y="15098"/>
                    <a:pt x="16191" y="14484"/>
                  </a:cubicBezTo>
                  <a:cubicBezTo>
                    <a:pt x="16191" y="14442"/>
                    <a:pt x="16200" y="14398"/>
                    <a:pt x="16212" y="14352"/>
                  </a:cubicBezTo>
                  <a:cubicBezTo>
                    <a:pt x="16215" y="14334"/>
                    <a:pt x="16220" y="14314"/>
                    <a:pt x="16225" y="14296"/>
                  </a:cubicBezTo>
                  <a:cubicBezTo>
                    <a:pt x="16434" y="13594"/>
                    <a:pt x="17326" y="13437"/>
                    <a:pt x="17960" y="13071"/>
                  </a:cubicBezTo>
                  <a:cubicBezTo>
                    <a:pt x="18752" y="12620"/>
                    <a:pt x="19220" y="11715"/>
                    <a:pt x="19301" y="10806"/>
                  </a:cubicBezTo>
                  <a:cubicBezTo>
                    <a:pt x="19332" y="10448"/>
                    <a:pt x="19313" y="10092"/>
                    <a:pt x="19252" y="9739"/>
                  </a:cubicBezTo>
                  <a:cubicBezTo>
                    <a:pt x="19244" y="9696"/>
                    <a:pt x="19236" y="9654"/>
                    <a:pt x="19226" y="9610"/>
                  </a:cubicBezTo>
                  <a:cubicBezTo>
                    <a:pt x="19128" y="9112"/>
                    <a:pt x="18948" y="8624"/>
                    <a:pt x="18726" y="8164"/>
                  </a:cubicBezTo>
                  <a:cubicBezTo>
                    <a:pt x="18610" y="7920"/>
                    <a:pt x="18482" y="7675"/>
                    <a:pt x="18442" y="7408"/>
                  </a:cubicBezTo>
                  <a:cubicBezTo>
                    <a:pt x="18347" y="6754"/>
                    <a:pt x="18806" y="6167"/>
                    <a:pt x="19106" y="5577"/>
                  </a:cubicBezTo>
                  <a:cubicBezTo>
                    <a:pt x="19435" y="4931"/>
                    <a:pt x="19571" y="4201"/>
                    <a:pt x="19523" y="3480"/>
                  </a:cubicBezTo>
                  <a:cubicBezTo>
                    <a:pt x="19522" y="3437"/>
                    <a:pt x="19517" y="3394"/>
                    <a:pt x="19512" y="3351"/>
                  </a:cubicBezTo>
                  <a:cubicBezTo>
                    <a:pt x="19443" y="2590"/>
                    <a:pt x="19167" y="1847"/>
                    <a:pt x="18701" y="1242"/>
                  </a:cubicBezTo>
                  <a:cubicBezTo>
                    <a:pt x="18436" y="900"/>
                    <a:pt x="18107" y="596"/>
                    <a:pt x="17737" y="376"/>
                  </a:cubicBezTo>
                  <a:cubicBezTo>
                    <a:pt x="17698" y="353"/>
                    <a:pt x="17658" y="330"/>
                    <a:pt x="17617" y="309"/>
                  </a:cubicBezTo>
                  <a:cubicBezTo>
                    <a:pt x="17325" y="152"/>
                    <a:pt x="17003" y="45"/>
                    <a:pt x="16670" y="13"/>
                  </a:cubicBezTo>
                  <a:cubicBezTo>
                    <a:pt x="16586" y="4"/>
                    <a:pt x="16503" y="0"/>
                    <a:pt x="164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27;p35">
              <a:extLst>
                <a:ext uri="{FF2B5EF4-FFF2-40B4-BE49-F238E27FC236}">
                  <a16:creationId xmlns:a16="http://schemas.microsoft.com/office/drawing/2014/main" id="{F309B27A-9E70-5BAC-CB64-7D0B86D31860}"/>
                </a:ext>
              </a:extLst>
            </p:cNvPr>
            <p:cNvSpPr/>
            <p:nvPr/>
          </p:nvSpPr>
          <p:spPr>
            <a:xfrm>
              <a:off x="6810101" y="726382"/>
              <a:ext cx="387635" cy="586901"/>
            </a:xfrm>
            <a:custGeom>
              <a:avLst/>
              <a:gdLst/>
              <a:ahLst/>
              <a:cxnLst/>
              <a:rect l="l" t="t" r="r" b="b"/>
              <a:pathLst>
                <a:path w="11275" h="17071" extrusionOk="0">
                  <a:moveTo>
                    <a:pt x="11154" y="1"/>
                  </a:moveTo>
                  <a:cubicBezTo>
                    <a:pt x="9454" y="1672"/>
                    <a:pt x="7884" y="3474"/>
                    <a:pt x="6450" y="5381"/>
                  </a:cubicBezTo>
                  <a:lnTo>
                    <a:pt x="6446" y="5382"/>
                  </a:lnTo>
                  <a:lnTo>
                    <a:pt x="6445" y="5386"/>
                  </a:lnTo>
                  <a:cubicBezTo>
                    <a:pt x="6428" y="5408"/>
                    <a:pt x="6412" y="5430"/>
                    <a:pt x="6396" y="5450"/>
                  </a:cubicBezTo>
                  <a:cubicBezTo>
                    <a:pt x="5721" y="6351"/>
                    <a:pt x="5080" y="7277"/>
                    <a:pt x="4469" y="8223"/>
                  </a:cubicBezTo>
                  <a:cubicBezTo>
                    <a:pt x="4436" y="8276"/>
                    <a:pt x="4399" y="8331"/>
                    <a:pt x="4366" y="8387"/>
                  </a:cubicBezTo>
                  <a:lnTo>
                    <a:pt x="4364" y="8386"/>
                  </a:lnTo>
                  <a:cubicBezTo>
                    <a:pt x="3714" y="9404"/>
                    <a:pt x="3102" y="10446"/>
                    <a:pt x="2530" y="11512"/>
                  </a:cubicBezTo>
                  <a:lnTo>
                    <a:pt x="2529" y="11515"/>
                  </a:lnTo>
                  <a:cubicBezTo>
                    <a:pt x="2515" y="11540"/>
                    <a:pt x="2500" y="11566"/>
                    <a:pt x="2488" y="11593"/>
                  </a:cubicBezTo>
                  <a:cubicBezTo>
                    <a:pt x="1543" y="13352"/>
                    <a:pt x="712" y="15173"/>
                    <a:pt x="1" y="17037"/>
                  </a:cubicBezTo>
                  <a:lnTo>
                    <a:pt x="127" y="17070"/>
                  </a:lnTo>
                  <a:cubicBezTo>
                    <a:pt x="352" y="16478"/>
                    <a:pt x="592" y="15892"/>
                    <a:pt x="841" y="15311"/>
                  </a:cubicBezTo>
                  <a:cubicBezTo>
                    <a:pt x="873" y="15236"/>
                    <a:pt x="906" y="15161"/>
                    <a:pt x="940" y="15086"/>
                  </a:cubicBezTo>
                  <a:cubicBezTo>
                    <a:pt x="1451" y="13910"/>
                    <a:pt x="2013" y="12752"/>
                    <a:pt x="2623" y="11621"/>
                  </a:cubicBezTo>
                  <a:cubicBezTo>
                    <a:pt x="2649" y="11565"/>
                    <a:pt x="2679" y="11509"/>
                    <a:pt x="2710" y="11455"/>
                  </a:cubicBezTo>
                  <a:cubicBezTo>
                    <a:pt x="3834" y="9377"/>
                    <a:pt x="5115" y="7381"/>
                    <a:pt x="6529" y="5488"/>
                  </a:cubicBezTo>
                  <a:lnTo>
                    <a:pt x="6532" y="5486"/>
                  </a:lnTo>
                  <a:cubicBezTo>
                    <a:pt x="6597" y="5401"/>
                    <a:pt x="6662" y="5314"/>
                    <a:pt x="6728" y="5229"/>
                  </a:cubicBezTo>
                  <a:lnTo>
                    <a:pt x="6730" y="5227"/>
                  </a:lnTo>
                  <a:lnTo>
                    <a:pt x="6731" y="5225"/>
                  </a:lnTo>
                  <a:cubicBezTo>
                    <a:pt x="8120" y="3397"/>
                    <a:pt x="9641" y="1671"/>
                    <a:pt x="11274" y="68"/>
                  </a:cubicBezTo>
                  <a:cubicBezTo>
                    <a:pt x="11235" y="45"/>
                    <a:pt x="11195" y="22"/>
                    <a:pt x="11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28;p35">
              <a:extLst>
                <a:ext uri="{FF2B5EF4-FFF2-40B4-BE49-F238E27FC236}">
                  <a16:creationId xmlns:a16="http://schemas.microsoft.com/office/drawing/2014/main" id="{D0CFA4A5-B5E5-8D13-E037-53143410282E}"/>
                </a:ext>
              </a:extLst>
            </p:cNvPr>
            <p:cNvSpPr/>
            <p:nvPr/>
          </p:nvSpPr>
          <p:spPr>
            <a:xfrm>
              <a:off x="6959138" y="791738"/>
              <a:ext cx="28810" cy="223092"/>
            </a:xfrm>
            <a:custGeom>
              <a:avLst/>
              <a:gdLst/>
              <a:ahLst/>
              <a:cxnLst/>
              <a:rect l="l" t="t" r="r" b="b"/>
              <a:pathLst>
                <a:path w="838" h="6489" extrusionOk="0">
                  <a:moveTo>
                    <a:pt x="838" y="0"/>
                  </a:moveTo>
                  <a:lnTo>
                    <a:pt x="838" y="0"/>
                  </a:lnTo>
                  <a:cubicBezTo>
                    <a:pt x="792" y="13"/>
                    <a:pt x="745" y="24"/>
                    <a:pt x="697" y="33"/>
                  </a:cubicBezTo>
                  <a:cubicBezTo>
                    <a:pt x="276" y="2134"/>
                    <a:pt x="38" y="4330"/>
                    <a:pt x="1" y="6486"/>
                  </a:cubicBezTo>
                  <a:lnTo>
                    <a:pt x="29" y="6485"/>
                  </a:lnTo>
                  <a:lnTo>
                    <a:pt x="130" y="6488"/>
                  </a:lnTo>
                  <a:cubicBezTo>
                    <a:pt x="132" y="6431"/>
                    <a:pt x="133" y="6377"/>
                    <a:pt x="134" y="6322"/>
                  </a:cubicBezTo>
                  <a:cubicBezTo>
                    <a:pt x="178" y="4206"/>
                    <a:pt x="421" y="2057"/>
                    <a:pt x="8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29;p35">
              <a:extLst>
                <a:ext uri="{FF2B5EF4-FFF2-40B4-BE49-F238E27FC236}">
                  <a16:creationId xmlns:a16="http://schemas.microsoft.com/office/drawing/2014/main" id="{9EE0EF2D-543E-6D35-D85F-CCB00BE61E55}"/>
                </a:ext>
              </a:extLst>
            </p:cNvPr>
            <p:cNvSpPr/>
            <p:nvPr/>
          </p:nvSpPr>
          <p:spPr>
            <a:xfrm>
              <a:off x="7029410" y="830966"/>
              <a:ext cx="229727" cy="85778"/>
            </a:xfrm>
            <a:custGeom>
              <a:avLst/>
              <a:gdLst/>
              <a:ahLst/>
              <a:cxnLst/>
              <a:rect l="l" t="t" r="r" b="b"/>
              <a:pathLst>
                <a:path w="6682" h="2495" extrusionOk="0">
                  <a:moveTo>
                    <a:pt x="6670" y="1"/>
                  </a:moveTo>
                  <a:cubicBezTo>
                    <a:pt x="4473" y="365"/>
                    <a:pt x="2306" y="1116"/>
                    <a:pt x="352" y="2183"/>
                  </a:cubicBezTo>
                  <a:lnTo>
                    <a:pt x="351" y="2185"/>
                  </a:lnTo>
                  <a:cubicBezTo>
                    <a:pt x="255" y="2234"/>
                    <a:pt x="160" y="2288"/>
                    <a:pt x="67" y="2340"/>
                  </a:cubicBezTo>
                  <a:lnTo>
                    <a:pt x="66" y="2344"/>
                  </a:lnTo>
                  <a:cubicBezTo>
                    <a:pt x="45" y="2354"/>
                    <a:pt x="22" y="2367"/>
                    <a:pt x="0" y="2379"/>
                  </a:cubicBezTo>
                  <a:lnTo>
                    <a:pt x="17" y="2408"/>
                  </a:lnTo>
                  <a:lnTo>
                    <a:pt x="67" y="2494"/>
                  </a:lnTo>
                  <a:cubicBezTo>
                    <a:pt x="95" y="2480"/>
                    <a:pt x="121" y="2463"/>
                    <a:pt x="150" y="2446"/>
                  </a:cubicBezTo>
                  <a:lnTo>
                    <a:pt x="153" y="2444"/>
                  </a:lnTo>
                  <a:cubicBezTo>
                    <a:pt x="2158" y="1308"/>
                    <a:pt x="4401" y="510"/>
                    <a:pt x="6681" y="130"/>
                  </a:cubicBezTo>
                  <a:cubicBezTo>
                    <a:pt x="6680" y="87"/>
                    <a:pt x="6675" y="44"/>
                    <a:pt x="66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30;p35">
              <a:extLst>
                <a:ext uri="{FF2B5EF4-FFF2-40B4-BE49-F238E27FC236}">
                  <a16:creationId xmlns:a16="http://schemas.microsoft.com/office/drawing/2014/main" id="{7E01D23A-98FD-6D2E-9F7E-561298CD3645}"/>
                </a:ext>
              </a:extLst>
            </p:cNvPr>
            <p:cNvSpPr/>
            <p:nvPr/>
          </p:nvSpPr>
          <p:spPr>
            <a:xfrm>
              <a:off x="6894916" y="1046184"/>
              <a:ext cx="354870" cy="80999"/>
            </a:xfrm>
            <a:custGeom>
              <a:avLst/>
              <a:gdLst/>
              <a:ahLst/>
              <a:cxnLst/>
              <a:rect l="l" t="t" r="r" b="b"/>
              <a:pathLst>
                <a:path w="10322" h="2356" extrusionOk="0">
                  <a:moveTo>
                    <a:pt x="10296" y="0"/>
                  </a:moveTo>
                  <a:cubicBezTo>
                    <a:pt x="6754" y="414"/>
                    <a:pt x="3377" y="1135"/>
                    <a:pt x="243" y="2153"/>
                  </a:cubicBezTo>
                  <a:cubicBezTo>
                    <a:pt x="182" y="2172"/>
                    <a:pt x="123" y="2191"/>
                    <a:pt x="63" y="2210"/>
                  </a:cubicBezTo>
                  <a:lnTo>
                    <a:pt x="62" y="2213"/>
                  </a:lnTo>
                  <a:cubicBezTo>
                    <a:pt x="42" y="2218"/>
                    <a:pt x="22" y="2224"/>
                    <a:pt x="1" y="2232"/>
                  </a:cubicBezTo>
                  <a:lnTo>
                    <a:pt x="21" y="2291"/>
                  </a:lnTo>
                  <a:lnTo>
                    <a:pt x="41" y="2356"/>
                  </a:lnTo>
                  <a:cubicBezTo>
                    <a:pt x="79" y="2344"/>
                    <a:pt x="118" y="2330"/>
                    <a:pt x="156" y="2319"/>
                  </a:cubicBezTo>
                  <a:cubicBezTo>
                    <a:pt x="3321" y="1281"/>
                    <a:pt x="6739" y="547"/>
                    <a:pt x="10322" y="129"/>
                  </a:cubicBezTo>
                  <a:cubicBezTo>
                    <a:pt x="10314" y="86"/>
                    <a:pt x="10306" y="44"/>
                    <a:pt x="102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31;p35">
              <a:extLst>
                <a:ext uri="{FF2B5EF4-FFF2-40B4-BE49-F238E27FC236}">
                  <a16:creationId xmlns:a16="http://schemas.microsoft.com/office/drawing/2014/main" id="{B2102EF0-6BA4-A4CA-0BCB-2F0C38900E91}"/>
                </a:ext>
              </a:extLst>
            </p:cNvPr>
            <p:cNvSpPr/>
            <p:nvPr/>
          </p:nvSpPr>
          <p:spPr>
            <a:xfrm>
              <a:off x="6726867" y="1017580"/>
              <a:ext cx="96092" cy="263901"/>
            </a:xfrm>
            <a:custGeom>
              <a:avLst/>
              <a:gdLst/>
              <a:ahLst/>
              <a:cxnLst/>
              <a:rect l="l" t="t" r="r" b="b"/>
              <a:pathLst>
                <a:path w="2795" h="7676" extrusionOk="0">
                  <a:moveTo>
                    <a:pt x="126" y="1"/>
                  </a:moveTo>
                  <a:cubicBezTo>
                    <a:pt x="83" y="16"/>
                    <a:pt x="42" y="30"/>
                    <a:pt x="1" y="43"/>
                  </a:cubicBezTo>
                  <a:cubicBezTo>
                    <a:pt x="510" y="3153"/>
                    <a:pt x="1392" y="5657"/>
                    <a:pt x="2683" y="7676"/>
                  </a:cubicBezTo>
                  <a:lnTo>
                    <a:pt x="2794" y="7605"/>
                  </a:lnTo>
                  <a:cubicBezTo>
                    <a:pt x="1510" y="5599"/>
                    <a:pt x="633" y="3105"/>
                    <a:pt x="126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32;p35">
              <a:extLst>
                <a:ext uri="{FF2B5EF4-FFF2-40B4-BE49-F238E27FC236}">
                  <a16:creationId xmlns:a16="http://schemas.microsoft.com/office/drawing/2014/main" id="{686765E9-EF87-09F2-8F41-D55618E93D49}"/>
                </a:ext>
              </a:extLst>
            </p:cNvPr>
            <p:cNvSpPr/>
            <p:nvPr/>
          </p:nvSpPr>
          <p:spPr>
            <a:xfrm>
              <a:off x="6836298" y="1208250"/>
              <a:ext cx="309007" cy="44694"/>
            </a:xfrm>
            <a:custGeom>
              <a:avLst/>
              <a:gdLst/>
              <a:ahLst/>
              <a:cxnLst/>
              <a:rect l="l" t="t" r="r" b="b"/>
              <a:pathLst>
                <a:path w="8988" h="1300" extrusionOk="0">
                  <a:moveTo>
                    <a:pt x="7694" y="0"/>
                  </a:moveTo>
                  <a:cubicBezTo>
                    <a:pt x="5524" y="0"/>
                    <a:pt x="3356" y="235"/>
                    <a:pt x="1217" y="701"/>
                  </a:cubicBezTo>
                  <a:cubicBezTo>
                    <a:pt x="842" y="784"/>
                    <a:pt x="478" y="873"/>
                    <a:pt x="178" y="1070"/>
                  </a:cubicBezTo>
                  <a:cubicBezTo>
                    <a:pt x="113" y="1110"/>
                    <a:pt x="56" y="1154"/>
                    <a:pt x="0" y="1201"/>
                  </a:cubicBezTo>
                  <a:lnTo>
                    <a:pt x="79" y="1295"/>
                  </a:lnTo>
                  <a:lnTo>
                    <a:pt x="84" y="1299"/>
                  </a:lnTo>
                  <a:cubicBezTo>
                    <a:pt x="396" y="1029"/>
                    <a:pt x="810" y="924"/>
                    <a:pt x="1245" y="827"/>
                  </a:cubicBezTo>
                  <a:cubicBezTo>
                    <a:pt x="3364" y="365"/>
                    <a:pt x="5514" y="132"/>
                    <a:pt x="7667" y="132"/>
                  </a:cubicBezTo>
                  <a:cubicBezTo>
                    <a:pt x="8100" y="132"/>
                    <a:pt x="8533" y="141"/>
                    <a:pt x="8966" y="160"/>
                  </a:cubicBezTo>
                  <a:cubicBezTo>
                    <a:pt x="8967" y="118"/>
                    <a:pt x="8975" y="74"/>
                    <a:pt x="8987" y="28"/>
                  </a:cubicBezTo>
                  <a:cubicBezTo>
                    <a:pt x="8556" y="10"/>
                    <a:pt x="8125" y="0"/>
                    <a:pt x="7694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33;p35">
              <a:extLst>
                <a:ext uri="{FF2B5EF4-FFF2-40B4-BE49-F238E27FC236}">
                  <a16:creationId xmlns:a16="http://schemas.microsoft.com/office/drawing/2014/main" id="{89D562FD-29B4-5353-3B5F-C0F2375C8995}"/>
                </a:ext>
              </a:extLst>
            </p:cNvPr>
            <p:cNvSpPr/>
            <p:nvPr/>
          </p:nvSpPr>
          <p:spPr>
            <a:xfrm>
              <a:off x="6666187" y="868784"/>
              <a:ext cx="370513" cy="296596"/>
            </a:xfrm>
            <a:custGeom>
              <a:avLst/>
              <a:gdLst/>
              <a:ahLst/>
              <a:cxnLst/>
              <a:rect l="l" t="t" r="r" b="b"/>
              <a:pathLst>
                <a:path w="10777" h="8627" extrusionOk="0">
                  <a:moveTo>
                    <a:pt x="8781" y="1"/>
                  </a:moveTo>
                  <a:lnTo>
                    <a:pt x="8272" y="390"/>
                  </a:lnTo>
                  <a:lnTo>
                    <a:pt x="8163" y="474"/>
                  </a:lnTo>
                  <a:lnTo>
                    <a:pt x="7851" y="715"/>
                  </a:lnTo>
                  <a:lnTo>
                    <a:pt x="7744" y="795"/>
                  </a:lnTo>
                  <a:lnTo>
                    <a:pt x="5543" y="2489"/>
                  </a:lnTo>
                  <a:lnTo>
                    <a:pt x="5428" y="2575"/>
                  </a:lnTo>
                  <a:lnTo>
                    <a:pt x="5138" y="2796"/>
                  </a:lnTo>
                  <a:lnTo>
                    <a:pt x="5026" y="2884"/>
                  </a:lnTo>
                  <a:lnTo>
                    <a:pt x="4735" y="3109"/>
                  </a:lnTo>
                  <a:lnTo>
                    <a:pt x="4631" y="3190"/>
                  </a:lnTo>
                  <a:lnTo>
                    <a:pt x="4375" y="3385"/>
                  </a:lnTo>
                  <a:lnTo>
                    <a:pt x="4271" y="3466"/>
                  </a:lnTo>
                  <a:lnTo>
                    <a:pt x="4088" y="3604"/>
                  </a:lnTo>
                  <a:lnTo>
                    <a:pt x="3961" y="3703"/>
                  </a:lnTo>
                  <a:lnTo>
                    <a:pt x="3822" y="3807"/>
                  </a:lnTo>
                  <a:lnTo>
                    <a:pt x="3687" y="3912"/>
                  </a:lnTo>
                  <a:lnTo>
                    <a:pt x="670" y="6230"/>
                  </a:lnTo>
                  <a:lnTo>
                    <a:pt x="558" y="6313"/>
                  </a:lnTo>
                  <a:lnTo>
                    <a:pt x="423" y="6418"/>
                  </a:lnTo>
                  <a:lnTo>
                    <a:pt x="314" y="6504"/>
                  </a:lnTo>
                  <a:lnTo>
                    <a:pt x="1" y="6743"/>
                  </a:lnTo>
                  <a:cubicBezTo>
                    <a:pt x="1" y="6743"/>
                    <a:pt x="2384" y="8626"/>
                    <a:pt x="4860" y="8626"/>
                  </a:cubicBezTo>
                  <a:cubicBezTo>
                    <a:pt x="5845" y="8626"/>
                    <a:pt x="6844" y="8328"/>
                    <a:pt x="7715" y="7496"/>
                  </a:cubicBezTo>
                  <a:cubicBezTo>
                    <a:pt x="10776" y="4570"/>
                    <a:pt x="8781" y="1"/>
                    <a:pt x="87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34;p35">
              <a:extLst>
                <a:ext uri="{FF2B5EF4-FFF2-40B4-BE49-F238E27FC236}">
                  <a16:creationId xmlns:a16="http://schemas.microsoft.com/office/drawing/2014/main" id="{B4C39C6F-61FD-47DF-3A1B-F0B5CAC0F6A5}"/>
                </a:ext>
              </a:extLst>
            </p:cNvPr>
            <p:cNvSpPr/>
            <p:nvPr/>
          </p:nvSpPr>
          <p:spPr>
            <a:xfrm>
              <a:off x="6676948" y="882157"/>
              <a:ext cx="294740" cy="264967"/>
            </a:xfrm>
            <a:custGeom>
              <a:avLst/>
              <a:gdLst/>
              <a:ahLst/>
              <a:cxnLst/>
              <a:rect l="l" t="t" r="r" b="b"/>
              <a:pathLst>
                <a:path w="8573" h="7707" extrusionOk="0">
                  <a:moveTo>
                    <a:pt x="7959" y="1"/>
                  </a:moveTo>
                  <a:lnTo>
                    <a:pt x="7850" y="85"/>
                  </a:lnTo>
                  <a:cubicBezTo>
                    <a:pt x="8071" y="727"/>
                    <a:pt x="8439" y="2347"/>
                    <a:pt x="8233" y="3975"/>
                  </a:cubicBezTo>
                  <a:cubicBezTo>
                    <a:pt x="8063" y="5317"/>
                    <a:pt x="7548" y="6317"/>
                    <a:pt x="6699" y="6943"/>
                  </a:cubicBezTo>
                  <a:cubicBezTo>
                    <a:pt x="6078" y="7402"/>
                    <a:pt x="5358" y="7577"/>
                    <a:pt x="4623" y="7577"/>
                  </a:cubicBezTo>
                  <a:cubicBezTo>
                    <a:pt x="2779" y="7577"/>
                    <a:pt x="835" y="6481"/>
                    <a:pt x="110" y="6029"/>
                  </a:cubicBezTo>
                  <a:lnTo>
                    <a:pt x="1" y="6115"/>
                  </a:lnTo>
                  <a:cubicBezTo>
                    <a:pt x="707" y="6558"/>
                    <a:pt x="2712" y="7707"/>
                    <a:pt x="4627" y="7707"/>
                  </a:cubicBezTo>
                  <a:cubicBezTo>
                    <a:pt x="5385" y="7707"/>
                    <a:pt x="6133" y="7527"/>
                    <a:pt x="6777" y="7050"/>
                  </a:cubicBezTo>
                  <a:cubicBezTo>
                    <a:pt x="7654" y="6399"/>
                    <a:pt x="8189" y="5372"/>
                    <a:pt x="8363" y="3991"/>
                  </a:cubicBezTo>
                  <a:cubicBezTo>
                    <a:pt x="8572" y="2345"/>
                    <a:pt x="8204" y="667"/>
                    <a:pt x="7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35;p35">
              <a:extLst>
                <a:ext uri="{FF2B5EF4-FFF2-40B4-BE49-F238E27FC236}">
                  <a16:creationId xmlns:a16="http://schemas.microsoft.com/office/drawing/2014/main" id="{4E348805-3B78-6C85-4D47-B329DAC4DCE7}"/>
                </a:ext>
              </a:extLst>
            </p:cNvPr>
            <p:cNvSpPr/>
            <p:nvPr/>
          </p:nvSpPr>
          <p:spPr>
            <a:xfrm>
              <a:off x="6685371" y="999633"/>
              <a:ext cx="112251" cy="128753"/>
            </a:xfrm>
            <a:custGeom>
              <a:avLst/>
              <a:gdLst/>
              <a:ahLst/>
              <a:cxnLst/>
              <a:rect l="l" t="t" r="r" b="b"/>
              <a:pathLst>
                <a:path w="3265" h="3745" extrusionOk="0">
                  <a:moveTo>
                    <a:pt x="3264" y="1"/>
                  </a:moveTo>
                  <a:lnTo>
                    <a:pt x="3129" y="106"/>
                  </a:lnTo>
                  <a:lnTo>
                    <a:pt x="3039" y="3615"/>
                  </a:lnTo>
                  <a:cubicBezTo>
                    <a:pt x="2158" y="3615"/>
                    <a:pt x="746" y="2810"/>
                    <a:pt x="112" y="2424"/>
                  </a:cubicBezTo>
                  <a:lnTo>
                    <a:pt x="0" y="2507"/>
                  </a:lnTo>
                  <a:cubicBezTo>
                    <a:pt x="617" y="2893"/>
                    <a:pt x="2093" y="3744"/>
                    <a:pt x="3039" y="3744"/>
                  </a:cubicBezTo>
                  <a:cubicBezTo>
                    <a:pt x="3059" y="3744"/>
                    <a:pt x="3082" y="3742"/>
                    <a:pt x="3103" y="3742"/>
                  </a:cubicBezTo>
                  <a:cubicBezTo>
                    <a:pt x="3139" y="3740"/>
                    <a:pt x="3166" y="3713"/>
                    <a:pt x="3166" y="3679"/>
                  </a:cubicBezTo>
                  <a:lnTo>
                    <a:pt x="3264" y="1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36;p35">
              <a:extLst>
                <a:ext uri="{FF2B5EF4-FFF2-40B4-BE49-F238E27FC236}">
                  <a16:creationId xmlns:a16="http://schemas.microsoft.com/office/drawing/2014/main" id="{D3FDA44D-DA67-D290-817B-C4C61F2D3075}"/>
                </a:ext>
              </a:extLst>
            </p:cNvPr>
            <p:cNvSpPr/>
            <p:nvPr/>
          </p:nvSpPr>
          <p:spPr>
            <a:xfrm>
              <a:off x="6802366" y="985159"/>
              <a:ext cx="88253" cy="147731"/>
            </a:xfrm>
            <a:custGeom>
              <a:avLst/>
              <a:gdLst/>
              <a:ahLst/>
              <a:cxnLst/>
              <a:rect l="l" t="t" r="r" b="b"/>
              <a:pathLst>
                <a:path w="2567" h="4297" extrusionOk="0">
                  <a:moveTo>
                    <a:pt x="414" y="0"/>
                  </a:moveTo>
                  <a:lnTo>
                    <a:pt x="310" y="81"/>
                  </a:lnTo>
                  <a:lnTo>
                    <a:pt x="2402" y="3863"/>
                  </a:lnTo>
                  <a:cubicBezTo>
                    <a:pt x="1980" y="4094"/>
                    <a:pt x="1541" y="4163"/>
                    <a:pt x="1167" y="4163"/>
                  </a:cubicBezTo>
                  <a:cubicBezTo>
                    <a:pt x="707" y="4163"/>
                    <a:pt x="345" y="4059"/>
                    <a:pt x="227" y="4020"/>
                  </a:cubicBezTo>
                  <a:lnTo>
                    <a:pt x="127" y="219"/>
                  </a:lnTo>
                  <a:lnTo>
                    <a:pt x="0" y="318"/>
                  </a:lnTo>
                  <a:lnTo>
                    <a:pt x="98" y="4069"/>
                  </a:lnTo>
                  <a:cubicBezTo>
                    <a:pt x="98" y="4095"/>
                    <a:pt x="114" y="4118"/>
                    <a:pt x="141" y="4126"/>
                  </a:cubicBezTo>
                  <a:cubicBezTo>
                    <a:pt x="169" y="4140"/>
                    <a:pt x="594" y="4296"/>
                    <a:pt x="1167" y="4296"/>
                  </a:cubicBezTo>
                  <a:cubicBezTo>
                    <a:pt x="1574" y="4296"/>
                    <a:pt x="2056" y="4218"/>
                    <a:pt x="2524" y="3947"/>
                  </a:cubicBezTo>
                  <a:cubicBezTo>
                    <a:pt x="2555" y="3928"/>
                    <a:pt x="2567" y="3889"/>
                    <a:pt x="2548" y="3858"/>
                  </a:cubicBezTo>
                  <a:lnTo>
                    <a:pt x="414" y="0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37;p35">
              <a:extLst>
                <a:ext uri="{FF2B5EF4-FFF2-40B4-BE49-F238E27FC236}">
                  <a16:creationId xmlns:a16="http://schemas.microsoft.com/office/drawing/2014/main" id="{5336914D-690D-F30E-B0B7-53AF97B5AE1D}"/>
                </a:ext>
              </a:extLst>
            </p:cNvPr>
            <p:cNvSpPr/>
            <p:nvPr/>
          </p:nvSpPr>
          <p:spPr>
            <a:xfrm>
              <a:off x="6825366" y="964910"/>
              <a:ext cx="125968" cy="144052"/>
            </a:xfrm>
            <a:custGeom>
              <a:avLst/>
              <a:gdLst/>
              <a:ahLst/>
              <a:cxnLst/>
              <a:rect l="l" t="t" r="r" b="b"/>
              <a:pathLst>
                <a:path w="3664" h="4190" extrusionOk="0">
                  <a:moveTo>
                    <a:pt x="508" y="0"/>
                  </a:moveTo>
                  <a:lnTo>
                    <a:pt x="396" y="88"/>
                  </a:lnTo>
                  <a:lnTo>
                    <a:pt x="3525" y="1808"/>
                  </a:lnTo>
                  <a:cubicBezTo>
                    <a:pt x="3380" y="2945"/>
                    <a:pt x="2551" y="3804"/>
                    <a:pt x="2325" y="4023"/>
                  </a:cubicBezTo>
                  <a:lnTo>
                    <a:pt x="105" y="313"/>
                  </a:lnTo>
                  <a:lnTo>
                    <a:pt x="1" y="394"/>
                  </a:lnTo>
                  <a:lnTo>
                    <a:pt x="2254" y="4159"/>
                  </a:lnTo>
                  <a:cubicBezTo>
                    <a:pt x="2264" y="4174"/>
                    <a:pt x="2280" y="4184"/>
                    <a:pt x="2301" y="4186"/>
                  </a:cubicBezTo>
                  <a:cubicBezTo>
                    <a:pt x="2303" y="4190"/>
                    <a:pt x="2306" y="4190"/>
                    <a:pt x="2309" y="4190"/>
                  </a:cubicBezTo>
                  <a:cubicBezTo>
                    <a:pt x="2325" y="4190"/>
                    <a:pt x="2340" y="4184"/>
                    <a:pt x="2352" y="4174"/>
                  </a:cubicBezTo>
                  <a:cubicBezTo>
                    <a:pt x="2399" y="4132"/>
                    <a:pt x="3505" y="3166"/>
                    <a:pt x="3660" y="1780"/>
                  </a:cubicBezTo>
                  <a:cubicBezTo>
                    <a:pt x="3664" y="1754"/>
                    <a:pt x="3650" y="1731"/>
                    <a:pt x="3627" y="1717"/>
                  </a:cubicBezTo>
                  <a:lnTo>
                    <a:pt x="5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38;p35">
              <a:extLst>
                <a:ext uri="{FF2B5EF4-FFF2-40B4-BE49-F238E27FC236}">
                  <a16:creationId xmlns:a16="http://schemas.microsoft.com/office/drawing/2014/main" id="{D85DD6EC-F94A-004A-613C-D9848986A93F}"/>
                </a:ext>
              </a:extLst>
            </p:cNvPr>
            <p:cNvSpPr/>
            <p:nvPr/>
          </p:nvSpPr>
          <p:spPr>
            <a:xfrm>
              <a:off x="6852766" y="893331"/>
              <a:ext cx="105650" cy="118783"/>
            </a:xfrm>
            <a:custGeom>
              <a:avLst/>
              <a:gdLst/>
              <a:ahLst/>
              <a:cxnLst/>
              <a:rect l="l" t="t" r="r" b="b"/>
              <a:pathLst>
                <a:path w="3073" h="3455" extrusionOk="0">
                  <a:moveTo>
                    <a:pt x="2423" y="1"/>
                  </a:moveTo>
                  <a:lnTo>
                    <a:pt x="2317" y="81"/>
                  </a:lnTo>
                  <a:cubicBezTo>
                    <a:pt x="2861" y="1040"/>
                    <a:pt x="2773" y="2838"/>
                    <a:pt x="2741" y="3283"/>
                  </a:cubicBezTo>
                  <a:lnTo>
                    <a:pt x="116" y="1775"/>
                  </a:lnTo>
                  <a:lnTo>
                    <a:pt x="1" y="1861"/>
                  </a:lnTo>
                  <a:lnTo>
                    <a:pt x="2767" y="3447"/>
                  </a:lnTo>
                  <a:cubicBezTo>
                    <a:pt x="2777" y="3453"/>
                    <a:pt x="2788" y="3455"/>
                    <a:pt x="2799" y="3455"/>
                  </a:cubicBezTo>
                  <a:cubicBezTo>
                    <a:pt x="2809" y="3455"/>
                    <a:pt x="2820" y="3453"/>
                    <a:pt x="2830" y="3447"/>
                  </a:cubicBezTo>
                  <a:cubicBezTo>
                    <a:pt x="2848" y="3437"/>
                    <a:pt x="2861" y="3419"/>
                    <a:pt x="2863" y="3396"/>
                  </a:cubicBezTo>
                  <a:cubicBezTo>
                    <a:pt x="2875" y="3298"/>
                    <a:pt x="3072" y="1123"/>
                    <a:pt x="2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39;p35">
              <a:extLst>
                <a:ext uri="{FF2B5EF4-FFF2-40B4-BE49-F238E27FC236}">
                  <a16:creationId xmlns:a16="http://schemas.microsoft.com/office/drawing/2014/main" id="{B9E24CDC-9C63-81C6-F535-CA4CF079C99D}"/>
                </a:ext>
              </a:extLst>
            </p:cNvPr>
            <p:cNvSpPr/>
            <p:nvPr/>
          </p:nvSpPr>
          <p:spPr>
            <a:xfrm>
              <a:off x="6022321" y="1032604"/>
              <a:ext cx="382856" cy="255443"/>
            </a:xfrm>
            <a:custGeom>
              <a:avLst/>
              <a:gdLst/>
              <a:ahLst/>
              <a:cxnLst/>
              <a:rect l="l" t="t" r="r" b="b"/>
              <a:pathLst>
                <a:path w="11136" h="7430" extrusionOk="0">
                  <a:moveTo>
                    <a:pt x="1049" y="1"/>
                  </a:moveTo>
                  <a:cubicBezTo>
                    <a:pt x="1049" y="1"/>
                    <a:pt x="1" y="5841"/>
                    <a:pt x="4024" y="7158"/>
                  </a:cubicBezTo>
                  <a:cubicBezTo>
                    <a:pt x="4604" y="7348"/>
                    <a:pt x="5164" y="7430"/>
                    <a:pt x="5699" y="7430"/>
                  </a:cubicBezTo>
                  <a:cubicBezTo>
                    <a:pt x="8874" y="7430"/>
                    <a:pt x="11135" y="4562"/>
                    <a:pt x="11135" y="4562"/>
                  </a:cubicBezTo>
                  <a:lnTo>
                    <a:pt x="10553" y="4297"/>
                  </a:lnTo>
                  <a:lnTo>
                    <a:pt x="10425" y="4241"/>
                  </a:lnTo>
                  <a:lnTo>
                    <a:pt x="10067" y="4079"/>
                  </a:lnTo>
                  <a:lnTo>
                    <a:pt x="9946" y="4023"/>
                  </a:lnTo>
                  <a:lnTo>
                    <a:pt x="7414" y="2880"/>
                  </a:lnTo>
                  <a:lnTo>
                    <a:pt x="7284" y="2820"/>
                  </a:lnTo>
                  <a:lnTo>
                    <a:pt x="6952" y="2669"/>
                  </a:lnTo>
                  <a:lnTo>
                    <a:pt x="6821" y="2612"/>
                  </a:lnTo>
                  <a:lnTo>
                    <a:pt x="6486" y="2461"/>
                  </a:lnTo>
                  <a:lnTo>
                    <a:pt x="6365" y="2406"/>
                  </a:lnTo>
                  <a:lnTo>
                    <a:pt x="6073" y="2273"/>
                  </a:lnTo>
                  <a:lnTo>
                    <a:pt x="5953" y="2220"/>
                  </a:lnTo>
                  <a:lnTo>
                    <a:pt x="5745" y="2125"/>
                  </a:lnTo>
                  <a:lnTo>
                    <a:pt x="5597" y="2059"/>
                  </a:lnTo>
                  <a:lnTo>
                    <a:pt x="5440" y="1986"/>
                  </a:lnTo>
                  <a:lnTo>
                    <a:pt x="5284" y="1916"/>
                  </a:lnTo>
                  <a:lnTo>
                    <a:pt x="1817" y="350"/>
                  </a:lnTo>
                  <a:lnTo>
                    <a:pt x="1691" y="290"/>
                  </a:lnTo>
                  <a:lnTo>
                    <a:pt x="1535" y="220"/>
                  </a:lnTo>
                  <a:lnTo>
                    <a:pt x="1408" y="164"/>
                  </a:lnTo>
                  <a:lnTo>
                    <a:pt x="104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40;p35">
              <a:extLst>
                <a:ext uri="{FF2B5EF4-FFF2-40B4-BE49-F238E27FC236}">
                  <a16:creationId xmlns:a16="http://schemas.microsoft.com/office/drawing/2014/main" id="{D6F5676C-4FB5-A135-BAFE-10EECD9C9594}"/>
                </a:ext>
              </a:extLst>
            </p:cNvPr>
            <p:cNvSpPr/>
            <p:nvPr/>
          </p:nvSpPr>
          <p:spPr>
            <a:xfrm>
              <a:off x="6066396" y="1038242"/>
              <a:ext cx="318737" cy="232271"/>
            </a:xfrm>
            <a:custGeom>
              <a:avLst/>
              <a:gdLst/>
              <a:ahLst/>
              <a:cxnLst/>
              <a:rect l="l" t="t" r="r" b="b"/>
              <a:pathLst>
                <a:path w="9271" h="6756" extrusionOk="0">
                  <a:moveTo>
                    <a:pt x="126" y="0"/>
                  </a:moveTo>
                  <a:cubicBezTo>
                    <a:pt x="68" y="831"/>
                    <a:pt x="1" y="3142"/>
                    <a:pt x="904" y="4830"/>
                  </a:cubicBezTo>
                  <a:cubicBezTo>
                    <a:pt x="1262" y="5499"/>
                    <a:pt x="1774" y="6073"/>
                    <a:pt x="2497" y="6415"/>
                  </a:cubicBezTo>
                  <a:cubicBezTo>
                    <a:pt x="2977" y="6642"/>
                    <a:pt x="3496" y="6755"/>
                    <a:pt x="4052" y="6755"/>
                  </a:cubicBezTo>
                  <a:cubicBezTo>
                    <a:pt x="4642" y="6755"/>
                    <a:pt x="5273" y="6628"/>
                    <a:pt x="5942" y="6372"/>
                  </a:cubicBezTo>
                  <a:cubicBezTo>
                    <a:pt x="7492" y="5779"/>
                    <a:pt x="8799" y="4664"/>
                    <a:pt x="9271" y="4133"/>
                  </a:cubicBezTo>
                  <a:lnTo>
                    <a:pt x="9143" y="4077"/>
                  </a:lnTo>
                  <a:cubicBezTo>
                    <a:pt x="8683" y="4575"/>
                    <a:pt x="7427" y="5663"/>
                    <a:pt x="5895" y="6250"/>
                  </a:cubicBezTo>
                  <a:cubicBezTo>
                    <a:pt x="5242" y="6500"/>
                    <a:pt x="4626" y="6625"/>
                    <a:pt x="4051" y="6625"/>
                  </a:cubicBezTo>
                  <a:cubicBezTo>
                    <a:pt x="3515" y="6625"/>
                    <a:pt x="3014" y="6516"/>
                    <a:pt x="2555" y="6297"/>
                  </a:cubicBezTo>
                  <a:cubicBezTo>
                    <a:pt x="109" y="5138"/>
                    <a:pt x="173" y="1247"/>
                    <a:pt x="253" y="56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41;p35">
              <a:extLst>
                <a:ext uri="{FF2B5EF4-FFF2-40B4-BE49-F238E27FC236}">
                  <a16:creationId xmlns:a16="http://schemas.microsoft.com/office/drawing/2014/main" id="{B293E40A-D892-88D1-1767-C2499A2C2E8C}"/>
                </a:ext>
              </a:extLst>
            </p:cNvPr>
            <p:cNvSpPr/>
            <p:nvPr/>
          </p:nvSpPr>
          <p:spPr>
            <a:xfrm>
              <a:off x="6076847" y="1042574"/>
              <a:ext cx="132501" cy="115242"/>
            </a:xfrm>
            <a:custGeom>
              <a:avLst/>
              <a:gdLst/>
              <a:ahLst/>
              <a:cxnLst/>
              <a:rect l="l" t="t" r="r" b="b"/>
              <a:pathLst>
                <a:path w="3854" h="3352" extrusionOk="0">
                  <a:moveTo>
                    <a:pt x="105" y="0"/>
                  </a:moveTo>
                  <a:lnTo>
                    <a:pt x="105" y="0"/>
                  </a:lnTo>
                  <a:cubicBezTo>
                    <a:pt x="55" y="726"/>
                    <a:pt x="1" y="2428"/>
                    <a:pt x="447" y="3262"/>
                  </a:cubicBezTo>
                  <a:cubicBezTo>
                    <a:pt x="456" y="3280"/>
                    <a:pt x="469" y="3300"/>
                    <a:pt x="479" y="3318"/>
                  </a:cubicBezTo>
                  <a:cubicBezTo>
                    <a:pt x="493" y="3340"/>
                    <a:pt x="514" y="3351"/>
                    <a:pt x="535" y="3351"/>
                  </a:cubicBezTo>
                  <a:cubicBezTo>
                    <a:pt x="545" y="3351"/>
                    <a:pt x="555" y="3349"/>
                    <a:pt x="564" y="3344"/>
                  </a:cubicBezTo>
                  <a:lnTo>
                    <a:pt x="3854" y="1696"/>
                  </a:lnTo>
                  <a:lnTo>
                    <a:pt x="3698" y="1626"/>
                  </a:lnTo>
                  <a:lnTo>
                    <a:pt x="561" y="3201"/>
                  </a:lnTo>
                  <a:cubicBezTo>
                    <a:pt x="146" y="2424"/>
                    <a:pt x="190" y="800"/>
                    <a:pt x="231" y="60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42;p35">
              <a:extLst>
                <a:ext uri="{FF2B5EF4-FFF2-40B4-BE49-F238E27FC236}">
                  <a16:creationId xmlns:a16="http://schemas.microsoft.com/office/drawing/2014/main" id="{B5812BDC-1BEE-F4B5-5489-098C5B1AB1BA}"/>
                </a:ext>
              </a:extLst>
            </p:cNvPr>
            <p:cNvSpPr/>
            <p:nvPr/>
          </p:nvSpPr>
          <p:spPr>
            <a:xfrm>
              <a:off x="6101360" y="1103357"/>
              <a:ext cx="129750" cy="135767"/>
            </a:xfrm>
            <a:custGeom>
              <a:avLst/>
              <a:gdLst/>
              <a:ahLst/>
              <a:cxnLst/>
              <a:rect l="l" t="t" r="r" b="b"/>
              <a:pathLst>
                <a:path w="3774" h="3949" extrusionOk="0">
                  <a:moveTo>
                    <a:pt x="3298" y="1"/>
                  </a:moveTo>
                  <a:lnTo>
                    <a:pt x="37" y="1857"/>
                  </a:lnTo>
                  <a:cubicBezTo>
                    <a:pt x="14" y="1870"/>
                    <a:pt x="1" y="1894"/>
                    <a:pt x="6" y="1921"/>
                  </a:cubicBezTo>
                  <a:cubicBezTo>
                    <a:pt x="9" y="1952"/>
                    <a:pt x="70" y="2401"/>
                    <a:pt x="341" y="2906"/>
                  </a:cubicBezTo>
                  <a:cubicBezTo>
                    <a:pt x="533" y="3265"/>
                    <a:pt x="829" y="3653"/>
                    <a:pt x="1289" y="3939"/>
                  </a:cubicBezTo>
                  <a:cubicBezTo>
                    <a:pt x="1299" y="3945"/>
                    <a:pt x="1311" y="3948"/>
                    <a:pt x="1323" y="3948"/>
                  </a:cubicBezTo>
                  <a:cubicBezTo>
                    <a:pt x="1345" y="3948"/>
                    <a:pt x="1366" y="3937"/>
                    <a:pt x="1378" y="3918"/>
                  </a:cubicBezTo>
                  <a:lnTo>
                    <a:pt x="3774" y="215"/>
                  </a:lnTo>
                  <a:lnTo>
                    <a:pt x="3654" y="162"/>
                  </a:lnTo>
                  <a:lnTo>
                    <a:pt x="1305" y="3791"/>
                  </a:lnTo>
                  <a:cubicBezTo>
                    <a:pt x="409" y="3204"/>
                    <a:pt x="180" y="2168"/>
                    <a:pt x="141" y="1947"/>
                  </a:cubicBezTo>
                  <a:lnTo>
                    <a:pt x="3446" y="67"/>
                  </a:lnTo>
                  <a:lnTo>
                    <a:pt x="3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43;p35">
              <a:extLst>
                <a:ext uri="{FF2B5EF4-FFF2-40B4-BE49-F238E27FC236}">
                  <a16:creationId xmlns:a16="http://schemas.microsoft.com/office/drawing/2014/main" id="{D817865A-F0DE-EB46-4A4F-29354CCA2887}"/>
                </a:ext>
              </a:extLst>
            </p:cNvPr>
            <p:cNvSpPr/>
            <p:nvPr/>
          </p:nvSpPr>
          <p:spPr>
            <a:xfrm>
              <a:off x="6163210" y="1115321"/>
              <a:ext cx="98155" cy="141336"/>
            </a:xfrm>
            <a:custGeom>
              <a:avLst/>
              <a:gdLst/>
              <a:ahLst/>
              <a:cxnLst/>
              <a:rect l="l" t="t" r="r" b="b"/>
              <a:pathLst>
                <a:path w="2855" h="4111" extrusionOk="0">
                  <a:moveTo>
                    <a:pt x="2267" y="0"/>
                  </a:moveTo>
                  <a:lnTo>
                    <a:pt x="12" y="3764"/>
                  </a:lnTo>
                  <a:cubicBezTo>
                    <a:pt x="3" y="3780"/>
                    <a:pt x="0" y="3799"/>
                    <a:pt x="8" y="3819"/>
                  </a:cubicBezTo>
                  <a:cubicBezTo>
                    <a:pt x="7" y="3822"/>
                    <a:pt x="8" y="3824"/>
                    <a:pt x="9" y="3827"/>
                  </a:cubicBezTo>
                  <a:cubicBezTo>
                    <a:pt x="17" y="3840"/>
                    <a:pt x="28" y="3851"/>
                    <a:pt x="44" y="3858"/>
                  </a:cubicBezTo>
                  <a:cubicBezTo>
                    <a:pt x="84" y="3873"/>
                    <a:pt x="713" y="4110"/>
                    <a:pt x="1514" y="4110"/>
                  </a:cubicBezTo>
                  <a:cubicBezTo>
                    <a:pt x="1909" y="4110"/>
                    <a:pt x="2345" y="4053"/>
                    <a:pt x="2773" y="3883"/>
                  </a:cubicBezTo>
                  <a:cubicBezTo>
                    <a:pt x="2796" y="3873"/>
                    <a:pt x="2811" y="3849"/>
                    <a:pt x="2812" y="3822"/>
                  </a:cubicBezTo>
                  <a:lnTo>
                    <a:pt x="2854" y="263"/>
                  </a:lnTo>
                  <a:lnTo>
                    <a:pt x="2723" y="206"/>
                  </a:lnTo>
                  <a:lnTo>
                    <a:pt x="2683" y="3776"/>
                  </a:lnTo>
                  <a:cubicBezTo>
                    <a:pt x="2292" y="3925"/>
                    <a:pt x="1890" y="3976"/>
                    <a:pt x="1523" y="3976"/>
                  </a:cubicBezTo>
                  <a:cubicBezTo>
                    <a:pt x="886" y="3976"/>
                    <a:pt x="354" y="3823"/>
                    <a:pt x="164" y="3762"/>
                  </a:cubicBezTo>
                  <a:lnTo>
                    <a:pt x="2388" y="54"/>
                  </a:lnTo>
                  <a:lnTo>
                    <a:pt x="22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44;p35">
              <a:extLst>
                <a:ext uri="{FF2B5EF4-FFF2-40B4-BE49-F238E27FC236}">
                  <a16:creationId xmlns:a16="http://schemas.microsoft.com/office/drawing/2014/main" id="{E4682393-6290-9BD9-E500-8569875BA4F1}"/>
                </a:ext>
              </a:extLst>
            </p:cNvPr>
            <p:cNvSpPr/>
            <p:nvPr/>
          </p:nvSpPr>
          <p:spPr>
            <a:xfrm>
              <a:off x="6269512" y="1129520"/>
              <a:ext cx="98911" cy="111907"/>
            </a:xfrm>
            <a:custGeom>
              <a:avLst/>
              <a:gdLst/>
              <a:ahLst/>
              <a:cxnLst/>
              <a:rect l="l" t="t" r="r" b="b"/>
              <a:pathLst>
                <a:path w="2877" h="3255" extrusionOk="0">
                  <a:moveTo>
                    <a:pt x="94" y="1"/>
                  </a:moveTo>
                  <a:lnTo>
                    <a:pt x="0" y="3189"/>
                  </a:lnTo>
                  <a:cubicBezTo>
                    <a:pt x="0" y="3200"/>
                    <a:pt x="3" y="3210"/>
                    <a:pt x="8" y="3220"/>
                  </a:cubicBezTo>
                  <a:cubicBezTo>
                    <a:pt x="13" y="3229"/>
                    <a:pt x="20" y="3237"/>
                    <a:pt x="29" y="3244"/>
                  </a:cubicBezTo>
                  <a:cubicBezTo>
                    <a:pt x="40" y="3251"/>
                    <a:pt x="53" y="3254"/>
                    <a:pt x="66" y="3254"/>
                  </a:cubicBezTo>
                  <a:cubicBezTo>
                    <a:pt x="74" y="3254"/>
                    <a:pt x="83" y="3253"/>
                    <a:pt x="91" y="3249"/>
                  </a:cubicBezTo>
                  <a:cubicBezTo>
                    <a:pt x="181" y="3212"/>
                    <a:pt x="2192" y="2362"/>
                    <a:pt x="2877" y="1260"/>
                  </a:cubicBezTo>
                  <a:lnTo>
                    <a:pt x="2756" y="1204"/>
                  </a:lnTo>
                  <a:cubicBezTo>
                    <a:pt x="2167" y="2136"/>
                    <a:pt x="540" y="2906"/>
                    <a:pt x="132" y="3088"/>
                  </a:cubicBezTo>
                  <a:lnTo>
                    <a:pt x="224" y="61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45;p35">
              <a:extLst>
                <a:ext uri="{FF2B5EF4-FFF2-40B4-BE49-F238E27FC236}">
                  <a16:creationId xmlns:a16="http://schemas.microsoft.com/office/drawing/2014/main" id="{C7800152-A087-338D-4DF1-958BADDCBF97}"/>
                </a:ext>
              </a:extLst>
            </p:cNvPr>
            <p:cNvSpPr/>
            <p:nvPr/>
          </p:nvSpPr>
          <p:spPr>
            <a:xfrm>
              <a:off x="6202987" y="522647"/>
              <a:ext cx="382856" cy="255443"/>
            </a:xfrm>
            <a:custGeom>
              <a:avLst/>
              <a:gdLst/>
              <a:ahLst/>
              <a:cxnLst/>
              <a:rect l="l" t="t" r="r" b="b"/>
              <a:pathLst>
                <a:path w="11136" h="7430" extrusionOk="0">
                  <a:moveTo>
                    <a:pt x="1048" y="0"/>
                  </a:moveTo>
                  <a:cubicBezTo>
                    <a:pt x="1048" y="0"/>
                    <a:pt x="0" y="5841"/>
                    <a:pt x="4023" y="7158"/>
                  </a:cubicBezTo>
                  <a:cubicBezTo>
                    <a:pt x="4604" y="7348"/>
                    <a:pt x="5164" y="7429"/>
                    <a:pt x="5699" y="7429"/>
                  </a:cubicBezTo>
                  <a:cubicBezTo>
                    <a:pt x="8873" y="7429"/>
                    <a:pt x="11135" y="4562"/>
                    <a:pt x="11135" y="4562"/>
                  </a:cubicBezTo>
                  <a:lnTo>
                    <a:pt x="10553" y="4297"/>
                  </a:lnTo>
                  <a:lnTo>
                    <a:pt x="10425" y="4241"/>
                  </a:lnTo>
                  <a:lnTo>
                    <a:pt x="10066" y="4078"/>
                  </a:lnTo>
                  <a:lnTo>
                    <a:pt x="9946" y="4022"/>
                  </a:lnTo>
                  <a:lnTo>
                    <a:pt x="7414" y="2880"/>
                  </a:lnTo>
                  <a:lnTo>
                    <a:pt x="7284" y="2819"/>
                  </a:lnTo>
                  <a:lnTo>
                    <a:pt x="6952" y="2668"/>
                  </a:lnTo>
                  <a:lnTo>
                    <a:pt x="6821" y="2611"/>
                  </a:lnTo>
                  <a:lnTo>
                    <a:pt x="6486" y="2461"/>
                  </a:lnTo>
                  <a:lnTo>
                    <a:pt x="6365" y="2407"/>
                  </a:lnTo>
                  <a:lnTo>
                    <a:pt x="6072" y="2274"/>
                  </a:lnTo>
                  <a:lnTo>
                    <a:pt x="5953" y="2220"/>
                  </a:lnTo>
                  <a:lnTo>
                    <a:pt x="5745" y="2124"/>
                  </a:lnTo>
                  <a:lnTo>
                    <a:pt x="5597" y="2058"/>
                  </a:lnTo>
                  <a:lnTo>
                    <a:pt x="5440" y="1986"/>
                  </a:lnTo>
                  <a:lnTo>
                    <a:pt x="5284" y="1915"/>
                  </a:lnTo>
                  <a:lnTo>
                    <a:pt x="1817" y="349"/>
                  </a:lnTo>
                  <a:lnTo>
                    <a:pt x="1691" y="290"/>
                  </a:lnTo>
                  <a:lnTo>
                    <a:pt x="1534" y="219"/>
                  </a:lnTo>
                  <a:lnTo>
                    <a:pt x="1407" y="163"/>
                  </a:lnTo>
                  <a:lnTo>
                    <a:pt x="10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46;p35">
              <a:extLst>
                <a:ext uri="{FF2B5EF4-FFF2-40B4-BE49-F238E27FC236}">
                  <a16:creationId xmlns:a16="http://schemas.microsoft.com/office/drawing/2014/main" id="{60EFB987-74C8-66C5-7D2E-3791A2D5087E}"/>
                </a:ext>
              </a:extLst>
            </p:cNvPr>
            <p:cNvSpPr/>
            <p:nvPr/>
          </p:nvSpPr>
          <p:spPr>
            <a:xfrm>
              <a:off x="6247062" y="528251"/>
              <a:ext cx="318737" cy="232306"/>
            </a:xfrm>
            <a:custGeom>
              <a:avLst/>
              <a:gdLst/>
              <a:ahLst/>
              <a:cxnLst/>
              <a:rect l="l" t="t" r="r" b="b"/>
              <a:pathLst>
                <a:path w="9271" h="6757" extrusionOk="0">
                  <a:moveTo>
                    <a:pt x="125" y="0"/>
                  </a:moveTo>
                  <a:lnTo>
                    <a:pt x="125" y="0"/>
                  </a:lnTo>
                  <a:cubicBezTo>
                    <a:pt x="68" y="832"/>
                    <a:pt x="1" y="3143"/>
                    <a:pt x="904" y="4831"/>
                  </a:cubicBezTo>
                  <a:cubicBezTo>
                    <a:pt x="1261" y="5499"/>
                    <a:pt x="1773" y="6074"/>
                    <a:pt x="2497" y="6417"/>
                  </a:cubicBezTo>
                  <a:cubicBezTo>
                    <a:pt x="2976" y="6643"/>
                    <a:pt x="3496" y="6757"/>
                    <a:pt x="4053" y="6757"/>
                  </a:cubicBezTo>
                  <a:cubicBezTo>
                    <a:pt x="4642" y="6757"/>
                    <a:pt x="5273" y="6629"/>
                    <a:pt x="5942" y="6373"/>
                  </a:cubicBezTo>
                  <a:cubicBezTo>
                    <a:pt x="7492" y="5780"/>
                    <a:pt x="8799" y="4664"/>
                    <a:pt x="9271" y="4134"/>
                  </a:cubicBezTo>
                  <a:lnTo>
                    <a:pt x="9143" y="4078"/>
                  </a:lnTo>
                  <a:cubicBezTo>
                    <a:pt x="8683" y="4576"/>
                    <a:pt x="7427" y="5663"/>
                    <a:pt x="5895" y="6250"/>
                  </a:cubicBezTo>
                  <a:cubicBezTo>
                    <a:pt x="5242" y="6500"/>
                    <a:pt x="4626" y="6626"/>
                    <a:pt x="4051" y="6626"/>
                  </a:cubicBezTo>
                  <a:cubicBezTo>
                    <a:pt x="3514" y="6626"/>
                    <a:pt x="3014" y="6516"/>
                    <a:pt x="2554" y="6297"/>
                  </a:cubicBezTo>
                  <a:cubicBezTo>
                    <a:pt x="108" y="5138"/>
                    <a:pt x="173" y="1248"/>
                    <a:pt x="252" y="56"/>
                  </a:cubicBezTo>
                  <a:lnTo>
                    <a:pt x="1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47;p35">
              <a:extLst>
                <a:ext uri="{FF2B5EF4-FFF2-40B4-BE49-F238E27FC236}">
                  <a16:creationId xmlns:a16="http://schemas.microsoft.com/office/drawing/2014/main" id="{9544334C-D4A8-9AB2-16EE-6ADFB25BD86E}"/>
                </a:ext>
              </a:extLst>
            </p:cNvPr>
            <p:cNvSpPr/>
            <p:nvPr/>
          </p:nvSpPr>
          <p:spPr>
            <a:xfrm>
              <a:off x="6257514" y="532583"/>
              <a:ext cx="132501" cy="115242"/>
            </a:xfrm>
            <a:custGeom>
              <a:avLst/>
              <a:gdLst/>
              <a:ahLst/>
              <a:cxnLst/>
              <a:rect l="l" t="t" r="r" b="b"/>
              <a:pathLst>
                <a:path w="3854" h="3352" extrusionOk="0">
                  <a:moveTo>
                    <a:pt x="105" y="1"/>
                  </a:moveTo>
                  <a:lnTo>
                    <a:pt x="105" y="1"/>
                  </a:lnTo>
                  <a:cubicBezTo>
                    <a:pt x="55" y="727"/>
                    <a:pt x="1" y="2429"/>
                    <a:pt x="447" y="3263"/>
                  </a:cubicBezTo>
                  <a:cubicBezTo>
                    <a:pt x="456" y="3282"/>
                    <a:pt x="469" y="3301"/>
                    <a:pt x="479" y="3318"/>
                  </a:cubicBezTo>
                  <a:cubicBezTo>
                    <a:pt x="493" y="3340"/>
                    <a:pt x="513" y="3352"/>
                    <a:pt x="535" y="3352"/>
                  </a:cubicBezTo>
                  <a:cubicBezTo>
                    <a:pt x="545" y="3352"/>
                    <a:pt x="555" y="3349"/>
                    <a:pt x="564" y="3344"/>
                  </a:cubicBezTo>
                  <a:lnTo>
                    <a:pt x="3854" y="1697"/>
                  </a:lnTo>
                  <a:lnTo>
                    <a:pt x="3698" y="1626"/>
                  </a:lnTo>
                  <a:lnTo>
                    <a:pt x="561" y="3201"/>
                  </a:lnTo>
                  <a:cubicBezTo>
                    <a:pt x="146" y="2425"/>
                    <a:pt x="190" y="800"/>
                    <a:pt x="231" y="60"/>
                  </a:cubicBezTo>
                  <a:lnTo>
                    <a:pt x="1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48;p35">
              <a:extLst>
                <a:ext uri="{FF2B5EF4-FFF2-40B4-BE49-F238E27FC236}">
                  <a16:creationId xmlns:a16="http://schemas.microsoft.com/office/drawing/2014/main" id="{C3BFB2EA-5240-15EC-10C1-84535067DE4D}"/>
                </a:ext>
              </a:extLst>
            </p:cNvPr>
            <p:cNvSpPr/>
            <p:nvPr/>
          </p:nvSpPr>
          <p:spPr>
            <a:xfrm>
              <a:off x="6282026" y="593401"/>
              <a:ext cx="129750" cy="135767"/>
            </a:xfrm>
            <a:custGeom>
              <a:avLst/>
              <a:gdLst/>
              <a:ahLst/>
              <a:cxnLst/>
              <a:rect l="l" t="t" r="r" b="b"/>
              <a:pathLst>
                <a:path w="3774" h="3949" extrusionOk="0">
                  <a:moveTo>
                    <a:pt x="3298" y="0"/>
                  </a:moveTo>
                  <a:lnTo>
                    <a:pt x="37" y="1857"/>
                  </a:lnTo>
                  <a:cubicBezTo>
                    <a:pt x="14" y="1869"/>
                    <a:pt x="1" y="1895"/>
                    <a:pt x="6" y="1921"/>
                  </a:cubicBezTo>
                  <a:cubicBezTo>
                    <a:pt x="7" y="1952"/>
                    <a:pt x="70" y="2400"/>
                    <a:pt x="341" y="2907"/>
                  </a:cubicBezTo>
                  <a:cubicBezTo>
                    <a:pt x="533" y="3264"/>
                    <a:pt x="829" y="3652"/>
                    <a:pt x="1289" y="3938"/>
                  </a:cubicBezTo>
                  <a:cubicBezTo>
                    <a:pt x="1300" y="3945"/>
                    <a:pt x="1312" y="3948"/>
                    <a:pt x="1323" y="3948"/>
                  </a:cubicBezTo>
                  <a:cubicBezTo>
                    <a:pt x="1345" y="3948"/>
                    <a:pt x="1366" y="3937"/>
                    <a:pt x="1378" y="3917"/>
                  </a:cubicBezTo>
                  <a:lnTo>
                    <a:pt x="3773" y="216"/>
                  </a:lnTo>
                  <a:lnTo>
                    <a:pt x="3654" y="162"/>
                  </a:lnTo>
                  <a:lnTo>
                    <a:pt x="1304" y="3791"/>
                  </a:lnTo>
                  <a:cubicBezTo>
                    <a:pt x="409" y="3204"/>
                    <a:pt x="180" y="2168"/>
                    <a:pt x="140" y="1946"/>
                  </a:cubicBezTo>
                  <a:lnTo>
                    <a:pt x="3446" y="66"/>
                  </a:lnTo>
                  <a:lnTo>
                    <a:pt x="32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49;p35">
              <a:extLst>
                <a:ext uri="{FF2B5EF4-FFF2-40B4-BE49-F238E27FC236}">
                  <a16:creationId xmlns:a16="http://schemas.microsoft.com/office/drawing/2014/main" id="{4571BCBD-4F76-7194-B0EE-D0A1A2B50169}"/>
                </a:ext>
              </a:extLst>
            </p:cNvPr>
            <p:cNvSpPr/>
            <p:nvPr/>
          </p:nvSpPr>
          <p:spPr>
            <a:xfrm>
              <a:off x="6343876" y="605365"/>
              <a:ext cx="98155" cy="141302"/>
            </a:xfrm>
            <a:custGeom>
              <a:avLst/>
              <a:gdLst/>
              <a:ahLst/>
              <a:cxnLst/>
              <a:rect l="l" t="t" r="r" b="b"/>
              <a:pathLst>
                <a:path w="2855" h="4110" extrusionOk="0">
                  <a:moveTo>
                    <a:pt x="2267" y="1"/>
                  </a:moveTo>
                  <a:lnTo>
                    <a:pt x="12" y="3764"/>
                  </a:lnTo>
                  <a:cubicBezTo>
                    <a:pt x="3" y="3780"/>
                    <a:pt x="0" y="3798"/>
                    <a:pt x="8" y="3818"/>
                  </a:cubicBezTo>
                  <a:cubicBezTo>
                    <a:pt x="7" y="3822"/>
                    <a:pt x="8" y="3824"/>
                    <a:pt x="9" y="3826"/>
                  </a:cubicBezTo>
                  <a:cubicBezTo>
                    <a:pt x="17" y="3841"/>
                    <a:pt x="28" y="3852"/>
                    <a:pt x="44" y="3859"/>
                  </a:cubicBezTo>
                  <a:cubicBezTo>
                    <a:pt x="84" y="3873"/>
                    <a:pt x="713" y="4110"/>
                    <a:pt x="1513" y="4110"/>
                  </a:cubicBezTo>
                  <a:cubicBezTo>
                    <a:pt x="1908" y="4110"/>
                    <a:pt x="2344" y="4052"/>
                    <a:pt x="2773" y="3882"/>
                  </a:cubicBezTo>
                  <a:cubicBezTo>
                    <a:pt x="2796" y="3872"/>
                    <a:pt x="2811" y="3850"/>
                    <a:pt x="2812" y="3823"/>
                  </a:cubicBezTo>
                  <a:lnTo>
                    <a:pt x="2854" y="262"/>
                  </a:lnTo>
                  <a:lnTo>
                    <a:pt x="2723" y="205"/>
                  </a:lnTo>
                  <a:lnTo>
                    <a:pt x="2683" y="3776"/>
                  </a:lnTo>
                  <a:cubicBezTo>
                    <a:pt x="2291" y="3925"/>
                    <a:pt x="1889" y="3976"/>
                    <a:pt x="1521" y="3976"/>
                  </a:cubicBezTo>
                  <a:cubicBezTo>
                    <a:pt x="885" y="3976"/>
                    <a:pt x="353" y="3823"/>
                    <a:pt x="164" y="3761"/>
                  </a:cubicBezTo>
                  <a:lnTo>
                    <a:pt x="2388" y="55"/>
                  </a:lnTo>
                  <a:lnTo>
                    <a:pt x="22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50;p35">
              <a:extLst>
                <a:ext uri="{FF2B5EF4-FFF2-40B4-BE49-F238E27FC236}">
                  <a16:creationId xmlns:a16="http://schemas.microsoft.com/office/drawing/2014/main" id="{DFBDBEBC-6948-1397-DAFE-7535B1C18A94}"/>
                </a:ext>
              </a:extLst>
            </p:cNvPr>
            <p:cNvSpPr/>
            <p:nvPr/>
          </p:nvSpPr>
          <p:spPr>
            <a:xfrm>
              <a:off x="6450178" y="619564"/>
              <a:ext cx="98911" cy="111873"/>
            </a:xfrm>
            <a:custGeom>
              <a:avLst/>
              <a:gdLst/>
              <a:ahLst/>
              <a:cxnLst/>
              <a:rect l="l" t="t" r="r" b="b"/>
              <a:pathLst>
                <a:path w="2877" h="3254" extrusionOk="0">
                  <a:moveTo>
                    <a:pt x="94" y="0"/>
                  </a:moveTo>
                  <a:lnTo>
                    <a:pt x="0" y="3188"/>
                  </a:lnTo>
                  <a:cubicBezTo>
                    <a:pt x="0" y="3200"/>
                    <a:pt x="2" y="3211"/>
                    <a:pt x="8" y="3220"/>
                  </a:cubicBezTo>
                  <a:cubicBezTo>
                    <a:pt x="13" y="3229"/>
                    <a:pt x="19" y="3237"/>
                    <a:pt x="29" y="3243"/>
                  </a:cubicBezTo>
                  <a:cubicBezTo>
                    <a:pt x="40" y="3250"/>
                    <a:pt x="53" y="3254"/>
                    <a:pt x="66" y="3254"/>
                  </a:cubicBezTo>
                  <a:cubicBezTo>
                    <a:pt x="74" y="3254"/>
                    <a:pt x="82" y="3252"/>
                    <a:pt x="91" y="3249"/>
                  </a:cubicBezTo>
                  <a:cubicBezTo>
                    <a:pt x="181" y="3213"/>
                    <a:pt x="2192" y="2361"/>
                    <a:pt x="2876" y="1259"/>
                  </a:cubicBezTo>
                  <a:lnTo>
                    <a:pt x="2755" y="1203"/>
                  </a:lnTo>
                  <a:cubicBezTo>
                    <a:pt x="2167" y="2135"/>
                    <a:pt x="540" y="2906"/>
                    <a:pt x="132" y="3088"/>
                  </a:cubicBezTo>
                  <a:lnTo>
                    <a:pt x="224" y="61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51;p35">
              <a:extLst>
                <a:ext uri="{FF2B5EF4-FFF2-40B4-BE49-F238E27FC236}">
                  <a16:creationId xmlns:a16="http://schemas.microsoft.com/office/drawing/2014/main" id="{8D7CF0DF-EBD5-E64C-B304-770A84C079E2}"/>
                </a:ext>
              </a:extLst>
            </p:cNvPr>
            <p:cNvSpPr/>
            <p:nvPr/>
          </p:nvSpPr>
          <p:spPr>
            <a:xfrm>
              <a:off x="6644940" y="353980"/>
              <a:ext cx="372095" cy="293536"/>
            </a:xfrm>
            <a:custGeom>
              <a:avLst/>
              <a:gdLst/>
              <a:ahLst/>
              <a:cxnLst/>
              <a:rect l="l" t="t" r="r" b="b"/>
              <a:pathLst>
                <a:path w="10823" h="8538" extrusionOk="0">
                  <a:moveTo>
                    <a:pt x="8927" y="0"/>
                  </a:moveTo>
                  <a:lnTo>
                    <a:pt x="8411" y="377"/>
                  </a:lnTo>
                  <a:lnTo>
                    <a:pt x="8300" y="461"/>
                  </a:lnTo>
                  <a:lnTo>
                    <a:pt x="7982" y="693"/>
                  </a:lnTo>
                  <a:lnTo>
                    <a:pt x="7873" y="771"/>
                  </a:lnTo>
                  <a:lnTo>
                    <a:pt x="5635" y="2416"/>
                  </a:lnTo>
                  <a:lnTo>
                    <a:pt x="5519" y="2500"/>
                  </a:lnTo>
                  <a:lnTo>
                    <a:pt x="5225" y="2714"/>
                  </a:lnTo>
                  <a:lnTo>
                    <a:pt x="5111" y="2800"/>
                  </a:lnTo>
                  <a:lnTo>
                    <a:pt x="4814" y="3017"/>
                  </a:lnTo>
                  <a:lnTo>
                    <a:pt x="4708" y="3096"/>
                  </a:lnTo>
                  <a:lnTo>
                    <a:pt x="4448" y="3285"/>
                  </a:lnTo>
                  <a:lnTo>
                    <a:pt x="4342" y="3364"/>
                  </a:lnTo>
                  <a:lnTo>
                    <a:pt x="4158" y="3498"/>
                  </a:lnTo>
                  <a:lnTo>
                    <a:pt x="4027" y="3594"/>
                  </a:lnTo>
                  <a:lnTo>
                    <a:pt x="3887" y="3696"/>
                  </a:lnTo>
                  <a:lnTo>
                    <a:pt x="3750" y="3796"/>
                  </a:lnTo>
                  <a:lnTo>
                    <a:pt x="681" y="6048"/>
                  </a:lnTo>
                  <a:lnTo>
                    <a:pt x="567" y="6128"/>
                  </a:lnTo>
                  <a:lnTo>
                    <a:pt x="430" y="6230"/>
                  </a:lnTo>
                  <a:lnTo>
                    <a:pt x="319" y="6314"/>
                  </a:lnTo>
                  <a:lnTo>
                    <a:pt x="0" y="6546"/>
                  </a:lnTo>
                  <a:cubicBezTo>
                    <a:pt x="0" y="6546"/>
                    <a:pt x="2410" y="8538"/>
                    <a:pt x="4925" y="8538"/>
                  </a:cubicBezTo>
                  <a:cubicBezTo>
                    <a:pt x="5875" y="8538"/>
                    <a:pt x="6840" y="8254"/>
                    <a:pt x="7697" y="7471"/>
                  </a:cubicBezTo>
                  <a:cubicBezTo>
                    <a:pt x="10822" y="4613"/>
                    <a:pt x="8928" y="0"/>
                    <a:pt x="89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52;p35">
              <a:extLst>
                <a:ext uri="{FF2B5EF4-FFF2-40B4-BE49-F238E27FC236}">
                  <a16:creationId xmlns:a16="http://schemas.microsoft.com/office/drawing/2014/main" id="{B905349E-9E58-7996-7F17-63EC41E90B80}"/>
                </a:ext>
              </a:extLst>
            </p:cNvPr>
            <p:cNvSpPr/>
            <p:nvPr/>
          </p:nvSpPr>
          <p:spPr>
            <a:xfrm>
              <a:off x="6655873" y="366907"/>
              <a:ext cx="297490" cy="262423"/>
            </a:xfrm>
            <a:custGeom>
              <a:avLst/>
              <a:gdLst/>
              <a:ahLst/>
              <a:cxnLst/>
              <a:rect l="l" t="t" r="r" b="b"/>
              <a:pathLst>
                <a:path w="8653" h="7633" extrusionOk="0">
                  <a:moveTo>
                    <a:pt x="8093" y="1"/>
                  </a:moveTo>
                  <a:lnTo>
                    <a:pt x="7982" y="85"/>
                  </a:lnTo>
                  <a:cubicBezTo>
                    <a:pt x="8189" y="730"/>
                    <a:pt x="8521" y="2358"/>
                    <a:pt x="8278" y="3981"/>
                  </a:cubicBezTo>
                  <a:cubicBezTo>
                    <a:pt x="8079" y="5319"/>
                    <a:pt x="7542" y="6308"/>
                    <a:pt x="6679" y="6915"/>
                  </a:cubicBezTo>
                  <a:cubicBezTo>
                    <a:pt x="6077" y="7339"/>
                    <a:pt x="5391" y="7503"/>
                    <a:pt x="4691" y="7503"/>
                  </a:cubicBezTo>
                  <a:cubicBezTo>
                    <a:pt x="2816" y="7503"/>
                    <a:pt x="839" y="6331"/>
                    <a:pt x="112" y="5854"/>
                  </a:cubicBezTo>
                  <a:lnTo>
                    <a:pt x="1" y="5938"/>
                  </a:lnTo>
                  <a:cubicBezTo>
                    <a:pt x="696" y="6396"/>
                    <a:pt x="2677" y="7589"/>
                    <a:pt x="4591" y="7631"/>
                  </a:cubicBezTo>
                  <a:cubicBezTo>
                    <a:pt x="4626" y="7632"/>
                    <a:pt x="4660" y="7632"/>
                    <a:pt x="4695" y="7632"/>
                  </a:cubicBezTo>
                  <a:cubicBezTo>
                    <a:pt x="5417" y="7632"/>
                    <a:pt x="6131" y="7463"/>
                    <a:pt x="6755" y="7023"/>
                  </a:cubicBezTo>
                  <a:cubicBezTo>
                    <a:pt x="7647" y="6391"/>
                    <a:pt x="8204" y="5376"/>
                    <a:pt x="8408" y="4000"/>
                  </a:cubicBezTo>
                  <a:cubicBezTo>
                    <a:pt x="8653" y="2358"/>
                    <a:pt x="8323" y="674"/>
                    <a:pt x="80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53;p35">
              <a:extLst>
                <a:ext uri="{FF2B5EF4-FFF2-40B4-BE49-F238E27FC236}">
                  <a16:creationId xmlns:a16="http://schemas.microsoft.com/office/drawing/2014/main" id="{914F50E9-5C71-30EC-A371-315212BE016B}"/>
                </a:ext>
              </a:extLst>
            </p:cNvPr>
            <p:cNvSpPr/>
            <p:nvPr/>
          </p:nvSpPr>
          <p:spPr>
            <a:xfrm>
              <a:off x="6664434" y="481013"/>
              <a:ext cx="114176" cy="128547"/>
            </a:xfrm>
            <a:custGeom>
              <a:avLst/>
              <a:gdLst/>
              <a:ahLst/>
              <a:cxnLst/>
              <a:rect l="l" t="t" r="r" b="b"/>
              <a:pathLst>
                <a:path w="3321" h="3739" extrusionOk="0">
                  <a:moveTo>
                    <a:pt x="3320" y="1"/>
                  </a:moveTo>
                  <a:lnTo>
                    <a:pt x="3183" y="101"/>
                  </a:lnTo>
                  <a:lnTo>
                    <a:pt x="3013" y="3608"/>
                  </a:lnTo>
                  <a:cubicBezTo>
                    <a:pt x="2133" y="3589"/>
                    <a:pt x="739" y="2753"/>
                    <a:pt x="114" y="2353"/>
                  </a:cubicBezTo>
                  <a:lnTo>
                    <a:pt x="0" y="2433"/>
                  </a:lnTo>
                  <a:cubicBezTo>
                    <a:pt x="609" y="2833"/>
                    <a:pt x="2065" y="3717"/>
                    <a:pt x="3010" y="3739"/>
                  </a:cubicBezTo>
                  <a:cubicBezTo>
                    <a:pt x="3027" y="3739"/>
                    <a:pt x="3045" y="3737"/>
                    <a:pt x="3062" y="3737"/>
                  </a:cubicBezTo>
                  <a:cubicBezTo>
                    <a:pt x="3067" y="3737"/>
                    <a:pt x="3071" y="3737"/>
                    <a:pt x="3075" y="3738"/>
                  </a:cubicBezTo>
                  <a:cubicBezTo>
                    <a:pt x="3112" y="3735"/>
                    <a:pt x="3139" y="3710"/>
                    <a:pt x="3139" y="3676"/>
                  </a:cubicBezTo>
                  <a:lnTo>
                    <a:pt x="33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54;p35">
              <a:extLst>
                <a:ext uri="{FF2B5EF4-FFF2-40B4-BE49-F238E27FC236}">
                  <a16:creationId xmlns:a16="http://schemas.microsoft.com/office/drawing/2014/main" id="{A65D5385-39FE-C46D-7DFF-E4314B84368B}"/>
                </a:ext>
              </a:extLst>
            </p:cNvPr>
            <p:cNvSpPr/>
            <p:nvPr/>
          </p:nvSpPr>
          <p:spPr>
            <a:xfrm>
              <a:off x="6783353" y="466918"/>
              <a:ext cx="85537" cy="148315"/>
            </a:xfrm>
            <a:custGeom>
              <a:avLst/>
              <a:gdLst/>
              <a:ahLst/>
              <a:cxnLst/>
              <a:rect l="l" t="t" r="r" b="b"/>
              <a:pathLst>
                <a:path w="2488" h="4314" extrusionOk="0">
                  <a:moveTo>
                    <a:pt x="422" y="0"/>
                  </a:moveTo>
                  <a:lnTo>
                    <a:pt x="316" y="79"/>
                  </a:lnTo>
                  <a:lnTo>
                    <a:pt x="2324" y="3907"/>
                  </a:lnTo>
                  <a:cubicBezTo>
                    <a:pt x="1922" y="4115"/>
                    <a:pt x="1509" y="4180"/>
                    <a:pt x="1149" y="4180"/>
                  </a:cubicBezTo>
                  <a:cubicBezTo>
                    <a:pt x="658" y="4180"/>
                    <a:pt x="268" y="4059"/>
                    <a:pt x="146" y="4016"/>
                  </a:cubicBezTo>
                  <a:lnTo>
                    <a:pt x="132" y="213"/>
                  </a:lnTo>
                  <a:lnTo>
                    <a:pt x="1" y="309"/>
                  </a:lnTo>
                  <a:lnTo>
                    <a:pt x="16" y="4063"/>
                  </a:lnTo>
                  <a:cubicBezTo>
                    <a:pt x="16" y="4088"/>
                    <a:pt x="31" y="4112"/>
                    <a:pt x="58" y="4121"/>
                  </a:cubicBezTo>
                  <a:cubicBezTo>
                    <a:pt x="86" y="4134"/>
                    <a:pt x="507" y="4300"/>
                    <a:pt x="1080" y="4313"/>
                  </a:cubicBezTo>
                  <a:cubicBezTo>
                    <a:pt x="1102" y="4313"/>
                    <a:pt x="1125" y="4314"/>
                    <a:pt x="1148" y="4314"/>
                  </a:cubicBezTo>
                  <a:cubicBezTo>
                    <a:pt x="1540" y="4314"/>
                    <a:pt x="1996" y="4239"/>
                    <a:pt x="2444" y="3993"/>
                  </a:cubicBezTo>
                  <a:cubicBezTo>
                    <a:pt x="2476" y="3977"/>
                    <a:pt x="2488" y="3937"/>
                    <a:pt x="2470" y="3906"/>
                  </a:cubicBezTo>
                  <a:lnTo>
                    <a:pt x="4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55;p35">
              <a:extLst>
                <a:ext uri="{FF2B5EF4-FFF2-40B4-BE49-F238E27FC236}">
                  <a16:creationId xmlns:a16="http://schemas.microsoft.com/office/drawing/2014/main" id="{12AF552A-40F7-1543-9603-D664AA9A803E}"/>
                </a:ext>
              </a:extLst>
            </p:cNvPr>
            <p:cNvSpPr/>
            <p:nvPr/>
          </p:nvSpPr>
          <p:spPr>
            <a:xfrm>
              <a:off x="6806766" y="447287"/>
              <a:ext cx="124903" cy="145359"/>
            </a:xfrm>
            <a:custGeom>
              <a:avLst/>
              <a:gdLst/>
              <a:ahLst/>
              <a:cxnLst/>
              <a:rect l="l" t="t" r="r" b="b"/>
              <a:pathLst>
                <a:path w="3633" h="4228" extrusionOk="0">
                  <a:moveTo>
                    <a:pt x="518" y="0"/>
                  </a:moveTo>
                  <a:lnTo>
                    <a:pt x="404" y="86"/>
                  </a:lnTo>
                  <a:lnTo>
                    <a:pt x="3494" y="1875"/>
                  </a:lnTo>
                  <a:cubicBezTo>
                    <a:pt x="3323" y="3007"/>
                    <a:pt x="2475" y="3848"/>
                    <a:pt x="2244" y="4062"/>
                  </a:cubicBezTo>
                  <a:lnTo>
                    <a:pt x="107" y="303"/>
                  </a:lnTo>
                  <a:lnTo>
                    <a:pt x="1" y="382"/>
                  </a:lnTo>
                  <a:lnTo>
                    <a:pt x="2170" y="4195"/>
                  </a:lnTo>
                  <a:cubicBezTo>
                    <a:pt x="2180" y="4212"/>
                    <a:pt x="2196" y="4222"/>
                    <a:pt x="2216" y="4226"/>
                  </a:cubicBezTo>
                  <a:cubicBezTo>
                    <a:pt x="2219" y="4228"/>
                    <a:pt x="2222" y="4228"/>
                    <a:pt x="2224" y="4228"/>
                  </a:cubicBezTo>
                  <a:cubicBezTo>
                    <a:pt x="2225" y="4228"/>
                    <a:pt x="2227" y="4228"/>
                    <a:pt x="2228" y="4228"/>
                  </a:cubicBezTo>
                  <a:cubicBezTo>
                    <a:pt x="2242" y="4228"/>
                    <a:pt x="2256" y="4222"/>
                    <a:pt x="2269" y="4213"/>
                  </a:cubicBezTo>
                  <a:cubicBezTo>
                    <a:pt x="2317" y="4173"/>
                    <a:pt x="3442" y="3231"/>
                    <a:pt x="3630" y="1849"/>
                  </a:cubicBezTo>
                  <a:cubicBezTo>
                    <a:pt x="3632" y="1823"/>
                    <a:pt x="3620" y="1799"/>
                    <a:pt x="3598" y="1785"/>
                  </a:cubicBezTo>
                  <a:lnTo>
                    <a:pt x="5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56;p35">
              <a:extLst>
                <a:ext uri="{FF2B5EF4-FFF2-40B4-BE49-F238E27FC236}">
                  <a16:creationId xmlns:a16="http://schemas.microsoft.com/office/drawing/2014/main" id="{FBAF85C3-A30C-0495-543C-1197483705E9}"/>
                </a:ext>
              </a:extLst>
            </p:cNvPr>
            <p:cNvSpPr/>
            <p:nvPr/>
          </p:nvSpPr>
          <p:spPr>
            <a:xfrm>
              <a:off x="6834683" y="377805"/>
              <a:ext cx="106131" cy="119058"/>
            </a:xfrm>
            <a:custGeom>
              <a:avLst/>
              <a:gdLst/>
              <a:ahLst/>
              <a:cxnLst/>
              <a:rect l="l" t="t" r="r" b="b"/>
              <a:pathLst>
                <a:path w="3087" h="3463" extrusionOk="0">
                  <a:moveTo>
                    <a:pt x="2463" y="0"/>
                  </a:moveTo>
                  <a:lnTo>
                    <a:pt x="2354" y="78"/>
                  </a:lnTo>
                  <a:cubicBezTo>
                    <a:pt x="2877" y="1049"/>
                    <a:pt x="2749" y="2844"/>
                    <a:pt x="2709" y="3289"/>
                  </a:cubicBezTo>
                  <a:lnTo>
                    <a:pt x="116" y="1723"/>
                  </a:lnTo>
                  <a:lnTo>
                    <a:pt x="0" y="1807"/>
                  </a:lnTo>
                  <a:lnTo>
                    <a:pt x="2731" y="3454"/>
                  </a:lnTo>
                  <a:cubicBezTo>
                    <a:pt x="2741" y="3459"/>
                    <a:pt x="2751" y="3462"/>
                    <a:pt x="2761" y="3462"/>
                  </a:cubicBezTo>
                  <a:cubicBezTo>
                    <a:pt x="2772" y="3462"/>
                    <a:pt x="2782" y="3460"/>
                    <a:pt x="2794" y="3455"/>
                  </a:cubicBezTo>
                  <a:cubicBezTo>
                    <a:pt x="2811" y="3445"/>
                    <a:pt x="2825" y="3427"/>
                    <a:pt x="2828" y="3404"/>
                  </a:cubicBezTo>
                  <a:cubicBezTo>
                    <a:pt x="2840" y="3308"/>
                    <a:pt x="3086" y="1137"/>
                    <a:pt x="24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57;p35">
              <a:extLst>
                <a:ext uri="{FF2B5EF4-FFF2-40B4-BE49-F238E27FC236}">
                  <a16:creationId xmlns:a16="http://schemas.microsoft.com/office/drawing/2014/main" id="{993BDBB7-AF43-90D5-3589-6002E46F0944}"/>
                </a:ext>
              </a:extLst>
            </p:cNvPr>
            <p:cNvSpPr/>
            <p:nvPr/>
          </p:nvSpPr>
          <p:spPr>
            <a:xfrm>
              <a:off x="6217392" y="915506"/>
              <a:ext cx="314027" cy="141130"/>
            </a:xfrm>
            <a:custGeom>
              <a:avLst/>
              <a:gdLst/>
              <a:ahLst/>
              <a:cxnLst/>
              <a:rect l="l" t="t" r="r" b="b"/>
              <a:pathLst>
                <a:path w="9134" h="4105" extrusionOk="0">
                  <a:moveTo>
                    <a:pt x="1542" y="0"/>
                  </a:moveTo>
                  <a:cubicBezTo>
                    <a:pt x="905" y="0"/>
                    <a:pt x="488" y="118"/>
                    <a:pt x="415" y="361"/>
                  </a:cubicBezTo>
                  <a:lnTo>
                    <a:pt x="172" y="1168"/>
                  </a:lnTo>
                  <a:cubicBezTo>
                    <a:pt x="1" y="1737"/>
                    <a:pt x="1775" y="2774"/>
                    <a:pt x="4134" y="3485"/>
                  </a:cubicBezTo>
                  <a:cubicBezTo>
                    <a:pt x="5487" y="3893"/>
                    <a:pt x="6737" y="4105"/>
                    <a:pt x="7591" y="4105"/>
                  </a:cubicBezTo>
                  <a:cubicBezTo>
                    <a:pt x="8228" y="4105"/>
                    <a:pt x="8645" y="3987"/>
                    <a:pt x="8719" y="3744"/>
                  </a:cubicBezTo>
                  <a:lnTo>
                    <a:pt x="8961" y="2937"/>
                  </a:lnTo>
                  <a:cubicBezTo>
                    <a:pt x="9133" y="2368"/>
                    <a:pt x="7358" y="1331"/>
                    <a:pt x="4998" y="620"/>
                  </a:cubicBezTo>
                  <a:cubicBezTo>
                    <a:pt x="3647" y="212"/>
                    <a:pt x="2396" y="0"/>
                    <a:pt x="15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58;p35">
              <a:extLst>
                <a:ext uri="{FF2B5EF4-FFF2-40B4-BE49-F238E27FC236}">
                  <a16:creationId xmlns:a16="http://schemas.microsoft.com/office/drawing/2014/main" id="{03C3CFE2-6FE6-E891-6A7C-4558D6219EF8}"/>
                </a:ext>
              </a:extLst>
            </p:cNvPr>
            <p:cNvSpPr/>
            <p:nvPr/>
          </p:nvSpPr>
          <p:spPr>
            <a:xfrm>
              <a:off x="6231660" y="927883"/>
              <a:ext cx="293846" cy="100527"/>
            </a:xfrm>
            <a:custGeom>
              <a:avLst/>
              <a:gdLst/>
              <a:ahLst/>
              <a:cxnLst/>
              <a:rect l="l" t="t" r="r" b="b"/>
              <a:pathLst>
                <a:path w="8547" h="2924" fill="none" extrusionOk="0">
                  <a:moveTo>
                    <a:pt x="0" y="1"/>
                  </a:moveTo>
                  <a:cubicBezTo>
                    <a:pt x="0" y="1"/>
                    <a:pt x="762" y="1017"/>
                    <a:pt x="4049" y="1970"/>
                  </a:cubicBezTo>
                  <a:cubicBezTo>
                    <a:pt x="7338" y="2924"/>
                    <a:pt x="8546" y="2577"/>
                    <a:pt x="8546" y="2577"/>
                  </a:cubicBezTo>
                </a:path>
              </a:pathLst>
            </a:custGeom>
            <a:noFill/>
            <a:ln w="26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59;p35">
              <a:extLst>
                <a:ext uri="{FF2B5EF4-FFF2-40B4-BE49-F238E27FC236}">
                  <a16:creationId xmlns:a16="http://schemas.microsoft.com/office/drawing/2014/main" id="{3B85BFAC-3633-AFE7-D187-ECF3EB3A558D}"/>
                </a:ext>
              </a:extLst>
            </p:cNvPr>
            <p:cNvSpPr/>
            <p:nvPr/>
          </p:nvSpPr>
          <p:spPr>
            <a:xfrm>
              <a:off x="6432232" y="1021121"/>
              <a:ext cx="2166" cy="16124"/>
            </a:xfrm>
            <a:custGeom>
              <a:avLst/>
              <a:gdLst/>
              <a:ahLst/>
              <a:cxnLst/>
              <a:rect l="l" t="t" r="r" b="b"/>
              <a:pathLst>
                <a:path w="63" h="469" fill="none" extrusionOk="0">
                  <a:moveTo>
                    <a:pt x="0" y="1"/>
                  </a:moveTo>
                  <a:cubicBezTo>
                    <a:pt x="21" y="156"/>
                    <a:pt x="43" y="312"/>
                    <a:pt x="63" y="469"/>
                  </a:cubicBezTo>
                </a:path>
              </a:pathLst>
            </a:custGeom>
            <a:noFill/>
            <a:ln w="2625" cap="rnd" cmpd="sng">
              <a:solidFill>
                <a:srgbClr val="3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60;p35">
              <a:extLst>
                <a:ext uri="{FF2B5EF4-FFF2-40B4-BE49-F238E27FC236}">
                  <a16:creationId xmlns:a16="http://schemas.microsoft.com/office/drawing/2014/main" id="{B9061751-D9D5-AA72-289C-5F84FFFBEFDD}"/>
                </a:ext>
              </a:extLst>
            </p:cNvPr>
            <p:cNvSpPr/>
            <p:nvPr/>
          </p:nvSpPr>
          <p:spPr>
            <a:xfrm>
              <a:off x="6443337" y="1023355"/>
              <a:ext cx="997" cy="13064"/>
            </a:xfrm>
            <a:custGeom>
              <a:avLst/>
              <a:gdLst/>
              <a:ahLst/>
              <a:cxnLst/>
              <a:rect l="l" t="t" r="r" b="b"/>
              <a:pathLst>
                <a:path w="29" h="380" fill="none" extrusionOk="0">
                  <a:moveTo>
                    <a:pt x="0" y="0"/>
                  </a:moveTo>
                  <a:cubicBezTo>
                    <a:pt x="10" y="127"/>
                    <a:pt x="19" y="253"/>
                    <a:pt x="28" y="379"/>
                  </a:cubicBezTo>
                </a:path>
              </a:pathLst>
            </a:custGeom>
            <a:noFill/>
            <a:ln w="2625" cap="rnd" cmpd="sng">
              <a:solidFill>
                <a:srgbClr val="3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61;p35">
              <a:extLst>
                <a:ext uri="{FF2B5EF4-FFF2-40B4-BE49-F238E27FC236}">
                  <a16:creationId xmlns:a16="http://schemas.microsoft.com/office/drawing/2014/main" id="{50A93315-C921-08A4-9688-933C15AF3D48}"/>
                </a:ext>
              </a:extLst>
            </p:cNvPr>
            <p:cNvSpPr/>
            <p:nvPr/>
          </p:nvSpPr>
          <p:spPr>
            <a:xfrm>
              <a:off x="6309805" y="939778"/>
              <a:ext cx="141680" cy="46791"/>
            </a:xfrm>
            <a:custGeom>
              <a:avLst/>
              <a:gdLst/>
              <a:ahLst/>
              <a:cxnLst/>
              <a:rect l="l" t="t" r="r" b="b"/>
              <a:pathLst>
                <a:path w="4121" h="1361" extrusionOk="0">
                  <a:moveTo>
                    <a:pt x="314" y="1"/>
                  </a:moveTo>
                  <a:cubicBezTo>
                    <a:pt x="161" y="1"/>
                    <a:pt x="68" y="25"/>
                    <a:pt x="52" y="75"/>
                  </a:cubicBezTo>
                  <a:cubicBezTo>
                    <a:pt x="1" y="246"/>
                    <a:pt x="858" y="655"/>
                    <a:pt x="1967" y="989"/>
                  </a:cubicBezTo>
                  <a:cubicBezTo>
                    <a:pt x="2748" y="1225"/>
                    <a:pt x="3445" y="1360"/>
                    <a:pt x="3808" y="1360"/>
                  </a:cubicBezTo>
                  <a:cubicBezTo>
                    <a:pt x="3960" y="1360"/>
                    <a:pt x="4053" y="1336"/>
                    <a:pt x="4069" y="1286"/>
                  </a:cubicBezTo>
                  <a:cubicBezTo>
                    <a:pt x="4120" y="1116"/>
                    <a:pt x="3263" y="707"/>
                    <a:pt x="2154" y="371"/>
                  </a:cubicBezTo>
                  <a:cubicBezTo>
                    <a:pt x="1373" y="136"/>
                    <a:pt x="676" y="1"/>
                    <a:pt x="3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62;p35">
              <a:extLst>
                <a:ext uri="{FF2B5EF4-FFF2-40B4-BE49-F238E27FC236}">
                  <a16:creationId xmlns:a16="http://schemas.microsoft.com/office/drawing/2014/main" id="{92D7D076-5D13-B2A8-D72B-60867D133D82}"/>
                </a:ext>
              </a:extLst>
            </p:cNvPr>
            <p:cNvSpPr/>
            <p:nvPr/>
          </p:nvSpPr>
          <p:spPr>
            <a:xfrm>
              <a:off x="6601243" y="737212"/>
              <a:ext cx="314680" cy="131847"/>
            </a:xfrm>
            <a:custGeom>
              <a:avLst/>
              <a:gdLst/>
              <a:ahLst/>
              <a:cxnLst/>
              <a:rect l="l" t="t" r="r" b="b"/>
              <a:pathLst>
                <a:path w="9153" h="3835" extrusionOk="0">
                  <a:moveTo>
                    <a:pt x="7420" y="0"/>
                  </a:moveTo>
                  <a:cubicBezTo>
                    <a:pt x="6582" y="0"/>
                    <a:pt x="5441" y="156"/>
                    <a:pt x="4211" y="466"/>
                  </a:cubicBezTo>
                  <a:cubicBezTo>
                    <a:pt x="1821" y="1068"/>
                    <a:pt x="0" y="2022"/>
                    <a:pt x="146" y="2599"/>
                  </a:cubicBezTo>
                  <a:lnTo>
                    <a:pt x="351" y="3416"/>
                  </a:lnTo>
                  <a:cubicBezTo>
                    <a:pt x="422" y="3696"/>
                    <a:pt x="942" y="3834"/>
                    <a:pt x="1732" y="3834"/>
                  </a:cubicBezTo>
                  <a:cubicBezTo>
                    <a:pt x="2570" y="3834"/>
                    <a:pt x="3712" y="3678"/>
                    <a:pt x="4942" y="3368"/>
                  </a:cubicBezTo>
                  <a:cubicBezTo>
                    <a:pt x="7332" y="2767"/>
                    <a:pt x="9152" y="1812"/>
                    <a:pt x="9007" y="1235"/>
                  </a:cubicBezTo>
                  <a:lnTo>
                    <a:pt x="8801" y="419"/>
                  </a:lnTo>
                  <a:cubicBezTo>
                    <a:pt x="8731" y="139"/>
                    <a:pt x="8210" y="0"/>
                    <a:pt x="74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63;p35">
              <a:extLst>
                <a:ext uri="{FF2B5EF4-FFF2-40B4-BE49-F238E27FC236}">
                  <a16:creationId xmlns:a16="http://schemas.microsoft.com/office/drawing/2014/main" id="{0844033D-7BC5-8B86-E324-CFAFF9DF1EEA}"/>
                </a:ext>
              </a:extLst>
            </p:cNvPr>
            <p:cNvSpPr/>
            <p:nvPr/>
          </p:nvSpPr>
          <p:spPr>
            <a:xfrm>
              <a:off x="6606228" y="751617"/>
              <a:ext cx="297628" cy="91485"/>
            </a:xfrm>
            <a:custGeom>
              <a:avLst/>
              <a:gdLst/>
              <a:ahLst/>
              <a:cxnLst/>
              <a:rect l="l" t="t" r="r" b="b"/>
              <a:pathLst>
                <a:path w="8657" h="2661" fill="none" extrusionOk="0">
                  <a:moveTo>
                    <a:pt x="1" y="2180"/>
                  </a:moveTo>
                  <a:cubicBezTo>
                    <a:pt x="1" y="2180"/>
                    <a:pt x="1176" y="2661"/>
                    <a:pt x="4487" y="1790"/>
                  </a:cubicBezTo>
                  <a:cubicBezTo>
                    <a:pt x="7798" y="919"/>
                    <a:pt x="8656" y="0"/>
                    <a:pt x="8656" y="0"/>
                  </a:cubicBezTo>
                </a:path>
              </a:pathLst>
            </a:custGeom>
            <a:noFill/>
            <a:ln w="26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64;p35">
              <a:extLst>
                <a:ext uri="{FF2B5EF4-FFF2-40B4-BE49-F238E27FC236}">
                  <a16:creationId xmlns:a16="http://schemas.microsoft.com/office/drawing/2014/main" id="{B60C99D0-5B90-F33D-1D91-954691E3AE10}"/>
                </a:ext>
              </a:extLst>
            </p:cNvPr>
            <p:cNvSpPr/>
            <p:nvPr/>
          </p:nvSpPr>
          <p:spPr>
            <a:xfrm>
              <a:off x="6826191" y="803496"/>
              <a:ext cx="10211" cy="12721"/>
            </a:xfrm>
            <a:custGeom>
              <a:avLst/>
              <a:gdLst/>
              <a:ahLst/>
              <a:cxnLst/>
              <a:rect l="l" t="t" r="r" b="b"/>
              <a:pathLst>
                <a:path w="297" h="370" fill="none" extrusionOk="0">
                  <a:moveTo>
                    <a:pt x="0" y="0"/>
                  </a:moveTo>
                  <a:cubicBezTo>
                    <a:pt x="98" y="123"/>
                    <a:pt x="198" y="246"/>
                    <a:pt x="296" y="369"/>
                  </a:cubicBezTo>
                </a:path>
              </a:pathLst>
            </a:custGeom>
            <a:noFill/>
            <a:ln w="26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65;p35">
              <a:extLst>
                <a:ext uri="{FF2B5EF4-FFF2-40B4-BE49-F238E27FC236}">
                  <a16:creationId xmlns:a16="http://schemas.microsoft.com/office/drawing/2014/main" id="{DE616D7B-16ED-5145-C970-BEBC6D5C171A}"/>
                </a:ext>
              </a:extLst>
            </p:cNvPr>
            <p:cNvSpPr/>
            <p:nvPr/>
          </p:nvSpPr>
          <p:spPr>
            <a:xfrm>
              <a:off x="6836883" y="799680"/>
              <a:ext cx="7529" cy="10727"/>
            </a:xfrm>
            <a:custGeom>
              <a:avLst/>
              <a:gdLst/>
              <a:ahLst/>
              <a:cxnLst/>
              <a:rect l="l" t="t" r="r" b="b"/>
              <a:pathLst>
                <a:path w="219" h="312" fill="none" extrusionOk="0">
                  <a:moveTo>
                    <a:pt x="1" y="1"/>
                  </a:moveTo>
                  <a:cubicBezTo>
                    <a:pt x="74" y="105"/>
                    <a:pt x="146" y="207"/>
                    <a:pt x="219" y="311"/>
                  </a:cubicBezTo>
                </a:path>
              </a:pathLst>
            </a:custGeom>
            <a:noFill/>
            <a:ln w="26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66;p35">
              <a:extLst>
                <a:ext uri="{FF2B5EF4-FFF2-40B4-BE49-F238E27FC236}">
                  <a16:creationId xmlns:a16="http://schemas.microsoft.com/office/drawing/2014/main" id="{5F559A02-41E8-902B-AD2C-46D7914E5717}"/>
                </a:ext>
              </a:extLst>
            </p:cNvPr>
            <p:cNvSpPr/>
            <p:nvPr/>
          </p:nvSpPr>
          <p:spPr>
            <a:xfrm>
              <a:off x="6680764" y="759628"/>
              <a:ext cx="142883" cy="41290"/>
            </a:xfrm>
            <a:custGeom>
              <a:avLst/>
              <a:gdLst/>
              <a:ahLst/>
              <a:cxnLst/>
              <a:rect l="l" t="t" r="r" b="b"/>
              <a:pathLst>
                <a:path w="4156" h="1201" extrusionOk="0">
                  <a:moveTo>
                    <a:pt x="3773" y="0"/>
                  </a:moveTo>
                  <a:cubicBezTo>
                    <a:pt x="3393" y="0"/>
                    <a:pt x="2734" y="102"/>
                    <a:pt x="1999" y="287"/>
                  </a:cubicBezTo>
                  <a:cubicBezTo>
                    <a:pt x="875" y="571"/>
                    <a:pt x="0" y="940"/>
                    <a:pt x="44" y="1113"/>
                  </a:cubicBezTo>
                  <a:cubicBezTo>
                    <a:pt x="59" y="1172"/>
                    <a:pt x="181" y="1201"/>
                    <a:pt x="380" y="1201"/>
                  </a:cubicBezTo>
                  <a:cubicBezTo>
                    <a:pt x="760" y="1201"/>
                    <a:pt x="1420" y="1098"/>
                    <a:pt x="2156" y="913"/>
                  </a:cubicBezTo>
                  <a:cubicBezTo>
                    <a:pt x="3280" y="630"/>
                    <a:pt x="4155" y="261"/>
                    <a:pt x="4112" y="88"/>
                  </a:cubicBezTo>
                  <a:cubicBezTo>
                    <a:pt x="4097" y="29"/>
                    <a:pt x="3974" y="0"/>
                    <a:pt x="37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67;p35">
              <a:extLst>
                <a:ext uri="{FF2B5EF4-FFF2-40B4-BE49-F238E27FC236}">
                  <a16:creationId xmlns:a16="http://schemas.microsoft.com/office/drawing/2014/main" id="{01691EC5-F550-A0A5-AC2D-FEFD65FD4D8E}"/>
                </a:ext>
              </a:extLst>
            </p:cNvPr>
            <p:cNvSpPr/>
            <p:nvPr/>
          </p:nvSpPr>
          <p:spPr>
            <a:xfrm>
              <a:off x="6345423" y="656144"/>
              <a:ext cx="649301" cy="669000"/>
            </a:xfrm>
            <a:custGeom>
              <a:avLst/>
              <a:gdLst/>
              <a:ahLst/>
              <a:cxnLst/>
              <a:rect l="l" t="t" r="r" b="b"/>
              <a:pathLst>
                <a:path w="18886" h="19459" extrusionOk="0">
                  <a:moveTo>
                    <a:pt x="5346" y="0"/>
                  </a:moveTo>
                  <a:cubicBezTo>
                    <a:pt x="5140" y="0"/>
                    <a:pt x="4934" y="26"/>
                    <a:pt x="4734" y="72"/>
                  </a:cubicBezTo>
                  <a:cubicBezTo>
                    <a:pt x="4689" y="83"/>
                    <a:pt x="4645" y="93"/>
                    <a:pt x="4601" y="107"/>
                  </a:cubicBezTo>
                  <a:cubicBezTo>
                    <a:pt x="4186" y="224"/>
                    <a:pt x="3791" y="432"/>
                    <a:pt x="3446" y="695"/>
                  </a:cubicBezTo>
                  <a:cubicBezTo>
                    <a:pt x="2839" y="1159"/>
                    <a:pt x="2381" y="1805"/>
                    <a:pt x="2118" y="2521"/>
                  </a:cubicBezTo>
                  <a:cubicBezTo>
                    <a:pt x="2103" y="2563"/>
                    <a:pt x="2087" y="2602"/>
                    <a:pt x="2074" y="2644"/>
                  </a:cubicBezTo>
                  <a:cubicBezTo>
                    <a:pt x="1842" y="3329"/>
                    <a:pt x="1784" y="4069"/>
                    <a:pt x="1935" y="4777"/>
                  </a:cubicBezTo>
                  <a:cubicBezTo>
                    <a:pt x="2074" y="5427"/>
                    <a:pt x="2365" y="6112"/>
                    <a:pt x="2105" y="6719"/>
                  </a:cubicBezTo>
                  <a:cubicBezTo>
                    <a:pt x="1998" y="6966"/>
                    <a:pt x="1811" y="7169"/>
                    <a:pt x="1635" y="7375"/>
                  </a:cubicBezTo>
                  <a:cubicBezTo>
                    <a:pt x="1302" y="7763"/>
                    <a:pt x="1003" y="8188"/>
                    <a:pt x="779" y="8644"/>
                  </a:cubicBezTo>
                  <a:cubicBezTo>
                    <a:pt x="758" y="8683"/>
                    <a:pt x="740" y="8722"/>
                    <a:pt x="721" y="8761"/>
                  </a:cubicBezTo>
                  <a:cubicBezTo>
                    <a:pt x="570" y="9086"/>
                    <a:pt x="461" y="9425"/>
                    <a:pt x="398" y="9779"/>
                  </a:cubicBezTo>
                  <a:cubicBezTo>
                    <a:pt x="243" y="10678"/>
                    <a:pt x="461" y="11674"/>
                    <a:pt x="1110" y="12315"/>
                  </a:cubicBezTo>
                  <a:cubicBezTo>
                    <a:pt x="1628" y="12830"/>
                    <a:pt x="2449" y="13213"/>
                    <a:pt x="2469" y="13945"/>
                  </a:cubicBezTo>
                  <a:cubicBezTo>
                    <a:pt x="2469" y="13963"/>
                    <a:pt x="2469" y="13985"/>
                    <a:pt x="2467" y="14002"/>
                  </a:cubicBezTo>
                  <a:cubicBezTo>
                    <a:pt x="2467" y="14049"/>
                    <a:pt x="2465" y="14094"/>
                    <a:pt x="2454" y="14135"/>
                  </a:cubicBezTo>
                  <a:cubicBezTo>
                    <a:pt x="2350" y="14742"/>
                    <a:pt x="1665" y="15142"/>
                    <a:pt x="1188" y="15590"/>
                  </a:cubicBezTo>
                  <a:cubicBezTo>
                    <a:pt x="164" y="16553"/>
                    <a:pt x="0" y="18296"/>
                    <a:pt x="826" y="19435"/>
                  </a:cubicBezTo>
                  <a:cubicBezTo>
                    <a:pt x="930" y="19452"/>
                    <a:pt x="1030" y="19458"/>
                    <a:pt x="1129" y="19458"/>
                  </a:cubicBezTo>
                  <a:cubicBezTo>
                    <a:pt x="1410" y="19458"/>
                    <a:pt x="1681" y="19408"/>
                    <a:pt x="1977" y="19408"/>
                  </a:cubicBezTo>
                  <a:lnTo>
                    <a:pt x="17148" y="19408"/>
                  </a:lnTo>
                  <a:cubicBezTo>
                    <a:pt x="17567" y="18750"/>
                    <a:pt x="18005" y="17851"/>
                    <a:pt x="18265" y="17116"/>
                  </a:cubicBezTo>
                  <a:cubicBezTo>
                    <a:pt x="18886" y="15360"/>
                    <a:pt x="18109" y="13219"/>
                    <a:pt x="16507" y="12268"/>
                  </a:cubicBezTo>
                  <a:cubicBezTo>
                    <a:pt x="16228" y="12103"/>
                    <a:pt x="15926" y="11968"/>
                    <a:pt x="15652" y="11799"/>
                  </a:cubicBezTo>
                  <a:cubicBezTo>
                    <a:pt x="15616" y="11776"/>
                    <a:pt x="15579" y="11752"/>
                    <a:pt x="15542" y="11725"/>
                  </a:cubicBezTo>
                  <a:cubicBezTo>
                    <a:pt x="15420" y="11643"/>
                    <a:pt x="15303" y="11549"/>
                    <a:pt x="15201" y="11439"/>
                  </a:cubicBezTo>
                  <a:cubicBezTo>
                    <a:pt x="14612" y="10807"/>
                    <a:pt x="14620" y="9848"/>
                    <a:pt x="14553" y="8985"/>
                  </a:cubicBezTo>
                  <a:cubicBezTo>
                    <a:pt x="14399" y="7016"/>
                    <a:pt x="13498" y="4926"/>
                    <a:pt x="11697" y="4113"/>
                  </a:cubicBezTo>
                  <a:cubicBezTo>
                    <a:pt x="11195" y="3886"/>
                    <a:pt x="10645" y="3770"/>
                    <a:pt x="10152" y="3522"/>
                  </a:cubicBezTo>
                  <a:cubicBezTo>
                    <a:pt x="10152" y="3522"/>
                    <a:pt x="10150" y="3522"/>
                    <a:pt x="10150" y="3519"/>
                  </a:cubicBezTo>
                  <a:cubicBezTo>
                    <a:pt x="10105" y="3498"/>
                    <a:pt x="10064" y="3475"/>
                    <a:pt x="10022" y="3451"/>
                  </a:cubicBezTo>
                  <a:cubicBezTo>
                    <a:pt x="8404" y="2539"/>
                    <a:pt x="7560" y="330"/>
                    <a:pt x="5727" y="31"/>
                  </a:cubicBezTo>
                  <a:cubicBezTo>
                    <a:pt x="5600" y="10"/>
                    <a:pt x="5473" y="0"/>
                    <a:pt x="53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68;p35">
              <a:extLst>
                <a:ext uri="{FF2B5EF4-FFF2-40B4-BE49-F238E27FC236}">
                  <a16:creationId xmlns:a16="http://schemas.microsoft.com/office/drawing/2014/main" id="{5C335DB5-B54D-0D30-AEFB-EBAA5964F4F5}"/>
                </a:ext>
              </a:extLst>
            </p:cNvPr>
            <p:cNvSpPr/>
            <p:nvPr/>
          </p:nvSpPr>
          <p:spPr>
            <a:xfrm>
              <a:off x="6345423" y="656144"/>
              <a:ext cx="649301" cy="669000"/>
            </a:xfrm>
            <a:custGeom>
              <a:avLst/>
              <a:gdLst/>
              <a:ahLst/>
              <a:cxnLst/>
              <a:rect l="l" t="t" r="r" b="b"/>
              <a:pathLst>
                <a:path w="18886" h="19459" extrusionOk="0">
                  <a:moveTo>
                    <a:pt x="5346" y="0"/>
                  </a:moveTo>
                  <a:cubicBezTo>
                    <a:pt x="5140" y="0"/>
                    <a:pt x="4934" y="26"/>
                    <a:pt x="4734" y="72"/>
                  </a:cubicBezTo>
                  <a:cubicBezTo>
                    <a:pt x="4689" y="83"/>
                    <a:pt x="4645" y="93"/>
                    <a:pt x="4601" y="107"/>
                  </a:cubicBezTo>
                  <a:cubicBezTo>
                    <a:pt x="4186" y="224"/>
                    <a:pt x="3791" y="432"/>
                    <a:pt x="3446" y="695"/>
                  </a:cubicBezTo>
                  <a:cubicBezTo>
                    <a:pt x="2839" y="1159"/>
                    <a:pt x="2381" y="1805"/>
                    <a:pt x="2118" y="2521"/>
                  </a:cubicBezTo>
                  <a:cubicBezTo>
                    <a:pt x="2103" y="2563"/>
                    <a:pt x="2087" y="2602"/>
                    <a:pt x="2074" y="2644"/>
                  </a:cubicBezTo>
                  <a:cubicBezTo>
                    <a:pt x="1842" y="3329"/>
                    <a:pt x="1784" y="4069"/>
                    <a:pt x="1935" y="4777"/>
                  </a:cubicBezTo>
                  <a:cubicBezTo>
                    <a:pt x="2074" y="5427"/>
                    <a:pt x="2365" y="6112"/>
                    <a:pt x="2105" y="6719"/>
                  </a:cubicBezTo>
                  <a:cubicBezTo>
                    <a:pt x="1998" y="6966"/>
                    <a:pt x="1811" y="7169"/>
                    <a:pt x="1635" y="7375"/>
                  </a:cubicBezTo>
                  <a:cubicBezTo>
                    <a:pt x="1302" y="7763"/>
                    <a:pt x="1003" y="8188"/>
                    <a:pt x="779" y="8644"/>
                  </a:cubicBezTo>
                  <a:cubicBezTo>
                    <a:pt x="758" y="8683"/>
                    <a:pt x="740" y="8722"/>
                    <a:pt x="721" y="8761"/>
                  </a:cubicBezTo>
                  <a:cubicBezTo>
                    <a:pt x="570" y="9086"/>
                    <a:pt x="461" y="9425"/>
                    <a:pt x="398" y="9779"/>
                  </a:cubicBezTo>
                  <a:cubicBezTo>
                    <a:pt x="243" y="10678"/>
                    <a:pt x="461" y="11674"/>
                    <a:pt x="1110" y="12315"/>
                  </a:cubicBezTo>
                  <a:cubicBezTo>
                    <a:pt x="1628" y="12830"/>
                    <a:pt x="2449" y="13213"/>
                    <a:pt x="2469" y="13945"/>
                  </a:cubicBezTo>
                  <a:cubicBezTo>
                    <a:pt x="2469" y="13963"/>
                    <a:pt x="2469" y="13985"/>
                    <a:pt x="2467" y="14002"/>
                  </a:cubicBezTo>
                  <a:cubicBezTo>
                    <a:pt x="2467" y="14049"/>
                    <a:pt x="2465" y="14094"/>
                    <a:pt x="2454" y="14135"/>
                  </a:cubicBezTo>
                  <a:cubicBezTo>
                    <a:pt x="2350" y="14742"/>
                    <a:pt x="1665" y="15142"/>
                    <a:pt x="1188" y="15590"/>
                  </a:cubicBezTo>
                  <a:cubicBezTo>
                    <a:pt x="164" y="16553"/>
                    <a:pt x="0" y="18296"/>
                    <a:pt x="826" y="19435"/>
                  </a:cubicBezTo>
                  <a:cubicBezTo>
                    <a:pt x="930" y="19452"/>
                    <a:pt x="1030" y="19458"/>
                    <a:pt x="1129" y="19458"/>
                  </a:cubicBezTo>
                  <a:cubicBezTo>
                    <a:pt x="1410" y="19458"/>
                    <a:pt x="1681" y="19408"/>
                    <a:pt x="1977" y="19408"/>
                  </a:cubicBezTo>
                  <a:lnTo>
                    <a:pt x="17148" y="19408"/>
                  </a:lnTo>
                  <a:cubicBezTo>
                    <a:pt x="17567" y="18750"/>
                    <a:pt x="18005" y="17851"/>
                    <a:pt x="18265" y="17116"/>
                  </a:cubicBezTo>
                  <a:cubicBezTo>
                    <a:pt x="18886" y="15360"/>
                    <a:pt x="18109" y="13219"/>
                    <a:pt x="16507" y="12268"/>
                  </a:cubicBezTo>
                  <a:cubicBezTo>
                    <a:pt x="16228" y="12103"/>
                    <a:pt x="15926" y="11968"/>
                    <a:pt x="15652" y="11799"/>
                  </a:cubicBezTo>
                  <a:cubicBezTo>
                    <a:pt x="15616" y="11776"/>
                    <a:pt x="15579" y="11752"/>
                    <a:pt x="15542" y="11725"/>
                  </a:cubicBezTo>
                  <a:cubicBezTo>
                    <a:pt x="15420" y="11643"/>
                    <a:pt x="15303" y="11549"/>
                    <a:pt x="15201" y="11439"/>
                  </a:cubicBezTo>
                  <a:cubicBezTo>
                    <a:pt x="14612" y="10807"/>
                    <a:pt x="14620" y="9848"/>
                    <a:pt x="14553" y="8985"/>
                  </a:cubicBezTo>
                  <a:cubicBezTo>
                    <a:pt x="14399" y="7016"/>
                    <a:pt x="13498" y="4926"/>
                    <a:pt x="11697" y="4113"/>
                  </a:cubicBezTo>
                  <a:cubicBezTo>
                    <a:pt x="11195" y="3886"/>
                    <a:pt x="10645" y="3770"/>
                    <a:pt x="10152" y="3522"/>
                  </a:cubicBezTo>
                  <a:cubicBezTo>
                    <a:pt x="10152" y="3522"/>
                    <a:pt x="10150" y="3522"/>
                    <a:pt x="10150" y="3519"/>
                  </a:cubicBezTo>
                  <a:cubicBezTo>
                    <a:pt x="10105" y="3498"/>
                    <a:pt x="10064" y="3475"/>
                    <a:pt x="10022" y="3451"/>
                  </a:cubicBezTo>
                  <a:cubicBezTo>
                    <a:pt x="8404" y="2539"/>
                    <a:pt x="7560" y="330"/>
                    <a:pt x="5727" y="31"/>
                  </a:cubicBezTo>
                  <a:cubicBezTo>
                    <a:pt x="5600" y="10"/>
                    <a:pt x="5473" y="0"/>
                    <a:pt x="5346" y="0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69;p35">
              <a:extLst>
                <a:ext uri="{FF2B5EF4-FFF2-40B4-BE49-F238E27FC236}">
                  <a16:creationId xmlns:a16="http://schemas.microsoft.com/office/drawing/2014/main" id="{C47BE902-D0D8-41DB-C2AB-34D6FF709424}"/>
                </a:ext>
              </a:extLst>
            </p:cNvPr>
            <p:cNvSpPr/>
            <p:nvPr/>
          </p:nvSpPr>
          <p:spPr>
            <a:xfrm>
              <a:off x="6503605" y="658620"/>
              <a:ext cx="223917" cy="664806"/>
            </a:xfrm>
            <a:custGeom>
              <a:avLst/>
              <a:gdLst/>
              <a:ahLst/>
              <a:cxnLst/>
              <a:rect l="l" t="t" r="r" b="b"/>
              <a:pathLst>
                <a:path w="6513" h="19337" extrusionOk="0">
                  <a:moveTo>
                    <a:pt x="133" y="0"/>
                  </a:moveTo>
                  <a:cubicBezTo>
                    <a:pt x="88" y="11"/>
                    <a:pt x="44" y="21"/>
                    <a:pt x="0" y="35"/>
                  </a:cubicBezTo>
                  <a:cubicBezTo>
                    <a:pt x="1165" y="2004"/>
                    <a:pt x="2188" y="4065"/>
                    <a:pt x="3058" y="6188"/>
                  </a:cubicBezTo>
                  <a:lnTo>
                    <a:pt x="3058" y="6191"/>
                  </a:lnTo>
                  <a:lnTo>
                    <a:pt x="3061" y="6193"/>
                  </a:lnTo>
                  <a:cubicBezTo>
                    <a:pt x="3102" y="6292"/>
                    <a:pt x="3141" y="6394"/>
                    <a:pt x="3184" y="6492"/>
                  </a:cubicBezTo>
                  <a:lnTo>
                    <a:pt x="3186" y="6496"/>
                  </a:lnTo>
                  <a:cubicBezTo>
                    <a:pt x="4064" y="8689"/>
                    <a:pt x="4785" y="10948"/>
                    <a:pt x="5335" y="13245"/>
                  </a:cubicBezTo>
                  <a:cubicBezTo>
                    <a:pt x="5351" y="13306"/>
                    <a:pt x="5367" y="13368"/>
                    <a:pt x="5377" y="13427"/>
                  </a:cubicBezTo>
                  <a:cubicBezTo>
                    <a:pt x="5674" y="14678"/>
                    <a:pt x="5919" y="15941"/>
                    <a:pt x="6109" y="17210"/>
                  </a:cubicBezTo>
                  <a:cubicBezTo>
                    <a:pt x="6122" y="17292"/>
                    <a:pt x="6135" y="17372"/>
                    <a:pt x="6146" y="17453"/>
                  </a:cubicBezTo>
                  <a:cubicBezTo>
                    <a:pt x="6236" y="18079"/>
                    <a:pt x="6317" y="18706"/>
                    <a:pt x="6383" y="19336"/>
                  </a:cubicBezTo>
                  <a:lnTo>
                    <a:pt x="6512" y="19336"/>
                  </a:lnTo>
                  <a:cubicBezTo>
                    <a:pt x="6307" y="17354"/>
                    <a:pt x="5974" y="15379"/>
                    <a:pt x="5515" y="13435"/>
                  </a:cubicBezTo>
                  <a:cubicBezTo>
                    <a:pt x="5510" y="13407"/>
                    <a:pt x="5502" y="13378"/>
                    <a:pt x="5494" y="13350"/>
                  </a:cubicBezTo>
                  <a:lnTo>
                    <a:pt x="5494" y="13347"/>
                  </a:lnTo>
                  <a:cubicBezTo>
                    <a:pt x="5218" y="12170"/>
                    <a:pt x="4895" y="11005"/>
                    <a:pt x="4531" y="9854"/>
                  </a:cubicBezTo>
                  <a:lnTo>
                    <a:pt x="4527" y="9854"/>
                  </a:lnTo>
                  <a:cubicBezTo>
                    <a:pt x="4509" y="9791"/>
                    <a:pt x="4488" y="9729"/>
                    <a:pt x="4470" y="9668"/>
                  </a:cubicBezTo>
                  <a:cubicBezTo>
                    <a:pt x="4124" y="8597"/>
                    <a:pt x="3744" y="7538"/>
                    <a:pt x="3324" y="6492"/>
                  </a:cubicBezTo>
                  <a:cubicBezTo>
                    <a:pt x="3313" y="6469"/>
                    <a:pt x="3303" y="6443"/>
                    <a:pt x="3293" y="6418"/>
                  </a:cubicBezTo>
                  <a:lnTo>
                    <a:pt x="3293" y="6414"/>
                  </a:lnTo>
                  <a:lnTo>
                    <a:pt x="3290" y="6412"/>
                  </a:lnTo>
                  <a:cubicBezTo>
                    <a:pt x="2397" y="4200"/>
                    <a:pt x="1344" y="2054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70;p35">
              <a:extLst>
                <a:ext uri="{FF2B5EF4-FFF2-40B4-BE49-F238E27FC236}">
                  <a16:creationId xmlns:a16="http://schemas.microsoft.com/office/drawing/2014/main" id="{6AF2FD1D-BCC3-5CE9-B2D1-4F80CCC12E90}"/>
                </a:ext>
              </a:extLst>
            </p:cNvPr>
            <p:cNvSpPr/>
            <p:nvPr/>
          </p:nvSpPr>
          <p:spPr>
            <a:xfrm>
              <a:off x="6655942" y="774789"/>
              <a:ext cx="38437" cy="222886"/>
            </a:xfrm>
            <a:custGeom>
              <a:avLst/>
              <a:gdLst/>
              <a:ahLst/>
              <a:cxnLst/>
              <a:rect l="l" t="t" r="r" b="b"/>
              <a:pathLst>
                <a:path w="1118" h="6483" extrusionOk="0">
                  <a:moveTo>
                    <a:pt x="990" y="0"/>
                  </a:moveTo>
                  <a:cubicBezTo>
                    <a:pt x="863" y="2095"/>
                    <a:pt x="542" y="4234"/>
                    <a:pt x="39" y="6289"/>
                  </a:cubicBezTo>
                  <a:cubicBezTo>
                    <a:pt x="26" y="6344"/>
                    <a:pt x="14" y="6397"/>
                    <a:pt x="0" y="6451"/>
                  </a:cubicBezTo>
                  <a:lnTo>
                    <a:pt x="100" y="6475"/>
                  </a:lnTo>
                  <a:lnTo>
                    <a:pt x="125" y="6483"/>
                  </a:lnTo>
                  <a:cubicBezTo>
                    <a:pt x="646" y="4390"/>
                    <a:pt x="983" y="2207"/>
                    <a:pt x="1118" y="68"/>
                  </a:cubicBezTo>
                  <a:cubicBezTo>
                    <a:pt x="1073" y="47"/>
                    <a:pt x="1032" y="24"/>
                    <a:pt x="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71;p35">
              <a:extLst>
                <a:ext uri="{FF2B5EF4-FFF2-40B4-BE49-F238E27FC236}">
                  <a16:creationId xmlns:a16="http://schemas.microsoft.com/office/drawing/2014/main" id="{52FABEB4-074D-8400-18A0-6E688C9F614C}"/>
                </a:ext>
              </a:extLst>
            </p:cNvPr>
            <p:cNvSpPr/>
            <p:nvPr/>
          </p:nvSpPr>
          <p:spPr>
            <a:xfrm>
              <a:off x="6416692" y="742816"/>
              <a:ext cx="202017" cy="141439"/>
            </a:xfrm>
            <a:custGeom>
              <a:avLst/>
              <a:gdLst/>
              <a:ahLst/>
              <a:cxnLst/>
              <a:rect l="l" t="t" r="r" b="b"/>
              <a:pathLst>
                <a:path w="5876" h="4114" extrusionOk="0">
                  <a:moveTo>
                    <a:pt x="45" y="0"/>
                  </a:moveTo>
                  <a:cubicBezTo>
                    <a:pt x="30" y="42"/>
                    <a:pt x="14" y="81"/>
                    <a:pt x="1" y="123"/>
                  </a:cubicBezTo>
                  <a:cubicBezTo>
                    <a:pt x="2105" y="1079"/>
                    <a:pt x="4067" y="2428"/>
                    <a:pt x="5712" y="4043"/>
                  </a:cubicBezTo>
                  <a:lnTo>
                    <a:pt x="5714" y="4047"/>
                  </a:lnTo>
                  <a:cubicBezTo>
                    <a:pt x="5737" y="4070"/>
                    <a:pt x="5759" y="4094"/>
                    <a:pt x="5782" y="4114"/>
                  </a:cubicBezTo>
                  <a:lnTo>
                    <a:pt x="5852" y="4043"/>
                  </a:lnTo>
                  <a:lnTo>
                    <a:pt x="5876" y="4020"/>
                  </a:lnTo>
                  <a:cubicBezTo>
                    <a:pt x="5857" y="4002"/>
                    <a:pt x="5839" y="3984"/>
                    <a:pt x="5821" y="3969"/>
                  </a:cubicBezTo>
                  <a:lnTo>
                    <a:pt x="5821" y="3965"/>
                  </a:lnTo>
                  <a:cubicBezTo>
                    <a:pt x="5745" y="3890"/>
                    <a:pt x="5667" y="3814"/>
                    <a:pt x="5586" y="3742"/>
                  </a:cubicBezTo>
                  <a:lnTo>
                    <a:pt x="5586" y="3739"/>
                  </a:lnTo>
                  <a:cubicBezTo>
                    <a:pt x="3973" y="2205"/>
                    <a:pt x="2074" y="92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72;p35">
              <a:extLst>
                <a:ext uri="{FF2B5EF4-FFF2-40B4-BE49-F238E27FC236}">
                  <a16:creationId xmlns:a16="http://schemas.microsoft.com/office/drawing/2014/main" id="{E303974A-1149-8509-B7A9-3BFE4B1A6E3C}"/>
                </a:ext>
              </a:extLst>
            </p:cNvPr>
            <p:cNvSpPr/>
            <p:nvPr/>
          </p:nvSpPr>
          <p:spPr>
            <a:xfrm>
              <a:off x="6370211" y="953289"/>
              <a:ext cx="324169" cy="169253"/>
            </a:xfrm>
            <a:custGeom>
              <a:avLst/>
              <a:gdLst/>
              <a:ahLst/>
              <a:cxnLst/>
              <a:rect l="l" t="t" r="r" b="b"/>
              <a:pathLst>
                <a:path w="9429" h="4923" extrusionOk="0">
                  <a:moveTo>
                    <a:pt x="58" y="1"/>
                  </a:moveTo>
                  <a:cubicBezTo>
                    <a:pt x="37" y="40"/>
                    <a:pt x="19" y="79"/>
                    <a:pt x="0" y="118"/>
                  </a:cubicBezTo>
                  <a:cubicBezTo>
                    <a:pt x="3354" y="1447"/>
                    <a:pt x="6467" y="3039"/>
                    <a:pt x="9257" y="4856"/>
                  </a:cubicBezTo>
                  <a:cubicBezTo>
                    <a:pt x="9290" y="4878"/>
                    <a:pt x="9325" y="4901"/>
                    <a:pt x="9358" y="4922"/>
                  </a:cubicBezTo>
                  <a:lnTo>
                    <a:pt x="9395" y="4864"/>
                  </a:lnTo>
                  <a:lnTo>
                    <a:pt x="9429" y="4813"/>
                  </a:lnTo>
                  <a:cubicBezTo>
                    <a:pt x="9411" y="4799"/>
                    <a:pt x="9392" y="4789"/>
                    <a:pt x="9374" y="4778"/>
                  </a:cubicBezTo>
                  <a:lnTo>
                    <a:pt x="9374" y="4776"/>
                  </a:lnTo>
                  <a:cubicBezTo>
                    <a:pt x="9322" y="4742"/>
                    <a:pt x="9270" y="4709"/>
                    <a:pt x="9215" y="4674"/>
                  </a:cubicBezTo>
                  <a:cubicBezTo>
                    <a:pt x="6451" y="2882"/>
                    <a:pt x="3375" y="1314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73;p35">
              <a:extLst>
                <a:ext uri="{FF2B5EF4-FFF2-40B4-BE49-F238E27FC236}">
                  <a16:creationId xmlns:a16="http://schemas.microsoft.com/office/drawing/2014/main" id="{9475EDB2-1926-3320-7FA1-95A219862C6E}"/>
                </a:ext>
              </a:extLst>
            </p:cNvPr>
            <p:cNvSpPr/>
            <p:nvPr/>
          </p:nvSpPr>
          <p:spPr>
            <a:xfrm>
              <a:off x="6723636" y="1059248"/>
              <a:ext cx="159901" cy="232306"/>
            </a:xfrm>
            <a:custGeom>
              <a:avLst/>
              <a:gdLst/>
              <a:ahLst/>
              <a:cxnLst/>
              <a:rect l="l" t="t" r="r" b="b"/>
              <a:pathLst>
                <a:path w="4651" h="6757" extrusionOk="0">
                  <a:moveTo>
                    <a:pt x="4541" y="0"/>
                  </a:moveTo>
                  <a:cubicBezTo>
                    <a:pt x="3249" y="2869"/>
                    <a:pt x="1759" y="5052"/>
                    <a:pt x="1" y="6659"/>
                  </a:cubicBezTo>
                  <a:lnTo>
                    <a:pt x="89" y="6757"/>
                  </a:lnTo>
                  <a:cubicBezTo>
                    <a:pt x="1859" y="5138"/>
                    <a:pt x="3356" y="2947"/>
                    <a:pt x="4651" y="74"/>
                  </a:cubicBezTo>
                  <a:cubicBezTo>
                    <a:pt x="4615" y="51"/>
                    <a:pt x="4578" y="27"/>
                    <a:pt x="4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74;p35">
              <a:extLst>
                <a:ext uri="{FF2B5EF4-FFF2-40B4-BE49-F238E27FC236}">
                  <a16:creationId xmlns:a16="http://schemas.microsoft.com/office/drawing/2014/main" id="{4B9943CC-E15E-FBD6-6607-F59F652AB8FD}"/>
                </a:ext>
              </a:extLst>
            </p:cNvPr>
            <p:cNvSpPr/>
            <p:nvPr/>
          </p:nvSpPr>
          <p:spPr>
            <a:xfrm>
              <a:off x="6429757" y="1137531"/>
              <a:ext cx="288654" cy="121258"/>
            </a:xfrm>
            <a:custGeom>
              <a:avLst/>
              <a:gdLst/>
              <a:ahLst/>
              <a:cxnLst/>
              <a:rect l="l" t="t" r="r" b="b"/>
              <a:pathLst>
                <a:path w="8396" h="3527" extrusionOk="0">
                  <a:moveTo>
                    <a:pt x="14" y="0"/>
                  </a:moveTo>
                  <a:cubicBezTo>
                    <a:pt x="14" y="47"/>
                    <a:pt x="12" y="92"/>
                    <a:pt x="1" y="133"/>
                  </a:cubicBezTo>
                  <a:cubicBezTo>
                    <a:pt x="2528" y="691"/>
                    <a:pt x="4972" y="1577"/>
                    <a:pt x="7288" y="2770"/>
                  </a:cubicBezTo>
                  <a:cubicBezTo>
                    <a:pt x="7684" y="2976"/>
                    <a:pt x="8057" y="3184"/>
                    <a:pt x="8288" y="3526"/>
                  </a:cubicBezTo>
                  <a:lnTo>
                    <a:pt x="8294" y="3523"/>
                  </a:lnTo>
                  <a:lnTo>
                    <a:pt x="8396" y="3452"/>
                  </a:lnTo>
                  <a:cubicBezTo>
                    <a:pt x="8353" y="3393"/>
                    <a:pt x="8309" y="3335"/>
                    <a:pt x="8257" y="3280"/>
                  </a:cubicBezTo>
                  <a:cubicBezTo>
                    <a:pt x="8018" y="3012"/>
                    <a:pt x="7689" y="2833"/>
                    <a:pt x="7348" y="2655"/>
                  </a:cubicBezTo>
                  <a:cubicBezTo>
                    <a:pt x="5016" y="1455"/>
                    <a:pt x="2557" y="564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75;p35">
              <a:extLst>
                <a:ext uri="{FF2B5EF4-FFF2-40B4-BE49-F238E27FC236}">
                  <a16:creationId xmlns:a16="http://schemas.microsoft.com/office/drawing/2014/main" id="{4344414C-0AFF-9366-8381-CCE9033A6F96}"/>
                </a:ext>
              </a:extLst>
            </p:cNvPr>
            <p:cNvSpPr/>
            <p:nvPr/>
          </p:nvSpPr>
          <p:spPr>
            <a:xfrm>
              <a:off x="5826596" y="454438"/>
              <a:ext cx="484345" cy="573974"/>
            </a:xfrm>
            <a:custGeom>
              <a:avLst/>
              <a:gdLst/>
              <a:ahLst/>
              <a:cxnLst/>
              <a:rect l="l" t="t" r="r" b="b"/>
              <a:pathLst>
                <a:path w="14088" h="16695" extrusionOk="0">
                  <a:moveTo>
                    <a:pt x="4942" y="0"/>
                  </a:moveTo>
                  <a:cubicBezTo>
                    <a:pt x="4744" y="229"/>
                    <a:pt x="4554" y="466"/>
                    <a:pt x="4369" y="705"/>
                  </a:cubicBezTo>
                  <a:cubicBezTo>
                    <a:pt x="4174" y="954"/>
                    <a:pt x="3987" y="1206"/>
                    <a:pt x="3807" y="1463"/>
                  </a:cubicBezTo>
                  <a:cubicBezTo>
                    <a:pt x="1684" y="4465"/>
                    <a:pt x="321" y="8040"/>
                    <a:pt x="0" y="11911"/>
                  </a:cubicBezTo>
                  <a:cubicBezTo>
                    <a:pt x="462" y="12582"/>
                    <a:pt x="881" y="13205"/>
                    <a:pt x="1183" y="13635"/>
                  </a:cubicBezTo>
                  <a:cubicBezTo>
                    <a:pt x="1980" y="14767"/>
                    <a:pt x="4974" y="15631"/>
                    <a:pt x="7368" y="16228"/>
                  </a:cubicBezTo>
                  <a:cubicBezTo>
                    <a:pt x="8167" y="16427"/>
                    <a:pt x="8692" y="16494"/>
                    <a:pt x="9037" y="16494"/>
                  </a:cubicBezTo>
                  <a:cubicBezTo>
                    <a:pt x="9727" y="16494"/>
                    <a:pt x="9698" y="16228"/>
                    <a:pt x="9698" y="16228"/>
                  </a:cubicBezTo>
                  <a:lnTo>
                    <a:pt x="9698" y="16228"/>
                  </a:lnTo>
                  <a:cubicBezTo>
                    <a:pt x="10546" y="16580"/>
                    <a:pt x="11435" y="16686"/>
                    <a:pt x="12161" y="16694"/>
                  </a:cubicBezTo>
                  <a:lnTo>
                    <a:pt x="12172" y="16694"/>
                  </a:lnTo>
                  <a:cubicBezTo>
                    <a:pt x="12219" y="16694"/>
                    <a:pt x="12264" y="16695"/>
                    <a:pt x="12309" y="16695"/>
                  </a:cubicBezTo>
                  <a:cubicBezTo>
                    <a:pt x="12590" y="16695"/>
                    <a:pt x="12845" y="16680"/>
                    <a:pt x="13058" y="16660"/>
                  </a:cubicBezTo>
                  <a:cubicBezTo>
                    <a:pt x="13488" y="16619"/>
                    <a:pt x="13753" y="16561"/>
                    <a:pt x="13753" y="16561"/>
                  </a:cubicBezTo>
                  <a:cubicBezTo>
                    <a:pt x="13753" y="16561"/>
                    <a:pt x="13756" y="16556"/>
                    <a:pt x="13761" y="16545"/>
                  </a:cubicBezTo>
                  <a:cubicBezTo>
                    <a:pt x="13853" y="16306"/>
                    <a:pt x="13907" y="16077"/>
                    <a:pt x="13933" y="15860"/>
                  </a:cubicBezTo>
                  <a:lnTo>
                    <a:pt x="13933" y="15855"/>
                  </a:lnTo>
                  <a:cubicBezTo>
                    <a:pt x="14087" y="14487"/>
                    <a:pt x="13044" y="13610"/>
                    <a:pt x="12922" y="13512"/>
                  </a:cubicBezTo>
                  <a:cubicBezTo>
                    <a:pt x="12920" y="13510"/>
                    <a:pt x="12915" y="13505"/>
                    <a:pt x="12912" y="13502"/>
                  </a:cubicBezTo>
                  <a:cubicBezTo>
                    <a:pt x="12912" y="13502"/>
                    <a:pt x="12912" y="13500"/>
                    <a:pt x="12915" y="13497"/>
                  </a:cubicBezTo>
                  <a:cubicBezTo>
                    <a:pt x="13144" y="12991"/>
                    <a:pt x="13073" y="12382"/>
                    <a:pt x="12860" y="11770"/>
                  </a:cubicBezTo>
                  <a:cubicBezTo>
                    <a:pt x="12339" y="10280"/>
                    <a:pt x="10961" y="8780"/>
                    <a:pt x="10961" y="8780"/>
                  </a:cubicBezTo>
                  <a:lnTo>
                    <a:pt x="10961" y="8780"/>
                  </a:lnTo>
                  <a:cubicBezTo>
                    <a:pt x="11421" y="8999"/>
                    <a:pt x="11818" y="9128"/>
                    <a:pt x="12153" y="9193"/>
                  </a:cubicBezTo>
                  <a:cubicBezTo>
                    <a:pt x="12353" y="9232"/>
                    <a:pt x="12532" y="9249"/>
                    <a:pt x="12694" y="9249"/>
                  </a:cubicBezTo>
                  <a:cubicBezTo>
                    <a:pt x="13753" y="9249"/>
                    <a:pt x="14021" y="8513"/>
                    <a:pt x="14021" y="8513"/>
                  </a:cubicBezTo>
                  <a:cubicBezTo>
                    <a:pt x="14021" y="8513"/>
                    <a:pt x="13967" y="8472"/>
                    <a:pt x="13874" y="8398"/>
                  </a:cubicBezTo>
                  <a:cubicBezTo>
                    <a:pt x="13870" y="8398"/>
                    <a:pt x="13870" y="8398"/>
                    <a:pt x="13868" y="8396"/>
                  </a:cubicBezTo>
                  <a:cubicBezTo>
                    <a:pt x="13512" y="8114"/>
                    <a:pt x="12589" y="7370"/>
                    <a:pt x="11758" y="6530"/>
                  </a:cubicBezTo>
                  <a:cubicBezTo>
                    <a:pt x="11388" y="6158"/>
                    <a:pt x="11037" y="5768"/>
                    <a:pt x="10759" y="5387"/>
                  </a:cubicBezTo>
                  <a:cubicBezTo>
                    <a:pt x="9698" y="3923"/>
                    <a:pt x="9032" y="2393"/>
                    <a:pt x="8433" y="1461"/>
                  </a:cubicBezTo>
                  <a:cubicBezTo>
                    <a:pt x="8153" y="1023"/>
                    <a:pt x="6553" y="466"/>
                    <a:pt x="4942" y="0"/>
                  </a:cubicBezTo>
                  <a:close/>
                </a:path>
              </a:pathLst>
            </a:custGeom>
            <a:solidFill>
              <a:srgbClr val="FF9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76;p35">
              <a:extLst>
                <a:ext uri="{FF2B5EF4-FFF2-40B4-BE49-F238E27FC236}">
                  <a16:creationId xmlns:a16="http://schemas.microsoft.com/office/drawing/2014/main" id="{001606ED-520D-9030-8616-59CDCD41B7B5}"/>
                </a:ext>
              </a:extLst>
            </p:cNvPr>
            <p:cNvSpPr/>
            <p:nvPr/>
          </p:nvSpPr>
          <p:spPr>
            <a:xfrm>
              <a:off x="6035316" y="759628"/>
              <a:ext cx="255031" cy="159007"/>
            </a:xfrm>
            <a:custGeom>
              <a:avLst/>
              <a:gdLst/>
              <a:ahLst/>
              <a:cxnLst/>
              <a:rect l="l" t="t" r="r" b="b"/>
              <a:pathLst>
                <a:path w="7418" h="4625" fill="none" extrusionOk="0">
                  <a:moveTo>
                    <a:pt x="0" y="1"/>
                  </a:moveTo>
                  <a:lnTo>
                    <a:pt x="6841" y="4624"/>
                  </a:lnTo>
                  <a:cubicBezTo>
                    <a:pt x="6841" y="4624"/>
                    <a:pt x="7417" y="3594"/>
                    <a:pt x="6720" y="2063"/>
                  </a:cubicBezTo>
                </a:path>
              </a:pathLst>
            </a:custGeom>
            <a:noFill/>
            <a:ln w="49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77;p35">
              <a:extLst>
                <a:ext uri="{FF2B5EF4-FFF2-40B4-BE49-F238E27FC236}">
                  <a16:creationId xmlns:a16="http://schemas.microsoft.com/office/drawing/2014/main" id="{FC263315-EDBB-6895-7349-89091E81FD14}"/>
                </a:ext>
              </a:extLst>
            </p:cNvPr>
            <p:cNvSpPr/>
            <p:nvPr/>
          </p:nvSpPr>
          <p:spPr>
            <a:xfrm>
              <a:off x="5993029" y="840833"/>
              <a:ext cx="333177" cy="182970"/>
            </a:xfrm>
            <a:custGeom>
              <a:avLst/>
              <a:gdLst/>
              <a:ahLst/>
              <a:cxnLst/>
              <a:rect l="l" t="t" r="r" b="b"/>
              <a:pathLst>
                <a:path w="9691" h="5322" fill="none" extrusionOk="0">
                  <a:moveTo>
                    <a:pt x="1" y="1"/>
                  </a:moveTo>
                  <a:lnTo>
                    <a:pt x="8913" y="5322"/>
                  </a:lnTo>
                  <a:cubicBezTo>
                    <a:pt x="8913" y="5322"/>
                    <a:pt x="9690" y="3958"/>
                    <a:pt x="8071" y="2262"/>
                  </a:cubicBezTo>
                </a:path>
              </a:pathLst>
            </a:custGeom>
            <a:noFill/>
            <a:ln w="49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78;p35">
              <a:extLst>
                <a:ext uri="{FF2B5EF4-FFF2-40B4-BE49-F238E27FC236}">
                  <a16:creationId xmlns:a16="http://schemas.microsoft.com/office/drawing/2014/main" id="{DEE0C976-D51C-1C64-BEFB-787F33EE907F}"/>
                </a:ext>
              </a:extLst>
            </p:cNvPr>
            <p:cNvSpPr/>
            <p:nvPr/>
          </p:nvSpPr>
          <p:spPr>
            <a:xfrm>
              <a:off x="5959887" y="916331"/>
              <a:ext cx="339606" cy="121190"/>
            </a:xfrm>
            <a:custGeom>
              <a:avLst/>
              <a:gdLst/>
              <a:ahLst/>
              <a:cxnLst/>
              <a:rect l="l" t="t" r="r" b="b"/>
              <a:pathLst>
                <a:path w="9878" h="3525" fill="none" extrusionOk="0">
                  <a:moveTo>
                    <a:pt x="0" y="0"/>
                  </a:moveTo>
                  <a:cubicBezTo>
                    <a:pt x="0" y="0"/>
                    <a:pt x="4888" y="2494"/>
                    <a:pt x="5986" y="2827"/>
                  </a:cubicBezTo>
                  <a:cubicBezTo>
                    <a:pt x="7084" y="3159"/>
                    <a:pt x="9512" y="3525"/>
                    <a:pt x="9877" y="3126"/>
                  </a:cubicBezTo>
                </a:path>
              </a:pathLst>
            </a:custGeom>
            <a:noFill/>
            <a:ln w="49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79;p35">
              <a:extLst>
                <a:ext uri="{FF2B5EF4-FFF2-40B4-BE49-F238E27FC236}">
                  <a16:creationId xmlns:a16="http://schemas.microsoft.com/office/drawing/2014/main" id="{E2912BB7-5864-1BD9-2578-75CBCEBAB705}"/>
                </a:ext>
              </a:extLst>
            </p:cNvPr>
            <p:cNvSpPr/>
            <p:nvPr/>
          </p:nvSpPr>
          <p:spPr>
            <a:xfrm>
              <a:off x="6230732" y="676222"/>
              <a:ext cx="75052" cy="67316"/>
            </a:xfrm>
            <a:custGeom>
              <a:avLst/>
              <a:gdLst/>
              <a:ahLst/>
              <a:cxnLst/>
              <a:rect l="l" t="t" r="r" b="b"/>
              <a:pathLst>
                <a:path w="2183" h="1958" fill="none" extrusionOk="0">
                  <a:moveTo>
                    <a:pt x="2" y="0"/>
                  </a:moveTo>
                  <a:cubicBezTo>
                    <a:pt x="0" y="321"/>
                    <a:pt x="56" y="653"/>
                    <a:pt x="234" y="922"/>
                  </a:cubicBezTo>
                  <a:cubicBezTo>
                    <a:pt x="357" y="1110"/>
                    <a:pt x="533" y="1257"/>
                    <a:pt x="718" y="1384"/>
                  </a:cubicBezTo>
                  <a:cubicBezTo>
                    <a:pt x="1155" y="1681"/>
                    <a:pt x="1659" y="1879"/>
                    <a:pt x="2182" y="1957"/>
                  </a:cubicBezTo>
                </a:path>
              </a:pathLst>
            </a:custGeom>
            <a:noFill/>
            <a:ln w="49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80;p35">
              <a:extLst>
                <a:ext uri="{FF2B5EF4-FFF2-40B4-BE49-F238E27FC236}">
                  <a16:creationId xmlns:a16="http://schemas.microsoft.com/office/drawing/2014/main" id="{E700A584-BA84-96EB-F0EE-5582202F2F58}"/>
                </a:ext>
              </a:extLst>
            </p:cNvPr>
            <p:cNvSpPr/>
            <p:nvPr/>
          </p:nvSpPr>
          <p:spPr>
            <a:xfrm>
              <a:off x="6186003" y="851697"/>
              <a:ext cx="82753" cy="62400"/>
            </a:xfrm>
            <a:custGeom>
              <a:avLst/>
              <a:gdLst/>
              <a:ahLst/>
              <a:cxnLst/>
              <a:rect l="l" t="t" r="r" b="b"/>
              <a:pathLst>
                <a:path w="2407" h="1815" fill="none" extrusionOk="0">
                  <a:moveTo>
                    <a:pt x="0" y="180"/>
                  </a:moveTo>
                  <a:cubicBezTo>
                    <a:pt x="471" y="0"/>
                    <a:pt x="1002" y="183"/>
                    <a:pt x="1440" y="433"/>
                  </a:cubicBezTo>
                  <a:cubicBezTo>
                    <a:pt x="1676" y="568"/>
                    <a:pt x="1906" y="727"/>
                    <a:pt x="2072" y="944"/>
                  </a:cubicBezTo>
                  <a:cubicBezTo>
                    <a:pt x="2263" y="1193"/>
                    <a:pt x="2356" y="1505"/>
                    <a:pt x="2407" y="1814"/>
                  </a:cubicBezTo>
                </a:path>
              </a:pathLst>
            </a:custGeom>
            <a:noFill/>
            <a:ln w="49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81;p35">
              <a:extLst>
                <a:ext uri="{FF2B5EF4-FFF2-40B4-BE49-F238E27FC236}">
                  <a16:creationId xmlns:a16="http://schemas.microsoft.com/office/drawing/2014/main" id="{28B3638A-0F8F-4A32-B9D2-33444DB32D5D}"/>
                </a:ext>
              </a:extLst>
            </p:cNvPr>
            <p:cNvSpPr/>
            <p:nvPr/>
          </p:nvSpPr>
          <p:spPr>
            <a:xfrm>
              <a:off x="6212785" y="961815"/>
              <a:ext cx="85090" cy="58240"/>
            </a:xfrm>
            <a:custGeom>
              <a:avLst/>
              <a:gdLst/>
              <a:ahLst/>
              <a:cxnLst/>
              <a:rect l="l" t="t" r="r" b="b"/>
              <a:pathLst>
                <a:path w="2475" h="1694" fill="none" extrusionOk="0">
                  <a:moveTo>
                    <a:pt x="0" y="135"/>
                  </a:moveTo>
                  <a:cubicBezTo>
                    <a:pt x="351" y="1"/>
                    <a:pt x="754" y="42"/>
                    <a:pt x="1099" y="190"/>
                  </a:cubicBezTo>
                  <a:cubicBezTo>
                    <a:pt x="1445" y="337"/>
                    <a:pt x="1740" y="583"/>
                    <a:pt x="1998" y="855"/>
                  </a:cubicBezTo>
                  <a:cubicBezTo>
                    <a:pt x="2224" y="1092"/>
                    <a:pt x="2433" y="1369"/>
                    <a:pt x="2474" y="1693"/>
                  </a:cubicBezTo>
                </a:path>
              </a:pathLst>
            </a:custGeom>
            <a:noFill/>
            <a:ln w="49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82;p35">
              <a:extLst>
                <a:ext uri="{FF2B5EF4-FFF2-40B4-BE49-F238E27FC236}">
                  <a16:creationId xmlns:a16="http://schemas.microsoft.com/office/drawing/2014/main" id="{08D2773D-03B5-54A5-E326-B86311AD388F}"/>
                </a:ext>
              </a:extLst>
            </p:cNvPr>
            <p:cNvSpPr/>
            <p:nvPr/>
          </p:nvSpPr>
          <p:spPr>
            <a:xfrm>
              <a:off x="6188307" y="1002109"/>
              <a:ext cx="89801" cy="27057"/>
            </a:xfrm>
            <a:custGeom>
              <a:avLst/>
              <a:gdLst/>
              <a:ahLst/>
              <a:cxnLst/>
              <a:rect l="l" t="t" r="r" b="b"/>
              <a:pathLst>
                <a:path w="2612" h="787" fill="none" extrusionOk="0">
                  <a:moveTo>
                    <a:pt x="0" y="493"/>
                  </a:moveTo>
                  <a:cubicBezTo>
                    <a:pt x="142" y="222"/>
                    <a:pt x="445" y="62"/>
                    <a:pt x="749" y="30"/>
                  </a:cubicBezTo>
                  <a:cubicBezTo>
                    <a:pt x="1053" y="0"/>
                    <a:pt x="1360" y="83"/>
                    <a:pt x="1641" y="199"/>
                  </a:cubicBezTo>
                  <a:cubicBezTo>
                    <a:pt x="1992" y="345"/>
                    <a:pt x="2320" y="544"/>
                    <a:pt x="2612" y="786"/>
                  </a:cubicBezTo>
                </a:path>
              </a:pathLst>
            </a:custGeom>
            <a:noFill/>
            <a:ln w="49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83;p35">
              <a:extLst>
                <a:ext uri="{FF2B5EF4-FFF2-40B4-BE49-F238E27FC236}">
                  <a16:creationId xmlns:a16="http://schemas.microsoft.com/office/drawing/2014/main" id="{9D810EDA-20AE-A29B-B115-5BF57E8614ED}"/>
                </a:ext>
              </a:extLst>
            </p:cNvPr>
            <p:cNvSpPr/>
            <p:nvPr/>
          </p:nvSpPr>
          <p:spPr>
            <a:xfrm>
              <a:off x="5957446" y="478676"/>
              <a:ext cx="728856" cy="807758"/>
            </a:xfrm>
            <a:custGeom>
              <a:avLst/>
              <a:gdLst/>
              <a:ahLst/>
              <a:cxnLst/>
              <a:rect l="l" t="t" r="r" b="b"/>
              <a:pathLst>
                <a:path w="21200" h="23495" extrusionOk="0">
                  <a:moveTo>
                    <a:pt x="563" y="0"/>
                  </a:moveTo>
                  <a:cubicBezTo>
                    <a:pt x="368" y="249"/>
                    <a:pt x="181" y="501"/>
                    <a:pt x="1" y="758"/>
                  </a:cubicBezTo>
                  <a:lnTo>
                    <a:pt x="9054" y="11065"/>
                  </a:lnTo>
                  <a:lnTo>
                    <a:pt x="9307" y="11349"/>
                  </a:lnTo>
                  <a:lnTo>
                    <a:pt x="19744" y="23229"/>
                  </a:lnTo>
                  <a:cubicBezTo>
                    <a:pt x="19746" y="23231"/>
                    <a:pt x="19751" y="23239"/>
                    <a:pt x="19754" y="23242"/>
                  </a:cubicBezTo>
                  <a:cubicBezTo>
                    <a:pt x="19908" y="23410"/>
                    <a:pt x="20118" y="23495"/>
                    <a:pt x="20330" y="23495"/>
                  </a:cubicBezTo>
                  <a:cubicBezTo>
                    <a:pt x="20519" y="23495"/>
                    <a:pt x="20708" y="23427"/>
                    <a:pt x="20858" y="23289"/>
                  </a:cubicBezTo>
                  <a:cubicBezTo>
                    <a:pt x="21176" y="22997"/>
                    <a:pt x="21199" y="22505"/>
                    <a:pt x="20907" y="22184"/>
                  </a:cubicBezTo>
                  <a:lnTo>
                    <a:pt x="8347" y="8488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84;p35">
              <a:extLst>
                <a:ext uri="{FF2B5EF4-FFF2-40B4-BE49-F238E27FC236}">
                  <a16:creationId xmlns:a16="http://schemas.microsoft.com/office/drawing/2014/main" id="{520F81AF-7B0C-B5F0-7F06-CB8155F3C130}"/>
                </a:ext>
              </a:extLst>
            </p:cNvPr>
            <p:cNvSpPr/>
            <p:nvPr/>
          </p:nvSpPr>
          <p:spPr>
            <a:xfrm>
              <a:off x="6325861" y="356249"/>
              <a:ext cx="314336" cy="118508"/>
            </a:xfrm>
            <a:custGeom>
              <a:avLst/>
              <a:gdLst/>
              <a:ahLst/>
              <a:cxnLst/>
              <a:rect l="l" t="t" r="r" b="b"/>
              <a:pathLst>
                <a:path w="9143" h="3447" extrusionOk="0">
                  <a:moveTo>
                    <a:pt x="2217" y="1"/>
                  </a:moveTo>
                  <a:cubicBezTo>
                    <a:pt x="1081" y="1"/>
                    <a:pt x="309" y="188"/>
                    <a:pt x="247" y="541"/>
                  </a:cubicBezTo>
                  <a:lnTo>
                    <a:pt x="103" y="1371"/>
                  </a:lnTo>
                  <a:cubicBezTo>
                    <a:pt x="0" y="1956"/>
                    <a:pt x="1886" y="2774"/>
                    <a:pt x="4314" y="3198"/>
                  </a:cubicBezTo>
                  <a:cubicBezTo>
                    <a:pt x="5276" y="3366"/>
                    <a:pt x="6179" y="3447"/>
                    <a:pt x="6925" y="3447"/>
                  </a:cubicBezTo>
                  <a:cubicBezTo>
                    <a:pt x="8061" y="3447"/>
                    <a:pt x="8834" y="3259"/>
                    <a:pt x="8896" y="2906"/>
                  </a:cubicBezTo>
                  <a:lnTo>
                    <a:pt x="9040" y="2076"/>
                  </a:lnTo>
                  <a:cubicBezTo>
                    <a:pt x="9143" y="1491"/>
                    <a:pt x="7257" y="673"/>
                    <a:pt x="4829" y="249"/>
                  </a:cubicBezTo>
                  <a:cubicBezTo>
                    <a:pt x="3866" y="81"/>
                    <a:pt x="2963" y="1"/>
                    <a:pt x="22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85;p35">
              <a:extLst>
                <a:ext uri="{FF2B5EF4-FFF2-40B4-BE49-F238E27FC236}">
                  <a16:creationId xmlns:a16="http://schemas.microsoft.com/office/drawing/2014/main" id="{9CB65305-19DB-6EB5-B778-3A7A2C46FE50}"/>
                </a:ext>
              </a:extLst>
            </p:cNvPr>
            <p:cNvSpPr/>
            <p:nvPr/>
          </p:nvSpPr>
          <p:spPr>
            <a:xfrm>
              <a:off x="6334352" y="374849"/>
              <a:ext cx="302303" cy="69620"/>
            </a:xfrm>
            <a:custGeom>
              <a:avLst/>
              <a:gdLst/>
              <a:ahLst/>
              <a:cxnLst/>
              <a:rect l="l" t="t" r="r" b="b"/>
              <a:pathLst>
                <a:path w="8793" h="2025" fill="none" extrusionOk="0">
                  <a:moveTo>
                    <a:pt x="0" y="0"/>
                  </a:moveTo>
                  <a:cubicBezTo>
                    <a:pt x="0" y="0"/>
                    <a:pt x="878" y="918"/>
                    <a:pt x="4256" y="1471"/>
                  </a:cubicBezTo>
                  <a:cubicBezTo>
                    <a:pt x="7635" y="2024"/>
                    <a:pt x="8793" y="1535"/>
                    <a:pt x="8793" y="1535"/>
                  </a:cubicBezTo>
                </a:path>
              </a:pathLst>
            </a:custGeom>
            <a:noFill/>
            <a:ln w="26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86;p35">
              <a:extLst>
                <a:ext uri="{FF2B5EF4-FFF2-40B4-BE49-F238E27FC236}">
                  <a16:creationId xmlns:a16="http://schemas.microsoft.com/office/drawing/2014/main" id="{DC30F5E9-75E3-E434-E8BC-419F476131A0}"/>
                </a:ext>
              </a:extLst>
            </p:cNvPr>
            <p:cNvSpPr/>
            <p:nvPr/>
          </p:nvSpPr>
          <p:spPr>
            <a:xfrm>
              <a:off x="6544620" y="443368"/>
              <a:ext cx="4126" cy="15780"/>
            </a:xfrm>
            <a:custGeom>
              <a:avLst/>
              <a:gdLst/>
              <a:ahLst/>
              <a:cxnLst/>
              <a:rect l="l" t="t" r="r" b="b"/>
              <a:pathLst>
                <a:path w="120" h="459" fill="none" extrusionOk="0">
                  <a:moveTo>
                    <a:pt x="1" y="0"/>
                  </a:moveTo>
                  <a:cubicBezTo>
                    <a:pt x="40" y="153"/>
                    <a:pt x="80" y="306"/>
                    <a:pt x="119" y="458"/>
                  </a:cubicBezTo>
                </a:path>
              </a:pathLst>
            </a:custGeom>
            <a:noFill/>
            <a:ln w="26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687;p35">
              <a:extLst>
                <a:ext uri="{FF2B5EF4-FFF2-40B4-BE49-F238E27FC236}">
                  <a16:creationId xmlns:a16="http://schemas.microsoft.com/office/drawing/2014/main" id="{D3E20D94-D058-44B4-F2B3-F8A6595119EE}"/>
                </a:ext>
              </a:extLst>
            </p:cNvPr>
            <p:cNvSpPr/>
            <p:nvPr/>
          </p:nvSpPr>
          <p:spPr>
            <a:xfrm>
              <a:off x="6555931" y="444261"/>
              <a:ext cx="2544" cy="12858"/>
            </a:xfrm>
            <a:custGeom>
              <a:avLst/>
              <a:gdLst/>
              <a:ahLst/>
              <a:cxnLst/>
              <a:rect l="l" t="t" r="r" b="b"/>
              <a:pathLst>
                <a:path w="74" h="374" fill="none" extrusionOk="0">
                  <a:moveTo>
                    <a:pt x="1" y="1"/>
                  </a:moveTo>
                  <a:lnTo>
                    <a:pt x="73" y="373"/>
                  </a:lnTo>
                </a:path>
              </a:pathLst>
            </a:custGeom>
            <a:noFill/>
            <a:ln w="26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88;p35">
              <a:extLst>
                <a:ext uri="{FF2B5EF4-FFF2-40B4-BE49-F238E27FC236}">
                  <a16:creationId xmlns:a16="http://schemas.microsoft.com/office/drawing/2014/main" id="{1B9DE24F-505E-9CF7-5BB3-9568D0B0E8C1}"/>
                </a:ext>
              </a:extLst>
            </p:cNvPr>
            <p:cNvSpPr/>
            <p:nvPr/>
          </p:nvSpPr>
          <p:spPr>
            <a:xfrm>
              <a:off x="6414423" y="375536"/>
              <a:ext cx="144190" cy="33108"/>
            </a:xfrm>
            <a:custGeom>
              <a:avLst/>
              <a:gdLst/>
              <a:ahLst/>
              <a:cxnLst/>
              <a:rect l="l" t="t" r="r" b="b"/>
              <a:pathLst>
                <a:path w="4194" h="963" extrusionOk="0">
                  <a:moveTo>
                    <a:pt x="584" y="1"/>
                  </a:moveTo>
                  <a:cubicBezTo>
                    <a:pt x="254" y="1"/>
                    <a:pt x="46" y="40"/>
                    <a:pt x="32" y="121"/>
                  </a:cubicBezTo>
                  <a:cubicBezTo>
                    <a:pt x="1" y="296"/>
                    <a:pt x="901" y="599"/>
                    <a:pt x="2042" y="799"/>
                  </a:cubicBezTo>
                  <a:cubicBezTo>
                    <a:pt x="2659" y="907"/>
                    <a:pt x="3220" y="962"/>
                    <a:pt x="3610" y="962"/>
                  </a:cubicBezTo>
                  <a:cubicBezTo>
                    <a:pt x="3941" y="962"/>
                    <a:pt x="4149" y="922"/>
                    <a:pt x="4163" y="842"/>
                  </a:cubicBezTo>
                  <a:cubicBezTo>
                    <a:pt x="4194" y="666"/>
                    <a:pt x="3294" y="362"/>
                    <a:pt x="2152" y="163"/>
                  </a:cubicBezTo>
                  <a:cubicBezTo>
                    <a:pt x="1536" y="56"/>
                    <a:pt x="974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689;p35">
              <a:extLst>
                <a:ext uri="{FF2B5EF4-FFF2-40B4-BE49-F238E27FC236}">
                  <a16:creationId xmlns:a16="http://schemas.microsoft.com/office/drawing/2014/main" id="{6A4496A1-D595-2D46-45DA-A3790056F1B9}"/>
                </a:ext>
              </a:extLst>
            </p:cNvPr>
            <p:cNvSpPr/>
            <p:nvPr/>
          </p:nvSpPr>
          <p:spPr>
            <a:xfrm>
              <a:off x="5846640" y="1199861"/>
              <a:ext cx="1392734" cy="590064"/>
            </a:xfrm>
            <a:custGeom>
              <a:avLst/>
              <a:gdLst/>
              <a:ahLst/>
              <a:cxnLst/>
              <a:rect l="l" t="t" r="r" b="b"/>
              <a:pathLst>
                <a:path w="40510" h="17163" extrusionOk="0">
                  <a:moveTo>
                    <a:pt x="1" y="1"/>
                  </a:moveTo>
                  <a:cubicBezTo>
                    <a:pt x="1" y="1"/>
                    <a:pt x="134" y="17163"/>
                    <a:pt x="20820" y="17163"/>
                  </a:cubicBezTo>
                  <a:cubicBezTo>
                    <a:pt x="38781" y="17163"/>
                    <a:pt x="40510" y="1"/>
                    <a:pt x="405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690;p35">
              <a:extLst>
                <a:ext uri="{FF2B5EF4-FFF2-40B4-BE49-F238E27FC236}">
                  <a16:creationId xmlns:a16="http://schemas.microsoft.com/office/drawing/2014/main" id="{FADA919D-D756-B571-5EF9-1386DF1884A9}"/>
                </a:ext>
              </a:extLst>
            </p:cNvPr>
            <p:cNvSpPr/>
            <p:nvPr/>
          </p:nvSpPr>
          <p:spPr>
            <a:xfrm>
              <a:off x="5848943" y="1268449"/>
              <a:ext cx="1381285" cy="34"/>
            </a:xfrm>
            <a:custGeom>
              <a:avLst/>
              <a:gdLst/>
              <a:ahLst/>
              <a:cxnLst/>
              <a:rect l="l" t="t" r="r" b="b"/>
              <a:pathLst>
                <a:path w="40177" h="1" fill="none" extrusionOk="0">
                  <a:moveTo>
                    <a:pt x="1" y="1"/>
                  </a:moveTo>
                  <a:lnTo>
                    <a:pt x="40177" y="1"/>
                  </a:lnTo>
                </a:path>
              </a:pathLst>
            </a:custGeom>
            <a:noFill/>
            <a:ln w="6500" cap="flat" cmpd="sng">
              <a:solidFill>
                <a:schemeClr val="dk1"/>
              </a:solidFill>
              <a:prstDash val="solid"/>
              <a:miter lim="11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691;p35">
              <a:extLst>
                <a:ext uri="{FF2B5EF4-FFF2-40B4-BE49-F238E27FC236}">
                  <a16:creationId xmlns:a16="http://schemas.microsoft.com/office/drawing/2014/main" id="{0F9B51F3-3C4B-BAA0-E658-1936E82B14DB}"/>
                </a:ext>
              </a:extLst>
            </p:cNvPr>
            <p:cNvSpPr/>
            <p:nvPr/>
          </p:nvSpPr>
          <p:spPr>
            <a:xfrm>
              <a:off x="6146054" y="318156"/>
              <a:ext cx="158973" cy="156601"/>
            </a:xfrm>
            <a:custGeom>
              <a:avLst/>
              <a:gdLst/>
              <a:ahLst/>
              <a:cxnLst/>
              <a:rect l="l" t="t" r="r" b="b"/>
              <a:pathLst>
                <a:path w="4624" h="4555" extrusionOk="0">
                  <a:moveTo>
                    <a:pt x="2311" y="0"/>
                  </a:moveTo>
                  <a:cubicBezTo>
                    <a:pt x="2251" y="0"/>
                    <a:pt x="2190" y="35"/>
                    <a:pt x="2165" y="104"/>
                  </a:cubicBezTo>
                  <a:lnTo>
                    <a:pt x="1656" y="1527"/>
                  </a:lnTo>
                  <a:cubicBezTo>
                    <a:pt x="1641" y="1572"/>
                    <a:pt x="1606" y="1605"/>
                    <a:pt x="1563" y="1622"/>
                  </a:cubicBezTo>
                  <a:lnTo>
                    <a:pt x="138" y="2131"/>
                  </a:lnTo>
                  <a:cubicBezTo>
                    <a:pt x="1" y="2180"/>
                    <a:pt x="1" y="2375"/>
                    <a:pt x="138" y="2424"/>
                  </a:cubicBezTo>
                  <a:lnTo>
                    <a:pt x="1563" y="2933"/>
                  </a:lnTo>
                  <a:cubicBezTo>
                    <a:pt x="1606" y="2949"/>
                    <a:pt x="1641" y="2984"/>
                    <a:pt x="1656" y="3027"/>
                  </a:cubicBezTo>
                  <a:lnTo>
                    <a:pt x="2165" y="4450"/>
                  </a:lnTo>
                  <a:cubicBezTo>
                    <a:pt x="2190" y="4520"/>
                    <a:pt x="2251" y="4554"/>
                    <a:pt x="2311" y="4554"/>
                  </a:cubicBezTo>
                  <a:cubicBezTo>
                    <a:pt x="2372" y="4554"/>
                    <a:pt x="2433" y="4520"/>
                    <a:pt x="2458" y="4450"/>
                  </a:cubicBezTo>
                  <a:lnTo>
                    <a:pt x="2968" y="3027"/>
                  </a:lnTo>
                  <a:cubicBezTo>
                    <a:pt x="2983" y="2984"/>
                    <a:pt x="3018" y="2949"/>
                    <a:pt x="3062" y="2933"/>
                  </a:cubicBezTo>
                  <a:lnTo>
                    <a:pt x="4486" y="2424"/>
                  </a:lnTo>
                  <a:cubicBezTo>
                    <a:pt x="4623" y="2375"/>
                    <a:pt x="4623" y="2180"/>
                    <a:pt x="4486" y="2131"/>
                  </a:cubicBezTo>
                  <a:lnTo>
                    <a:pt x="3062" y="1622"/>
                  </a:lnTo>
                  <a:cubicBezTo>
                    <a:pt x="3018" y="1605"/>
                    <a:pt x="2983" y="1572"/>
                    <a:pt x="2968" y="1527"/>
                  </a:cubicBezTo>
                  <a:lnTo>
                    <a:pt x="2458" y="104"/>
                  </a:lnTo>
                  <a:cubicBezTo>
                    <a:pt x="2433" y="35"/>
                    <a:pt x="2372" y="0"/>
                    <a:pt x="23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692;p35">
              <a:extLst>
                <a:ext uri="{FF2B5EF4-FFF2-40B4-BE49-F238E27FC236}">
                  <a16:creationId xmlns:a16="http://schemas.microsoft.com/office/drawing/2014/main" id="{DEE15FF5-0753-B294-211D-FBBE31CD38A3}"/>
                </a:ext>
              </a:extLst>
            </p:cNvPr>
            <p:cNvSpPr/>
            <p:nvPr/>
          </p:nvSpPr>
          <p:spPr>
            <a:xfrm>
              <a:off x="6981519" y="562081"/>
              <a:ext cx="158939" cy="156601"/>
            </a:xfrm>
            <a:custGeom>
              <a:avLst/>
              <a:gdLst/>
              <a:ahLst/>
              <a:cxnLst/>
              <a:rect l="l" t="t" r="r" b="b"/>
              <a:pathLst>
                <a:path w="4623" h="4555" extrusionOk="0">
                  <a:moveTo>
                    <a:pt x="2312" y="1"/>
                  </a:moveTo>
                  <a:cubicBezTo>
                    <a:pt x="2251" y="1"/>
                    <a:pt x="2190" y="35"/>
                    <a:pt x="2164" y="104"/>
                  </a:cubicBezTo>
                  <a:lnTo>
                    <a:pt x="1656" y="1528"/>
                  </a:lnTo>
                  <a:cubicBezTo>
                    <a:pt x="1640" y="1572"/>
                    <a:pt x="1606" y="1606"/>
                    <a:pt x="1562" y="1622"/>
                  </a:cubicBezTo>
                  <a:lnTo>
                    <a:pt x="138" y="2131"/>
                  </a:lnTo>
                  <a:cubicBezTo>
                    <a:pt x="0" y="2180"/>
                    <a:pt x="0" y="2374"/>
                    <a:pt x="138" y="2424"/>
                  </a:cubicBezTo>
                  <a:lnTo>
                    <a:pt x="1562" y="2933"/>
                  </a:lnTo>
                  <a:cubicBezTo>
                    <a:pt x="1606" y="2949"/>
                    <a:pt x="1640" y="2984"/>
                    <a:pt x="1656" y="3027"/>
                  </a:cubicBezTo>
                  <a:lnTo>
                    <a:pt x="2164" y="4451"/>
                  </a:lnTo>
                  <a:cubicBezTo>
                    <a:pt x="2190" y="4520"/>
                    <a:pt x="2251" y="4554"/>
                    <a:pt x="2312" y="4554"/>
                  </a:cubicBezTo>
                  <a:cubicBezTo>
                    <a:pt x="2373" y="4554"/>
                    <a:pt x="2434" y="4520"/>
                    <a:pt x="2458" y="4451"/>
                  </a:cubicBezTo>
                  <a:lnTo>
                    <a:pt x="2967" y="3027"/>
                  </a:lnTo>
                  <a:cubicBezTo>
                    <a:pt x="2983" y="2984"/>
                    <a:pt x="3017" y="2949"/>
                    <a:pt x="3061" y="2933"/>
                  </a:cubicBezTo>
                  <a:lnTo>
                    <a:pt x="4485" y="2424"/>
                  </a:lnTo>
                  <a:cubicBezTo>
                    <a:pt x="4623" y="2374"/>
                    <a:pt x="4623" y="2180"/>
                    <a:pt x="4485" y="2131"/>
                  </a:cubicBezTo>
                  <a:lnTo>
                    <a:pt x="3061" y="1622"/>
                  </a:lnTo>
                  <a:cubicBezTo>
                    <a:pt x="3017" y="1606"/>
                    <a:pt x="2983" y="1572"/>
                    <a:pt x="2967" y="1528"/>
                  </a:cubicBezTo>
                  <a:lnTo>
                    <a:pt x="2458" y="104"/>
                  </a:lnTo>
                  <a:cubicBezTo>
                    <a:pt x="2434" y="35"/>
                    <a:pt x="2373" y="1"/>
                    <a:pt x="2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693;p35">
              <a:extLst>
                <a:ext uri="{FF2B5EF4-FFF2-40B4-BE49-F238E27FC236}">
                  <a16:creationId xmlns:a16="http://schemas.microsoft.com/office/drawing/2014/main" id="{E31FB77A-192A-5DC8-E9C2-ADB3DC9D8AE5}"/>
                </a:ext>
              </a:extLst>
            </p:cNvPr>
            <p:cNvSpPr/>
            <p:nvPr/>
          </p:nvSpPr>
          <p:spPr>
            <a:xfrm>
              <a:off x="6086714" y="1315515"/>
              <a:ext cx="158973" cy="156601"/>
            </a:xfrm>
            <a:custGeom>
              <a:avLst/>
              <a:gdLst/>
              <a:ahLst/>
              <a:cxnLst/>
              <a:rect l="l" t="t" r="r" b="b"/>
              <a:pathLst>
                <a:path w="4624" h="4555" extrusionOk="0">
                  <a:moveTo>
                    <a:pt x="2313" y="1"/>
                  </a:moveTo>
                  <a:cubicBezTo>
                    <a:pt x="2252" y="1"/>
                    <a:pt x="2191" y="35"/>
                    <a:pt x="2166" y="104"/>
                  </a:cubicBezTo>
                  <a:lnTo>
                    <a:pt x="1656" y="1528"/>
                  </a:lnTo>
                  <a:cubicBezTo>
                    <a:pt x="1641" y="1572"/>
                    <a:pt x="1606" y="1606"/>
                    <a:pt x="1563" y="1622"/>
                  </a:cubicBezTo>
                  <a:lnTo>
                    <a:pt x="138" y="2132"/>
                  </a:lnTo>
                  <a:cubicBezTo>
                    <a:pt x="1" y="2181"/>
                    <a:pt x="1" y="2376"/>
                    <a:pt x="138" y="2425"/>
                  </a:cubicBezTo>
                  <a:lnTo>
                    <a:pt x="1563" y="2933"/>
                  </a:lnTo>
                  <a:cubicBezTo>
                    <a:pt x="1606" y="2949"/>
                    <a:pt x="1641" y="2984"/>
                    <a:pt x="1656" y="3028"/>
                  </a:cubicBezTo>
                  <a:lnTo>
                    <a:pt x="2166" y="4451"/>
                  </a:lnTo>
                  <a:cubicBezTo>
                    <a:pt x="2191" y="4520"/>
                    <a:pt x="2252" y="4554"/>
                    <a:pt x="2313" y="4554"/>
                  </a:cubicBezTo>
                  <a:cubicBezTo>
                    <a:pt x="2374" y="4554"/>
                    <a:pt x="2434" y="4520"/>
                    <a:pt x="2459" y="4451"/>
                  </a:cubicBezTo>
                  <a:lnTo>
                    <a:pt x="2968" y="3028"/>
                  </a:lnTo>
                  <a:cubicBezTo>
                    <a:pt x="2983" y="2984"/>
                    <a:pt x="3018" y="2949"/>
                    <a:pt x="3063" y="2933"/>
                  </a:cubicBezTo>
                  <a:lnTo>
                    <a:pt x="4486" y="2425"/>
                  </a:lnTo>
                  <a:cubicBezTo>
                    <a:pt x="4623" y="2376"/>
                    <a:pt x="4623" y="2181"/>
                    <a:pt x="4486" y="2132"/>
                  </a:cubicBezTo>
                  <a:lnTo>
                    <a:pt x="3063" y="1622"/>
                  </a:lnTo>
                  <a:cubicBezTo>
                    <a:pt x="3018" y="1606"/>
                    <a:pt x="2983" y="1572"/>
                    <a:pt x="2968" y="1528"/>
                  </a:cubicBezTo>
                  <a:lnTo>
                    <a:pt x="2459" y="104"/>
                  </a:lnTo>
                  <a:cubicBezTo>
                    <a:pt x="2434" y="35"/>
                    <a:pt x="2374" y="1"/>
                    <a:pt x="23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" name="Google Shape;694;p35">
            <a:extLst>
              <a:ext uri="{FF2B5EF4-FFF2-40B4-BE49-F238E27FC236}">
                <a16:creationId xmlns:a16="http://schemas.microsoft.com/office/drawing/2014/main" id="{770C9342-0761-5097-9BD1-86AFE9908988}"/>
              </a:ext>
            </a:extLst>
          </p:cNvPr>
          <p:cNvGrpSpPr/>
          <p:nvPr/>
        </p:nvGrpSpPr>
        <p:grpSpPr>
          <a:xfrm>
            <a:off x="814298" y="3308909"/>
            <a:ext cx="472817" cy="803332"/>
            <a:chOff x="1839778" y="3553061"/>
            <a:chExt cx="363258" cy="617188"/>
          </a:xfrm>
        </p:grpSpPr>
        <p:sp>
          <p:nvSpPr>
            <p:cNvPr id="140" name="Google Shape;695;p35">
              <a:extLst>
                <a:ext uri="{FF2B5EF4-FFF2-40B4-BE49-F238E27FC236}">
                  <a16:creationId xmlns:a16="http://schemas.microsoft.com/office/drawing/2014/main" id="{E3A96105-BF39-3399-9958-FB33598C0644}"/>
                </a:ext>
              </a:extLst>
            </p:cNvPr>
            <p:cNvSpPr/>
            <p:nvPr/>
          </p:nvSpPr>
          <p:spPr>
            <a:xfrm rot="10800000">
              <a:off x="1839778" y="3553061"/>
              <a:ext cx="185343" cy="256956"/>
            </a:xfrm>
            <a:custGeom>
              <a:avLst/>
              <a:gdLst/>
              <a:ahLst/>
              <a:cxnLst/>
              <a:rect l="l" t="t" r="r" b="b"/>
              <a:pathLst>
                <a:path w="5391" h="7474" extrusionOk="0">
                  <a:moveTo>
                    <a:pt x="165" y="1"/>
                  </a:moveTo>
                  <a:lnTo>
                    <a:pt x="0" y="1267"/>
                  </a:lnTo>
                  <a:lnTo>
                    <a:pt x="82" y="1471"/>
                  </a:lnTo>
                  <a:lnTo>
                    <a:pt x="654" y="7474"/>
                  </a:lnTo>
                  <a:lnTo>
                    <a:pt x="2451" y="6779"/>
                  </a:lnTo>
                  <a:lnTo>
                    <a:pt x="654" y="2370"/>
                  </a:lnTo>
                  <a:lnTo>
                    <a:pt x="3268" y="6739"/>
                  </a:lnTo>
                  <a:lnTo>
                    <a:pt x="4942" y="5677"/>
                  </a:lnTo>
                  <a:lnTo>
                    <a:pt x="1062" y="1920"/>
                  </a:lnTo>
                  <a:lnTo>
                    <a:pt x="4207" y="4126"/>
                  </a:lnTo>
                  <a:lnTo>
                    <a:pt x="5391" y="2533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696;p35">
              <a:extLst>
                <a:ext uri="{FF2B5EF4-FFF2-40B4-BE49-F238E27FC236}">
                  <a16:creationId xmlns:a16="http://schemas.microsoft.com/office/drawing/2014/main" id="{987B056D-84B0-AA4B-D939-8785F9E5595E}"/>
                </a:ext>
              </a:extLst>
            </p:cNvPr>
            <p:cNvSpPr/>
            <p:nvPr/>
          </p:nvSpPr>
          <p:spPr>
            <a:xfrm rot="10800000">
              <a:off x="1885159" y="3711826"/>
              <a:ext cx="317877" cy="458423"/>
            </a:xfrm>
            <a:custGeom>
              <a:avLst/>
              <a:gdLst/>
              <a:ahLst/>
              <a:cxnLst/>
              <a:rect l="l" t="t" r="r" b="b"/>
              <a:pathLst>
                <a:path w="9246" h="13334" extrusionOk="0">
                  <a:moveTo>
                    <a:pt x="1244" y="1"/>
                  </a:moveTo>
                  <a:cubicBezTo>
                    <a:pt x="611" y="1"/>
                    <a:pt x="0" y="536"/>
                    <a:pt x="108" y="1298"/>
                  </a:cubicBezTo>
                  <a:lnTo>
                    <a:pt x="235" y="2193"/>
                  </a:lnTo>
                  <a:lnTo>
                    <a:pt x="244" y="2258"/>
                  </a:lnTo>
                  <a:lnTo>
                    <a:pt x="380" y="3211"/>
                  </a:lnTo>
                  <a:lnTo>
                    <a:pt x="389" y="3277"/>
                  </a:lnTo>
                  <a:lnTo>
                    <a:pt x="510" y="4123"/>
                  </a:lnTo>
                  <a:lnTo>
                    <a:pt x="516" y="4182"/>
                  </a:lnTo>
                  <a:lnTo>
                    <a:pt x="777" y="6010"/>
                  </a:lnTo>
                  <a:lnTo>
                    <a:pt x="783" y="6067"/>
                  </a:lnTo>
                  <a:lnTo>
                    <a:pt x="877" y="6716"/>
                  </a:lnTo>
                  <a:lnTo>
                    <a:pt x="884" y="6770"/>
                  </a:lnTo>
                  <a:lnTo>
                    <a:pt x="1259" y="9406"/>
                  </a:lnTo>
                  <a:lnTo>
                    <a:pt x="1267" y="9463"/>
                  </a:lnTo>
                  <a:lnTo>
                    <a:pt x="1288" y="9613"/>
                  </a:lnTo>
                  <a:lnTo>
                    <a:pt x="1297" y="9672"/>
                  </a:lnTo>
                  <a:lnTo>
                    <a:pt x="1678" y="12358"/>
                  </a:lnTo>
                  <a:cubicBezTo>
                    <a:pt x="1682" y="12385"/>
                    <a:pt x="1687" y="12412"/>
                    <a:pt x="1693" y="12440"/>
                  </a:cubicBezTo>
                  <a:cubicBezTo>
                    <a:pt x="1696" y="12458"/>
                    <a:pt x="1700" y="12475"/>
                    <a:pt x="1707" y="12492"/>
                  </a:cubicBezTo>
                  <a:cubicBezTo>
                    <a:pt x="1713" y="12526"/>
                    <a:pt x="1724" y="12557"/>
                    <a:pt x="1737" y="12589"/>
                  </a:cubicBezTo>
                  <a:cubicBezTo>
                    <a:pt x="1741" y="12607"/>
                    <a:pt x="1748" y="12625"/>
                    <a:pt x="1757" y="12643"/>
                  </a:cubicBezTo>
                  <a:cubicBezTo>
                    <a:pt x="1932" y="13055"/>
                    <a:pt x="2341" y="13333"/>
                    <a:pt x="2799" y="13333"/>
                  </a:cubicBezTo>
                  <a:cubicBezTo>
                    <a:pt x="2853" y="13333"/>
                    <a:pt x="2907" y="13329"/>
                    <a:pt x="2962" y="13322"/>
                  </a:cubicBezTo>
                  <a:cubicBezTo>
                    <a:pt x="4496" y="13101"/>
                    <a:pt x="7236" y="12394"/>
                    <a:pt x="8948" y="10108"/>
                  </a:cubicBezTo>
                  <a:cubicBezTo>
                    <a:pt x="8994" y="10046"/>
                    <a:pt x="9033" y="9980"/>
                    <a:pt x="9067" y="9914"/>
                  </a:cubicBezTo>
                  <a:cubicBezTo>
                    <a:pt x="9082" y="9883"/>
                    <a:pt x="9096" y="9849"/>
                    <a:pt x="9107" y="9815"/>
                  </a:cubicBezTo>
                  <a:cubicBezTo>
                    <a:pt x="9245" y="9443"/>
                    <a:pt x="9184" y="9014"/>
                    <a:pt x="8923" y="8696"/>
                  </a:cubicBezTo>
                  <a:lnTo>
                    <a:pt x="8361" y="8013"/>
                  </a:lnTo>
                  <a:lnTo>
                    <a:pt x="8324" y="7971"/>
                  </a:lnTo>
                  <a:lnTo>
                    <a:pt x="8179" y="7791"/>
                  </a:lnTo>
                  <a:lnTo>
                    <a:pt x="8143" y="7748"/>
                  </a:lnTo>
                  <a:lnTo>
                    <a:pt x="7352" y="6788"/>
                  </a:lnTo>
                  <a:lnTo>
                    <a:pt x="7315" y="6743"/>
                  </a:lnTo>
                  <a:lnTo>
                    <a:pt x="6118" y="5289"/>
                  </a:lnTo>
                  <a:lnTo>
                    <a:pt x="6079" y="5243"/>
                  </a:lnTo>
                  <a:lnTo>
                    <a:pt x="5074" y="4024"/>
                  </a:lnTo>
                  <a:lnTo>
                    <a:pt x="5038" y="3978"/>
                  </a:lnTo>
                  <a:lnTo>
                    <a:pt x="3897" y="2594"/>
                  </a:lnTo>
                  <a:lnTo>
                    <a:pt x="3860" y="2548"/>
                  </a:lnTo>
                  <a:lnTo>
                    <a:pt x="2497" y="893"/>
                  </a:lnTo>
                  <a:lnTo>
                    <a:pt x="2460" y="847"/>
                  </a:lnTo>
                  <a:lnTo>
                    <a:pt x="2215" y="552"/>
                  </a:lnTo>
                  <a:lnTo>
                    <a:pt x="2182" y="509"/>
                  </a:lnTo>
                  <a:lnTo>
                    <a:pt x="2107" y="419"/>
                  </a:lnTo>
                  <a:cubicBezTo>
                    <a:pt x="1868" y="128"/>
                    <a:pt x="1553" y="1"/>
                    <a:pt x="1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697;p35">
              <a:extLst>
                <a:ext uri="{FF2B5EF4-FFF2-40B4-BE49-F238E27FC236}">
                  <a16:creationId xmlns:a16="http://schemas.microsoft.com/office/drawing/2014/main" id="{4EBF8B5A-399E-233C-AEAE-1542832646F2}"/>
                </a:ext>
              </a:extLst>
            </p:cNvPr>
            <p:cNvSpPr/>
            <p:nvPr/>
          </p:nvSpPr>
          <p:spPr>
            <a:xfrm rot="10800000">
              <a:off x="2126851" y="4092584"/>
              <a:ext cx="68141" cy="60165"/>
            </a:xfrm>
            <a:custGeom>
              <a:avLst/>
              <a:gdLst/>
              <a:ahLst/>
              <a:cxnLst/>
              <a:rect l="l" t="t" r="r" b="b"/>
              <a:pathLst>
                <a:path w="1982" h="1750" extrusionOk="0">
                  <a:moveTo>
                    <a:pt x="1948" y="0"/>
                  </a:moveTo>
                  <a:cubicBezTo>
                    <a:pt x="1355" y="624"/>
                    <a:pt x="701" y="1188"/>
                    <a:pt x="1" y="1684"/>
                  </a:cubicBezTo>
                  <a:lnTo>
                    <a:pt x="10" y="1749"/>
                  </a:lnTo>
                  <a:cubicBezTo>
                    <a:pt x="723" y="1248"/>
                    <a:pt x="1384" y="676"/>
                    <a:pt x="1981" y="43"/>
                  </a:cubicBezTo>
                  <a:lnTo>
                    <a:pt x="19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698;p35">
              <a:extLst>
                <a:ext uri="{FF2B5EF4-FFF2-40B4-BE49-F238E27FC236}">
                  <a16:creationId xmlns:a16="http://schemas.microsoft.com/office/drawing/2014/main" id="{88D2D3E0-FA83-595B-BD50-F8CEE5667E6A}"/>
                </a:ext>
              </a:extLst>
            </p:cNvPr>
            <p:cNvSpPr/>
            <p:nvPr/>
          </p:nvSpPr>
          <p:spPr>
            <a:xfrm rot="10800000">
              <a:off x="2117156" y="4057585"/>
              <a:ext cx="72851" cy="83578"/>
            </a:xfrm>
            <a:custGeom>
              <a:avLst/>
              <a:gdLst/>
              <a:ahLst/>
              <a:cxnLst/>
              <a:rect l="l" t="t" r="r" b="b"/>
              <a:pathLst>
                <a:path w="2119" h="2431" extrusionOk="0">
                  <a:moveTo>
                    <a:pt x="2081" y="1"/>
                  </a:moveTo>
                  <a:cubicBezTo>
                    <a:pt x="1797" y="439"/>
                    <a:pt x="1510" y="827"/>
                    <a:pt x="1206" y="1188"/>
                  </a:cubicBezTo>
                  <a:cubicBezTo>
                    <a:pt x="829" y="1632"/>
                    <a:pt x="426" y="2027"/>
                    <a:pt x="1" y="2365"/>
                  </a:cubicBezTo>
                  <a:lnTo>
                    <a:pt x="10" y="2431"/>
                  </a:lnTo>
                  <a:cubicBezTo>
                    <a:pt x="448" y="2083"/>
                    <a:pt x="863" y="1680"/>
                    <a:pt x="1248" y="1224"/>
                  </a:cubicBezTo>
                  <a:cubicBezTo>
                    <a:pt x="1550" y="865"/>
                    <a:pt x="1839" y="477"/>
                    <a:pt x="2118" y="47"/>
                  </a:cubicBezTo>
                  <a:lnTo>
                    <a:pt x="20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699;p35">
              <a:extLst>
                <a:ext uri="{FF2B5EF4-FFF2-40B4-BE49-F238E27FC236}">
                  <a16:creationId xmlns:a16="http://schemas.microsoft.com/office/drawing/2014/main" id="{66C84649-F63B-0692-266A-3C19D2E1297F}"/>
                </a:ext>
              </a:extLst>
            </p:cNvPr>
            <p:cNvSpPr/>
            <p:nvPr/>
          </p:nvSpPr>
          <p:spPr>
            <a:xfrm rot="10800000">
              <a:off x="2069058" y="4026437"/>
              <a:ext cx="116479" cy="56211"/>
            </a:xfrm>
            <a:custGeom>
              <a:avLst/>
              <a:gdLst/>
              <a:ahLst/>
              <a:cxnLst/>
              <a:rect l="l" t="t" r="r" b="b"/>
              <a:pathLst>
                <a:path w="3388" h="1635" extrusionOk="0">
                  <a:moveTo>
                    <a:pt x="3351" y="0"/>
                  </a:moveTo>
                  <a:cubicBezTo>
                    <a:pt x="2288" y="579"/>
                    <a:pt x="1189" y="1097"/>
                    <a:pt x="71" y="1547"/>
                  </a:cubicBezTo>
                  <a:cubicBezTo>
                    <a:pt x="48" y="1557"/>
                    <a:pt x="23" y="1566"/>
                    <a:pt x="1" y="1575"/>
                  </a:cubicBezTo>
                  <a:lnTo>
                    <a:pt x="7" y="1634"/>
                  </a:lnTo>
                  <a:cubicBezTo>
                    <a:pt x="36" y="1624"/>
                    <a:pt x="64" y="1613"/>
                    <a:pt x="91" y="1602"/>
                  </a:cubicBezTo>
                  <a:cubicBezTo>
                    <a:pt x="1217" y="1148"/>
                    <a:pt x="2319" y="626"/>
                    <a:pt x="3388" y="46"/>
                  </a:cubicBezTo>
                  <a:lnTo>
                    <a:pt x="33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700;p35">
              <a:extLst>
                <a:ext uri="{FF2B5EF4-FFF2-40B4-BE49-F238E27FC236}">
                  <a16:creationId xmlns:a16="http://schemas.microsoft.com/office/drawing/2014/main" id="{A03BEF89-2AAD-ACE4-9C99-70567DFE9736}"/>
                </a:ext>
              </a:extLst>
            </p:cNvPr>
            <p:cNvSpPr/>
            <p:nvPr/>
          </p:nvSpPr>
          <p:spPr>
            <a:xfrm rot="10800000">
              <a:off x="2028593" y="3961666"/>
              <a:ext cx="147765" cy="71854"/>
            </a:xfrm>
            <a:custGeom>
              <a:avLst/>
              <a:gdLst/>
              <a:ahLst/>
              <a:cxnLst/>
              <a:rect l="l" t="t" r="r" b="b"/>
              <a:pathLst>
                <a:path w="4298" h="2090" extrusionOk="0">
                  <a:moveTo>
                    <a:pt x="4262" y="1"/>
                  </a:moveTo>
                  <a:lnTo>
                    <a:pt x="4039" y="124"/>
                  </a:lnTo>
                  <a:cubicBezTo>
                    <a:pt x="2796" y="806"/>
                    <a:pt x="1439" y="1548"/>
                    <a:pt x="1" y="2033"/>
                  </a:cubicBezTo>
                  <a:lnTo>
                    <a:pt x="7" y="2090"/>
                  </a:lnTo>
                  <a:cubicBezTo>
                    <a:pt x="1455" y="1605"/>
                    <a:pt x="2817" y="858"/>
                    <a:pt x="4066" y="173"/>
                  </a:cubicBezTo>
                  <a:lnTo>
                    <a:pt x="4298" y="47"/>
                  </a:lnTo>
                  <a:lnTo>
                    <a:pt x="42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701;p35">
              <a:extLst>
                <a:ext uri="{FF2B5EF4-FFF2-40B4-BE49-F238E27FC236}">
                  <a16:creationId xmlns:a16="http://schemas.microsoft.com/office/drawing/2014/main" id="{E2FD93F9-BB56-4AC1-6705-CF503205643D}"/>
                </a:ext>
              </a:extLst>
            </p:cNvPr>
            <p:cNvSpPr/>
            <p:nvPr/>
          </p:nvSpPr>
          <p:spPr>
            <a:xfrm rot="10800000">
              <a:off x="1992700" y="3937462"/>
              <a:ext cx="180186" cy="52533"/>
            </a:xfrm>
            <a:custGeom>
              <a:avLst/>
              <a:gdLst/>
              <a:ahLst/>
              <a:cxnLst/>
              <a:rect l="l" t="t" r="r" b="b"/>
              <a:pathLst>
                <a:path w="5241" h="1528" extrusionOk="0">
                  <a:moveTo>
                    <a:pt x="5202" y="0"/>
                  </a:moveTo>
                  <a:cubicBezTo>
                    <a:pt x="4326" y="432"/>
                    <a:pt x="3375" y="720"/>
                    <a:pt x="2484" y="965"/>
                  </a:cubicBezTo>
                  <a:cubicBezTo>
                    <a:pt x="1702" y="1181"/>
                    <a:pt x="856" y="1391"/>
                    <a:pt x="0" y="1472"/>
                  </a:cubicBezTo>
                  <a:lnTo>
                    <a:pt x="7" y="1527"/>
                  </a:lnTo>
                  <a:cubicBezTo>
                    <a:pt x="867" y="1448"/>
                    <a:pt x="1715" y="1236"/>
                    <a:pt x="2500" y="1020"/>
                  </a:cubicBezTo>
                  <a:cubicBezTo>
                    <a:pt x="3396" y="771"/>
                    <a:pt x="4355" y="482"/>
                    <a:pt x="5241" y="46"/>
                  </a:cubicBezTo>
                  <a:lnTo>
                    <a:pt x="5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702;p35">
              <a:extLst>
                <a:ext uri="{FF2B5EF4-FFF2-40B4-BE49-F238E27FC236}">
                  <a16:creationId xmlns:a16="http://schemas.microsoft.com/office/drawing/2014/main" id="{7CD13BEE-C1AB-265C-6316-A215438E7B8A}"/>
                </a:ext>
              </a:extLst>
            </p:cNvPr>
            <p:cNvSpPr/>
            <p:nvPr/>
          </p:nvSpPr>
          <p:spPr>
            <a:xfrm rot="10800000">
              <a:off x="1950275" y="3844912"/>
              <a:ext cx="209512" cy="93514"/>
            </a:xfrm>
            <a:custGeom>
              <a:avLst/>
              <a:gdLst/>
              <a:ahLst/>
              <a:cxnLst/>
              <a:rect l="l" t="t" r="r" b="b"/>
              <a:pathLst>
                <a:path w="6094" h="2720" extrusionOk="0">
                  <a:moveTo>
                    <a:pt x="6057" y="0"/>
                  </a:moveTo>
                  <a:cubicBezTo>
                    <a:pt x="5903" y="84"/>
                    <a:pt x="5751" y="166"/>
                    <a:pt x="5601" y="249"/>
                  </a:cubicBezTo>
                  <a:cubicBezTo>
                    <a:pt x="4020" y="1116"/>
                    <a:pt x="2387" y="2015"/>
                    <a:pt x="629" y="2511"/>
                  </a:cubicBezTo>
                  <a:cubicBezTo>
                    <a:pt x="438" y="2566"/>
                    <a:pt x="224" y="2618"/>
                    <a:pt x="1" y="2663"/>
                  </a:cubicBezTo>
                  <a:lnTo>
                    <a:pt x="9" y="2720"/>
                  </a:lnTo>
                  <a:cubicBezTo>
                    <a:pt x="236" y="2675"/>
                    <a:pt x="451" y="2620"/>
                    <a:pt x="644" y="2566"/>
                  </a:cubicBezTo>
                  <a:cubicBezTo>
                    <a:pt x="2407" y="2067"/>
                    <a:pt x="4045" y="1168"/>
                    <a:pt x="5629" y="300"/>
                  </a:cubicBezTo>
                  <a:cubicBezTo>
                    <a:pt x="5783" y="216"/>
                    <a:pt x="5937" y="130"/>
                    <a:pt x="6094" y="45"/>
                  </a:cubicBezTo>
                  <a:lnTo>
                    <a:pt x="60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703;p35">
              <a:extLst>
                <a:ext uri="{FF2B5EF4-FFF2-40B4-BE49-F238E27FC236}">
                  <a16:creationId xmlns:a16="http://schemas.microsoft.com/office/drawing/2014/main" id="{F95F87A9-FFCE-CD09-D8CA-93575A887C61}"/>
                </a:ext>
              </a:extLst>
            </p:cNvPr>
            <p:cNvSpPr/>
            <p:nvPr/>
          </p:nvSpPr>
          <p:spPr>
            <a:xfrm rot="10800000">
              <a:off x="1921843" y="3837486"/>
              <a:ext cx="236947" cy="66388"/>
            </a:xfrm>
            <a:custGeom>
              <a:avLst/>
              <a:gdLst/>
              <a:ahLst/>
              <a:cxnLst/>
              <a:rect l="l" t="t" r="r" b="b"/>
              <a:pathLst>
                <a:path w="6892" h="1931" extrusionOk="0">
                  <a:moveTo>
                    <a:pt x="6856" y="0"/>
                  </a:moveTo>
                  <a:cubicBezTo>
                    <a:pt x="4949" y="1217"/>
                    <a:pt x="2691" y="1873"/>
                    <a:pt x="429" y="1873"/>
                  </a:cubicBezTo>
                  <a:cubicBezTo>
                    <a:pt x="286" y="1873"/>
                    <a:pt x="143" y="1870"/>
                    <a:pt x="1" y="1865"/>
                  </a:cubicBezTo>
                  <a:lnTo>
                    <a:pt x="1" y="1865"/>
                  </a:lnTo>
                  <a:lnTo>
                    <a:pt x="10" y="1924"/>
                  </a:lnTo>
                  <a:cubicBezTo>
                    <a:pt x="145" y="1929"/>
                    <a:pt x="281" y="1931"/>
                    <a:pt x="417" y="1931"/>
                  </a:cubicBezTo>
                  <a:cubicBezTo>
                    <a:pt x="2697" y="1931"/>
                    <a:pt x="4972" y="1270"/>
                    <a:pt x="6892" y="43"/>
                  </a:cubicBezTo>
                  <a:lnTo>
                    <a:pt x="68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704;p35">
              <a:extLst>
                <a:ext uri="{FF2B5EF4-FFF2-40B4-BE49-F238E27FC236}">
                  <a16:creationId xmlns:a16="http://schemas.microsoft.com/office/drawing/2014/main" id="{4FBBEED8-79B5-DE06-1ACC-F43BCE1685C8}"/>
                </a:ext>
              </a:extLst>
            </p:cNvPr>
            <p:cNvSpPr/>
            <p:nvPr/>
          </p:nvSpPr>
          <p:spPr>
            <a:xfrm rot="10800000">
              <a:off x="1915551" y="3740775"/>
              <a:ext cx="229280" cy="155466"/>
            </a:xfrm>
            <a:custGeom>
              <a:avLst/>
              <a:gdLst/>
              <a:ahLst/>
              <a:cxnLst/>
              <a:rect l="l" t="t" r="r" b="b"/>
              <a:pathLst>
                <a:path w="6669" h="4522" extrusionOk="0">
                  <a:moveTo>
                    <a:pt x="6631" y="1"/>
                  </a:moveTo>
                  <a:cubicBezTo>
                    <a:pt x="5765" y="933"/>
                    <a:pt x="4855" y="1843"/>
                    <a:pt x="3835" y="2614"/>
                  </a:cubicBezTo>
                  <a:cubicBezTo>
                    <a:pt x="2585" y="3558"/>
                    <a:pt x="1276" y="4190"/>
                    <a:pt x="0" y="4470"/>
                  </a:cubicBezTo>
                  <a:cubicBezTo>
                    <a:pt x="3" y="4488"/>
                    <a:pt x="7" y="4505"/>
                    <a:pt x="14" y="4521"/>
                  </a:cubicBezTo>
                  <a:cubicBezTo>
                    <a:pt x="1298" y="4243"/>
                    <a:pt x="2614" y="3610"/>
                    <a:pt x="3868" y="2659"/>
                  </a:cubicBezTo>
                  <a:cubicBezTo>
                    <a:pt x="4890" y="1885"/>
                    <a:pt x="5802" y="975"/>
                    <a:pt x="6668" y="43"/>
                  </a:cubicBezTo>
                  <a:lnTo>
                    <a:pt x="66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705;p35">
              <a:extLst>
                <a:ext uri="{FF2B5EF4-FFF2-40B4-BE49-F238E27FC236}">
                  <a16:creationId xmlns:a16="http://schemas.microsoft.com/office/drawing/2014/main" id="{B20F741F-83C1-AB8D-175D-29B10BC86677}"/>
                </a:ext>
              </a:extLst>
            </p:cNvPr>
            <p:cNvSpPr/>
            <p:nvPr/>
          </p:nvSpPr>
          <p:spPr>
            <a:xfrm rot="10800000">
              <a:off x="1889938" y="3735549"/>
              <a:ext cx="253415" cy="97295"/>
            </a:xfrm>
            <a:custGeom>
              <a:avLst/>
              <a:gdLst/>
              <a:ahLst/>
              <a:cxnLst/>
              <a:rect l="l" t="t" r="r" b="b"/>
              <a:pathLst>
                <a:path w="7371" h="2830" extrusionOk="0">
                  <a:moveTo>
                    <a:pt x="7371" y="1"/>
                  </a:moveTo>
                  <a:lnTo>
                    <a:pt x="7371" y="1"/>
                  </a:lnTo>
                  <a:cubicBezTo>
                    <a:pt x="6072" y="935"/>
                    <a:pt x="4477" y="1532"/>
                    <a:pt x="2910" y="2060"/>
                  </a:cubicBezTo>
                  <a:cubicBezTo>
                    <a:pt x="1890" y="2403"/>
                    <a:pt x="947" y="2701"/>
                    <a:pt x="1" y="2775"/>
                  </a:cubicBezTo>
                  <a:cubicBezTo>
                    <a:pt x="5" y="2793"/>
                    <a:pt x="12" y="2811"/>
                    <a:pt x="21" y="2829"/>
                  </a:cubicBezTo>
                  <a:cubicBezTo>
                    <a:pt x="967" y="2750"/>
                    <a:pt x="1911" y="2458"/>
                    <a:pt x="2927" y="2115"/>
                  </a:cubicBezTo>
                  <a:cubicBezTo>
                    <a:pt x="4468" y="1595"/>
                    <a:pt x="6037" y="1010"/>
                    <a:pt x="7331" y="100"/>
                  </a:cubicBezTo>
                  <a:cubicBezTo>
                    <a:pt x="7346" y="69"/>
                    <a:pt x="7360" y="35"/>
                    <a:pt x="7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706;p35">
            <a:extLst>
              <a:ext uri="{FF2B5EF4-FFF2-40B4-BE49-F238E27FC236}">
                <a16:creationId xmlns:a16="http://schemas.microsoft.com/office/drawing/2014/main" id="{F67E64E8-18DA-2ECF-0280-D7A9985FB3BB}"/>
              </a:ext>
            </a:extLst>
          </p:cNvPr>
          <p:cNvGrpSpPr/>
          <p:nvPr/>
        </p:nvGrpSpPr>
        <p:grpSpPr>
          <a:xfrm>
            <a:off x="7602328" y="1035306"/>
            <a:ext cx="472794" cy="730334"/>
            <a:chOff x="2942265" y="3540319"/>
            <a:chExt cx="472794" cy="730334"/>
          </a:xfrm>
        </p:grpSpPr>
        <p:sp>
          <p:nvSpPr>
            <p:cNvPr id="152" name="Google Shape;707;p35">
              <a:extLst>
                <a:ext uri="{FF2B5EF4-FFF2-40B4-BE49-F238E27FC236}">
                  <a16:creationId xmlns:a16="http://schemas.microsoft.com/office/drawing/2014/main" id="{5211DDE0-F99A-C61C-7F5D-9E9F1F4FF52A}"/>
                </a:ext>
              </a:extLst>
            </p:cNvPr>
            <p:cNvSpPr/>
            <p:nvPr/>
          </p:nvSpPr>
          <p:spPr>
            <a:xfrm>
              <a:off x="2942265" y="3540319"/>
              <a:ext cx="472794" cy="730334"/>
            </a:xfrm>
            <a:custGeom>
              <a:avLst/>
              <a:gdLst/>
              <a:ahLst/>
              <a:cxnLst/>
              <a:rect l="l" t="t" r="r" b="b"/>
              <a:pathLst>
                <a:path w="13752" h="21243" extrusionOk="0">
                  <a:moveTo>
                    <a:pt x="4009" y="1"/>
                  </a:moveTo>
                  <a:cubicBezTo>
                    <a:pt x="3874" y="1"/>
                    <a:pt x="3739" y="11"/>
                    <a:pt x="3602" y="33"/>
                  </a:cubicBezTo>
                  <a:cubicBezTo>
                    <a:pt x="3514" y="46"/>
                    <a:pt x="3425" y="67"/>
                    <a:pt x="3343" y="92"/>
                  </a:cubicBezTo>
                  <a:cubicBezTo>
                    <a:pt x="3284" y="106"/>
                    <a:pt x="3230" y="124"/>
                    <a:pt x="3173" y="141"/>
                  </a:cubicBezTo>
                  <a:cubicBezTo>
                    <a:pt x="2255" y="462"/>
                    <a:pt x="1541" y="1294"/>
                    <a:pt x="1216" y="2223"/>
                  </a:cubicBezTo>
                  <a:cubicBezTo>
                    <a:pt x="839" y="3294"/>
                    <a:pt x="905" y="4469"/>
                    <a:pt x="1114" y="5583"/>
                  </a:cubicBezTo>
                  <a:cubicBezTo>
                    <a:pt x="1140" y="5712"/>
                    <a:pt x="1164" y="5840"/>
                    <a:pt x="1189" y="5969"/>
                  </a:cubicBezTo>
                  <a:cubicBezTo>
                    <a:pt x="1202" y="6037"/>
                    <a:pt x="1216" y="6104"/>
                    <a:pt x="1227" y="6172"/>
                  </a:cubicBezTo>
                  <a:lnTo>
                    <a:pt x="1227" y="6174"/>
                  </a:lnTo>
                  <a:cubicBezTo>
                    <a:pt x="1315" y="6667"/>
                    <a:pt x="1369" y="7161"/>
                    <a:pt x="1231" y="7638"/>
                  </a:cubicBezTo>
                  <a:cubicBezTo>
                    <a:pt x="1089" y="8136"/>
                    <a:pt x="754" y="8551"/>
                    <a:pt x="517" y="9010"/>
                  </a:cubicBezTo>
                  <a:cubicBezTo>
                    <a:pt x="95" y="9823"/>
                    <a:pt x="0" y="10743"/>
                    <a:pt x="138" y="11649"/>
                  </a:cubicBezTo>
                  <a:lnTo>
                    <a:pt x="138" y="11652"/>
                  </a:lnTo>
                  <a:cubicBezTo>
                    <a:pt x="149" y="11725"/>
                    <a:pt x="163" y="11798"/>
                    <a:pt x="178" y="11873"/>
                  </a:cubicBezTo>
                  <a:cubicBezTo>
                    <a:pt x="325" y="12634"/>
                    <a:pt x="634" y="13379"/>
                    <a:pt x="1047" y="14028"/>
                  </a:cubicBezTo>
                  <a:cubicBezTo>
                    <a:pt x="1994" y="15515"/>
                    <a:pt x="3410" y="16628"/>
                    <a:pt x="4781" y="17736"/>
                  </a:cubicBezTo>
                  <a:cubicBezTo>
                    <a:pt x="6060" y="18771"/>
                    <a:pt x="7047" y="19889"/>
                    <a:pt x="8100" y="21116"/>
                  </a:cubicBezTo>
                  <a:cubicBezTo>
                    <a:pt x="8137" y="21157"/>
                    <a:pt x="8173" y="21200"/>
                    <a:pt x="8209" y="21243"/>
                  </a:cubicBezTo>
                  <a:cubicBezTo>
                    <a:pt x="8231" y="21229"/>
                    <a:pt x="8254" y="21214"/>
                    <a:pt x="8275" y="21192"/>
                  </a:cubicBezTo>
                  <a:cubicBezTo>
                    <a:pt x="8761" y="20791"/>
                    <a:pt x="9135" y="19488"/>
                    <a:pt x="9476" y="18935"/>
                  </a:cubicBezTo>
                  <a:cubicBezTo>
                    <a:pt x="9946" y="18173"/>
                    <a:pt x="10471" y="17445"/>
                    <a:pt x="10983" y="16712"/>
                  </a:cubicBezTo>
                  <a:cubicBezTo>
                    <a:pt x="11990" y="15267"/>
                    <a:pt x="12999" y="13769"/>
                    <a:pt x="13437" y="12037"/>
                  </a:cubicBezTo>
                  <a:cubicBezTo>
                    <a:pt x="13484" y="11850"/>
                    <a:pt x="13524" y="11663"/>
                    <a:pt x="13556" y="11471"/>
                  </a:cubicBezTo>
                  <a:lnTo>
                    <a:pt x="13556" y="11468"/>
                  </a:lnTo>
                  <a:cubicBezTo>
                    <a:pt x="13579" y="11350"/>
                    <a:pt x="13597" y="11230"/>
                    <a:pt x="13610" y="11111"/>
                  </a:cubicBezTo>
                  <a:cubicBezTo>
                    <a:pt x="13752" y="9981"/>
                    <a:pt x="13646" y="8819"/>
                    <a:pt x="13294" y="7737"/>
                  </a:cubicBezTo>
                  <a:cubicBezTo>
                    <a:pt x="13005" y="6842"/>
                    <a:pt x="12521" y="5975"/>
                    <a:pt x="11828" y="5355"/>
                  </a:cubicBezTo>
                  <a:cubicBezTo>
                    <a:pt x="11783" y="5315"/>
                    <a:pt x="11738" y="5277"/>
                    <a:pt x="11691" y="5240"/>
                  </a:cubicBezTo>
                  <a:cubicBezTo>
                    <a:pt x="11476" y="5062"/>
                    <a:pt x="11245" y="4911"/>
                    <a:pt x="10992" y="4787"/>
                  </a:cubicBezTo>
                  <a:cubicBezTo>
                    <a:pt x="10303" y="4451"/>
                    <a:pt x="9508" y="4344"/>
                    <a:pt x="8867" y="3923"/>
                  </a:cubicBezTo>
                  <a:cubicBezTo>
                    <a:pt x="8200" y="3484"/>
                    <a:pt x="7787" y="2757"/>
                    <a:pt x="7320" y="2108"/>
                  </a:cubicBezTo>
                  <a:cubicBezTo>
                    <a:pt x="7240" y="1993"/>
                    <a:pt x="7153" y="1882"/>
                    <a:pt x="7061" y="1772"/>
                  </a:cubicBezTo>
                  <a:lnTo>
                    <a:pt x="7061" y="1770"/>
                  </a:lnTo>
                  <a:cubicBezTo>
                    <a:pt x="7014" y="1711"/>
                    <a:pt x="6967" y="1653"/>
                    <a:pt x="6912" y="1596"/>
                  </a:cubicBezTo>
                  <a:lnTo>
                    <a:pt x="6912" y="1593"/>
                  </a:lnTo>
                  <a:cubicBezTo>
                    <a:pt x="6144" y="711"/>
                    <a:pt x="5117" y="1"/>
                    <a:pt x="4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708;p35">
              <a:extLst>
                <a:ext uri="{FF2B5EF4-FFF2-40B4-BE49-F238E27FC236}">
                  <a16:creationId xmlns:a16="http://schemas.microsoft.com/office/drawing/2014/main" id="{2DA24A3D-1BB4-DBC6-B8E0-1A709CE8B836}"/>
                </a:ext>
              </a:extLst>
            </p:cNvPr>
            <p:cNvSpPr/>
            <p:nvPr/>
          </p:nvSpPr>
          <p:spPr>
            <a:xfrm>
              <a:off x="3051318" y="3543482"/>
              <a:ext cx="175441" cy="727171"/>
            </a:xfrm>
            <a:custGeom>
              <a:avLst/>
              <a:gdLst/>
              <a:ahLst/>
              <a:cxnLst/>
              <a:rect l="l" t="t" r="r" b="b"/>
              <a:pathLst>
                <a:path w="5103" h="21151" extrusionOk="0">
                  <a:moveTo>
                    <a:pt x="171" y="0"/>
                  </a:moveTo>
                  <a:cubicBezTo>
                    <a:pt x="112" y="14"/>
                    <a:pt x="58" y="32"/>
                    <a:pt x="1" y="49"/>
                  </a:cubicBezTo>
                  <a:cubicBezTo>
                    <a:pt x="1040" y="1648"/>
                    <a:pt x="1681" y="3482"/>
                    <a:pt x="2215" y="5250"/>
                  </a:cubicBezTo>
                  <a:cubicBezTo>
                    <a:pt x="2642" y="6655"/>
                    <a:pt x="3019" y="8073"/>
                    <a:pt x="3348" y="9503"/>
                  </a:cubicBezTo>
                  <a:cubicBezTo>
                    <a:pt x="3372" y="9605"/>
                    <a:pt x="3396" y="9709"/>
                    <a:pt x="3418" y="9811"/>
                  </a:cubicBezTo>
                  <a:cubicBezTo>
                    <a:pt x="3930" y="12085"/>
                    <a:pt x="4320" y="14383"/>
                    <a:pt x="4582" y="16699"/>
                  </a:cubicBezTo>
                  <a:cubicBezTo>
                    <a:pt x="4593" y="16796"/>
                    <a:pt x="4604" y="16893"/>
                    <a:pt x="4613" y="16990"/>
                  </a:cubicBezTo>
                  <a:cubicBezTo>
                    <a:pt x="4762" y="18331"/>
                    <a:pt x="4866" y="19675"/>
                    <a:pt x="4928" y="21024"/>
                  </a:cubicBezTo>
                  <a:cubicBezTo>
                    <a:pt x="4965" y="21065"/>
                    <a:pt x="5001" y="21108"/>
                    <a:pt x="5037" y="21151"/>
                  </a:cubicBezTo>
                  <a:cubicBezTo>
                    <a:pt x="5059" y="21137"/>
                    <a:pt x="5082" y="21122"/>
                    <a:pt x="5103" y="21100"/>
                  </a:cubicBezTo>
                  <a:cubicBezTo>
                    <a:pt x="5043" y="19801"/>
                    <a:pt x="4947" y="18507"/>
                    <a:pt x="4809" y="17218"/>
                  </a:cubicBezTo>
                  <a:lnTo>
                    <a:pt x="4809" y="17215"/>
                  </a:lnTo>
                  <a:cubicBezTo>
                    <a:pt x="4797" y="17116"/>
                    <a:pt x="4789" y="17017"/>
                    <a:pt x="4777" y="16917"/>
                  </a:cubicBezTo>
                  <a:cubicBezTo>
                    <a:pt x="4662" y="15878"/>
                    <a:pt x="4522" y="14843"/>
                    <a:pt x="4358" y="13810"/>
                  </a:cubicBezTo>
                  <a:cubicBezTo>
                    <a:pt x="4345" y="13729"/>
                    <a:pt x="4331" y="13646"/>
                    <a:pt x="4320" y="13564"/>
                  </a:cubicBezTo>
                  <a:cubicBezTo>
                    <a:pt x="4112" y="12297"/>
                    <a:pt x="3866" y="11034"/>
                    <a:pt x="3585" y="9780"/>
                  </a:cubicBezTo>
                  <a:cubicBezTo>
                    <a:pt x="3582" y="9762"/>
                    <a:pt x="3578" y="9744"/>
                    <a:pt x="3573" y="9729"/>
                  </a:cubicBezTo>
                  <a:cubicBezTo>
                    <a:pt x="3379" y="8869"/>
                    <a:pt x="3168" y="8015"/>
                    <a:pt x="2940" y="7164"/>
                  </a:cubicBezTo>
                  <a:cubicBezTo>
                    <a:pt x="2908" y="7049"/>
                    <a:pt x="2879" y="6934"/>
                    <a:pt x="2847" y="6821"/>
                  </a:cubicBezTo>
                  <a:lnTo>
                    <a:pt x="2847" y="6819"/>
                  </a:lnTo>
                  <a:cubicBezTo>
                    <a:pt x="2698" y="6276"/>
                    <a:pt x="2541" y="5739"/>
                    <a:pt x="2378" y="5200"/>
                  </a:cubicBezTo>
                  <a:cubicBezTo>
                    <a:pt x="1844" y="3439"/>
                    <a:pt x="1206" y="1608"/>
                    <a:pt x="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709;p35">
              <a:extLst>
                <a:ext uri="{FF2B5EF4-FFF2-40B4-BE49-F238E27FC236}">
                  <a16:creationId xmlns:a16="http://schemas.microsoft.com/office/drawing/2014/main" id="{78203806-28D4-B6CD-6814-1A6738DC8B48}"/>
                </a:ext>
              </a:extLst>
            </p:cNvPr>
            <p:cNvSpPr/>
            <p:nvPr/>
          </p:nvSpPr>
          <p:spPr>
            <a:xfrm>
              <a:off x="2983109" y="3745498"/>
              <a:ext cx="192150" cy="137589"/>
            </a:xfrm>
            <a:custGeom>
              <a:avLst/>
              <a:gdLst/>
              <a:ahLst/>
              <a:cxnLst/>
              <a:rect l="l" t="t" r="r" b="b"/>
              <a:pathLst>
                <a:path w="5589" h="4002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69"/>
                    <a:pt x="28" y="136"/>
                    <a:pt x="39" y="204"/>
                  </a:cubicBezTo>
                  <a:lnTo>
                    <a:pt x="39" y="206"/>
                  </a:lnTo>
                  <a:cubicBezTo>
                    <a:pt x="2037" y="1101"/>
                    <a:pt x="3871" y="2377"/>
                    <a:pt x="5402" y="3935"/>
                  </a:cubicBezTo>
                  <a:cubicBezTo>
                    <a:pt x="5424" y="3957"/>
                    <a:pt x="5445" y="3979"/>
                    <a:pt x="5467" y="4001"/>
                  </a:cubicBezTo>
                  <a:lnTo>
                    <a:pt x="5569" y="3904"/>
                  </a:lnTo>
                  <a:lnTo>
                    <a:pt x="5589" y="3884"/>
                  </a:lnTo>
                  <a:cubicBezTo>
                    <a:pt x="5578" y="3873"/>
                    <a:pt x="5569" y="3864"/>
                    <a:pt x="5557" y="3853"/>
                  </a:cubicBezTo>
                  <a:cubicBezTo>
                    <a:pt x="5483" y="3776"/>
                    <a:pt x="5409" y="3702"/>
                    <a:pt x="5332" y="3627"/>
                  </a:cubicBezTo>
                  <a:cubicBezTo>
                    <a:pt x="3796" y="2111"/>
                    <a:pt x="1974" y="87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710;p35">
              <a:extLst>
                <a:ext uri="{FF2B5EF4-FFF2-40B4-BE49-F238E27FC236}">
                  <a16:creationId xmlns:a16="http://schemas.microsoft.com/office/drawing/2014/main" id="{4C652DF7-3158-B2E6-75A4-96A2206576FE}"/>
                </a:ext>
              </a:extLst>
            </p:cNvPr>
            <p:cNvSpPr/>
            <p:nvPr/>
          </p:nvSpPr>
          <p:spPr>
            <a:xfrm>
              <a:off x="3146413" y="3595155"/>
              <a:ext cx="38678" cy="195897"/>
            </a:xfrm>
            <a:custGeom>
              <a:avLst/>
              <a:gdLst/>
              <a:ahLst/>
              <a:cxnLst/>
              <a:rect l="l" t="t" r="r" b="b"/>
              <a:pathLst>
                <a:path w="1125" h="5698" extrusionOk="0">
                  <a:moveTo>
                    <a:pt x="974" y="1"/>
                  </a:moveTo>
                  <a:cubicBezTo>
                    <a:pt x="798" y="1787"/>
                    <a:pt x="499" y="3571"/>
                    <a:pt x="81" y="5316"/>
                  </a:cubicBezTo>
                  <a:cubicBezTo>
                    <a:pt x="81" y="5316"/>
                    <a:pt x="83" y="5318"/>
                    <a:pt x="81" y="5318"/>
                  </a:cubicBezTo>
                  <a:cubicBezTo>
                    <a:pt x="56" y="5431"/>
                    <a:pt x="27" y="5544"/>
                    <a:pt x="0" y="5657"/>
                  </a:cubicBezTo>
                  <a:lnTo>
                    <a:pt x="165" y="5697"/>
                  </a:lnTo>
                  <a:cubicBezTo>
                    <a:pt x="167" y="5686"/>
                    <a:pt x="171" y="5673"/>
                    <a:pt x="174" y="5661"/>
                  </a:cubicBezTo>
                  <a:cubicBezTo>
                    <a:pt x="619" y="3864"/>
                    <a:pt x="936" y="2024"/>
                    <a:pt x="1123" y="177"/>
                  </a:cubicBezTo>
                  <a:cubicBezTo>
                    <a:pt x="1123" y="177"/>
                    <a:pt x="1125" y="177"/>
                    <a:pt x="1123" y="175"/>
                  </a:cubicBezTo>
                  <a:cubicBezTo>
                    <a:pt x="1076" y="116"/>
                    <a:pt x="1029" y="58"/>
                    <a:pt x="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711;p35">
              <a:extLst>
                <a:ext uri="{FF2B5EF4-FFF2-40B4-BE49-F238E27FC236}">
                  <a16:creationId xmlns:a16="http://schemas.microsoft.com/office/drawing/2014/main" id="{F135B521-DFE5-63D0-AE58-F96518CCB26E}"/>
                </a:ext>
              </a:extLst>
            </p:cNvPr>
            <p:cNvSpPr/>
            <p:nvPr/>
          </p:nvSpPr>
          <p:spPr>
            <a:xfrm>
              <a:off x="3195163" y="3720435"/>
              <a:ext cx="153782" cy="299656"/>
            </a:xfrm>
            <a:custGeom>
              <a:avLst/>
              <a:gdLst/>
              <a:ahLst/>
              <a:cxnLst/>
              <a:rect l="l" t="t" r="r" b="b"/>
              <a:pathLst>
                <a:path w="4473" h="8716" extrusionOk="0">
                  <a:moveTo>
                    <a:pt x="4335" y="1"/>
                  </a:moveTo>
                  <a:cubicBezTo>
                    <a:pt x="3286" y="2969"/>
                    <a:pt x="1879" y="5792"/>
                    <a:pt x="136" y="8417"/>
                  </a:cubicBezTo>
                  <a:cubicBezTo>
                    <a:pt x="90" y="8485"/>
                    <a:pt x="46" y="8552"/>
                    <a:pt x="1" y="8620"/>
                  </a:cubicBezTo>
                  <a:lnTo>
                    <a:pt x="141" y="8715"/>
                  </a:lnTo>
                  <a:cubicBezTo>
                    <a:pt x="152" y="8696"/>
                    <a:pt x="163" y="8681"/>
                    <a:pt x="174" y="8663"/>
                  </a:cubicBezTo>
                  <a:cubicBezTo>
                    <a:pt x="1960" y="6002"/>
                    <a:pt x="3401" y="3132"/>
                    <a:pt x="4472" y="116"/>
                  </a:cubicBezTo>
                  <a:cubicBezTo>
                    <a:pt x="4427" y="76"/>
                    <a:pt x="4382" y="38"/>
                    <a:pt x="4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712;p35">
              <a:extLst>
                <a:ext uri="{FF2B5EF4-FFF2-40B4-BE49-F238E27FC236}">
                  <a16:creationId xmlns:a16="http://schemas.microsoft.com/office/drawing/2014/main" id="{5F5BD015-0089-8430-D444-43E482E37781}"/>
                </a:ext>
              </a:extLst>
            </p:cNvPr>
            <p:cNvSpPr/>
            <p:nvPr/>
          </p:nvSpPr>
          <p:spPr>
            <a:xfrm>
              <a:off x="2946975" y="3922279"/>
              <a:ext cx="463202" cy="213397"/>
            </a:xfrm>
            <a:custGeom>
              <a:avLst/>
              <a:gdLst/>
              <a:ahLst/>
              <a:cxnLst/>
              <a:rect l="l" t="t" r="r" b="b"/>
              <a:pathLst>
                <a:path w="13473" h="6207" extrusionOk="0">
                  <a:moveTo>
                    <a:pt x="13473" y="1"/>
                  </a:moveTo>
                  <a:cubicBezTo>
                    <a:pt x="11800" y="2304"/>
                    <a:pt x="9924" y="4308"/>
                    <a:pt x="7874" y="5970"/>
                  </a:cubicBezTo>
                  <a:cubicBezTo>
                    <a:pt x="7854" y="5945"/>
                    <a:pt x="7832" y="5922"/>
                    <a:pt x="7812" y="5899"/>
                  </a:cubicBezTo>
                  <a:cubicBezTo>
                    <a:pt x="7750" y="5826"/>
                    <a:pt x="7684" y="5751"/>
                    <a:pt x="7617" y="5681"/>
                  </a:cubicBezTo>
                  <a:cubicBezTo>
                    <a:pt x="6525" y="4497"/>
                    <a:pt x="5132" y="3651"/>
                    <a:pt x="3780" y="2833"/>
                  </a:cubicBezTo>
                  <a:lnTo>
                    <a:pt x="1" y="542"/>
                  </a:lnTo>
                  <a:lnTo>
                    <a:pt x="1" y="542"/>
                  </a:lnTo>
                  <a:cubicBezTo>
                    <a:pt x="12" y="615"/>
                    <a:pt x="26" y="688"/>
                    <a:pt x="41" y="763"/>
                  </a:cubicBezTo>
                  <a:lnTo>
                    <a:pt x="3692" y="2977"/>
                  </a:lnTo>
                  <a:cubicBezTo>
                    <a:pt x="5099" y="3829"/>
                    <a:pt x="6553" y="4711"/>
                    <a:pt x="7648" y="5972"/>
                  </a:cubicBezTo>
                  <a:cubicBezTo>
                    <a:pt x="7699" y="6028"/>
                    <a:pt x="7750" y="6085"/>
                    <a:pt x="7797" y="6143"/>
                  </a:cubicBezTo>
                  <a:lnTo>
                    <a:pt x="7845" y="6197"/>
                  </a:lnTo>
                  <a:lnTo>
                    <a:pt x="7845" y="6200"/>
                  </a:lnTo>
                  <a:lnTo>
                    <a:pt x="7851" y="6207"/>
                  </a:lnTo>
                  <a:lnTo>
                    <a:pt x="7916" y="6154"/>
                  </a:lnTo>
                  <a:cubicBezTo>
                    <a:pt x="9924" y="4536"/>
                    <a:pt x="11768" y="2592"/>
                    <a:pt x="13419" y="361"/>
                  </a:cubicBezTo>
                  <a:lnTo>
                    <a:pt x="13419" y="358"/>
                  </a:lnTo>
                  <a:cubicBezTo>
                    <a:pt x="13442" y="240"/>
                    <a:pt x="13460" y="120"/>
                    <a:pt x="13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" name="Google Shape;713;p35">
            <a:extLst>
              <a:ext uri="{FF2B5EF4-FFF2-40B4-BE49-F238E27FC236}">
                <a16:creationId xmlns:a16="http://schemas.microsoft.com/office/drawing/2014/main" id="{7B420DCF-F2CD-998E-75C5-982CAEB16DCB}"/>
              </a:ext>
            </a:extLst>
          </p:cNvPr>
          <p:cNvGrpSpPr/>
          <p:nvPr/>
        </p:nvGrpSpPr>
        <p:grpSpPr>
          <a:xfrm rot="-1039166">
            <a:off x="5895029" y="4115811"/>
            <a:ext cx="521495" cy="272872"/>
            <a:chOff x="3083057" y="4047321"/>
            <a:chExt cx="436213" cy="228249"/>
          </a:xfrm>
        </p:grpSpPr>
        <p:sp>
          <p:nvSpPr>
            <p:cNvPr id="159" name="Google Shape;714;p35">
              <a:extLst>
                <a:ext uri="{FF2B5EF4-FFF2-40B4-BE49-F238E27FC236}">
                  <a16:creationId xmlns:a16="http://schemas.microsoft.com/office/drawing/2014/main" id="{86FC77BA-197D-F91A-8174-6DEFE3033262}"/>
                </a:ext>
              </a:extLst>
            </p:cNvPr>
            <p:cNvSpPr/>
            <p:nvPr/>
          </p:nvSpPr>
          <p:spPr>
            <a:xfrm>
              <a:off x="3083057" y="4047321"/>
              <a:ext cx="436213" cy="228249"/>
            </a:xfrm>
            <a:custGeom>
              <a:avLst/>
              <a:gdLst/>
              <a:ahLst/>
              <a:cxnLst/>
              <a:rect l="l" t="t" r="r" b="b"/>
              <a:pathLst>
                <a:path w="12688" h="6639" extrusionOk="0">
                  <a:moveTo>
                    <a:pt x="12688" y="1"/>
                  </a:moveTo>
                  <a:lnTo>
                    <a:pt x="11954" y="57"/>
                  </a:lnTo>
                  <a:lnTo>
                    <a:pt x="11796" y="70"/>
                  </a:lnTo>
                  <a:lnTo>
                    <a:pt x="11344" y="105"/>
                  </a:lnTo>
                  <a:lnTo>
                    <a:pt x="11191" y="116"/>
                  </a:lnTo>
                  <a:lnTo>
                    <a:pt x="8007" y="365"/>
                  </a:lnTo>
                  <a:lnTo>
                    <a:pt x="7843" y="377"/>
                  </a:lnTo>
                  <a:lnTo>
                    <a:pt x="7426" y="409"/>
                  </a:lnTo>
                  <a:lnTo>
                    <a:pt x="7262" y="423"/>
                  </a:lnTo>
                  <a:lnTo>
                    <a:pt x="6840" y="456"/>
                  </a:lnTo>
                  <a:lnTo>
                    <a:pt x="6689" y="468"/>
                  </a:lnTo>
                  <a:lnTo>
                    <a:pt x="6321" y="496"/>
                  </a:lnTo>
                  <a:lnTo>
                    <a:pt x="6170" y="508"/>
                  </a:lnTo>
                  <a:lnTo>
                    <a:pt x="5908" y="527"/>
                  </a:lnTo>
                  <a:lnTo>
                    <a:pt x="5723" y="543"/>
                  </a:lnTo>
                  <a:lnTo>
                    <a:pt x="5525" y="556"/>
                  </a:lnTo>
                  <a:lnTo>
                    <a:pt x="5328" y="572"/>
                  </a:lnTo>
                  <a:lnTo>
                    <a:pt x="967" y="912"/>
                  </a:lnTo>
                  <a:lnTo>
                    <a:pt x="807" y="922"/>
                  </a:lnTo>
                  <a:lnTo>
                    <a:pt x="612" y="938"/>
                  </a:lnTo>
                  <a:lnTo>
                    <a:pt x="452" y="951"/>
                  </a:lnTo>
                  <a:lnTo>
                    <a:pt x="0" y="986"/>
                  </a:lnTo>
                  <a:cubicBezTo>
                    <a:pt x="0" y="986"/>
                    <a:pt x="1903" y="6638"/>
                    <a:pt x="6059" y="6638"/>
                  </a:cubicBezTo>
                  <a:cubicBezTo>
                    <a:pt x="6348" y="6638"/>
                    <a:pt x="6647" y="6611"/>
                    <a:pt x="6958" y="6553"/>
                  </a:cubicBezTo>
                  <a:cubicBezTo>
                    <a:pt x="11742" y="5655"/>
                    <a:pt x="12688" y="1"/>
                    <a:pt x="126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715;p35">
              <a:extLst>
                <a:ext uri="{FF2B5EF4-FFF2-40B4-BE49-F238E27FC236}">
                  <a16:creationId xmlns:a16="http://schemas.microsoft.com/office/drawing/2014/main" id="{0D7C3B5F-374F-1AFD-9791-22318398FA25}"/>
                </a:ext>
              </a:extLst>
            </p:cNvPr>
            <p:cNvSpPr/>
            <p:nvPr/>
          </p:nvSpPr>
          <p:spPr>
            <a:xfrm>
              <a:off x="3098562" y="4049246"/>
              <a:ext cx="395508" cy="208171"/>
            </a:xfrm>
            <a:custGeom>
              <a:avLst/>
              <a:gdLst/>
              <a:ahLst/>
              <a:cxnLst/>
              <a:rect l="l" t="t" r="r" b="b"/>
              <a:pathLst>
                <a:path w="11504" h="6055" extrusionOk="0">
                  <a:moveTo>
                    <a:pt x="11503" y="1"/>
                  </a:moveTo>
                  <a:lnTo>
                    <a:pt x="11345" y="14"/>
                  </a:lnTo>
                  <a:cubicBezTo>
                    <a:pt x="11156" y="771"/>
                    <a:pt x="10493" y="2562"/>
                    <a:pt x="9272" y="4002"/>
                  </a:cubicBezTo>
                  <a:cubicBezTo>
                    <a:pt x="8267" y="5188"/>
                    <a:pt x="7143" y="5827"/>
                    <a:pt x="5932" y="5896"/>
                  </a:cubicBezTo>
                  <a:cubicBezTo>
                    <a:pt x="5861" y="5900"/>
                    <a:pt x="5791" y="5903"/>
                    <a:pt x="5721" y="5903"/>
                  </a:cubicBezTo>
                  <a:cubicBezTo>
                    <a:pt x="2732" y="5903"/>
                    <a:pt x="727" y="2098"/>
                    <a:pt x="161" y="882"/>
                  </a:cubicBezTo>
                  <a:lnTo>
                    <a:pt x="1" y="895"/>
                  </a:lnTo>
                  <a:cubicBezTo>
                    <a:pt x="403" y="1765"/>
                    <a:pt x="1614" y="4130"/>
                    <a:pt x="3458" y="5332"/>
                  </a:cubicBezTo>
                  <a:cubicBezTo>
                    <a:pt x="4130" y="5769"/>
                    <a:pt x="4888" y="6055"/>
                    <a:pt x="5720" y="6055"/>
                  </a:cubicBezTo>
                  <a:cubicBezTo>
                    <a:pt x="5793" y="6055"/>
                    <a:pt x="5867" y="6053"/>
                    <a:pt x="5941" y="6048"/>
                  </a:cubicBezTo>
                  <a:cubicBezTo>
                    <a:pt x="7195" y="5972"/>
                    <a:pt x="8353" y="5318"/>
                    <a:pt x="9388" y="4098"/>
                  </a:cubicBezTo>
                  <a:cubicBezTo>
                    <a:pt x="10623" y="2643"/>
                    <a:pt x="11321" y="797"/>
                    <a:pt x="11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716;p35">
              <a:extLst>
                <a:ext uri="{FF2B5EF4-FFF2-40B4-BE49-F238E27FC236}">
                  <a16:creationId xmlns:a16="http://schemas.microsoft.com/office/drawing/2014/main" id="{51A3458C-97BB-7995-5144-ADBE5CE2FB13}"/>
                </a:ext>
              </a:extLst>
            </p:cNvPr>
            <p:cNvSpPr/>
            <p:nvPr/>
          </p:nvSpPr>
          <p:spPr>
            <a:xfrm>
              <a:off x="3110801" y="4066436"/>
              <a:ext cx="162205" cy="120811"/>
            </a:xfrm>
            <a:custGeom>
              <a:avLst/>
              <a:gdLst/>
              <a:ahLst/>
              <a:cxnLst/>
              <a:rect l="l" t="t" r="r" b="b"/>
              <a:pathLst>
                <a:path w="4718" h="3514" extrusionOk="0">
                  <a:moveTo>
                    <a:pt x="4718" y="0"/>
                  </a:moveTo>
                  <a:lnTo>
                    <a:pt x="4521" y="16"/>
                  </a:lnTo>
                  <a:lnTo>
                    <a:pt x="2232" y="3338"/>
                  </a:lnTo>
                  <a:cubicBezTo>
                    <a:pt x="1383" y="2786"/>
                    <a:pt x="528" y="1125"/>
                    <a:pt x="160" y="356"/>
                  </a:cubicBezTo>
                  <a:lnTo>
                    <a:pt x="0" y="366"/>
                  </a:lnTo>
                  <a:cubicBezTo>
                    <a:pt x="354" y="1125"/>
                    <a:pt x="1239" y="2871"/>
                    <a:pt x="2150" y="3464"/>
                  </a:cubicBezTo>
                  <a:cubicBezTo>
                    <a:pt x="2170" y="3477"/>
                    <a:pt x="2194" y="3489"/>
                    <a:pt x="2214" y="3503"/>
                  </a:cubicBezTo>
                  <a:cubicBezTo>
                    <a:pt x="2227" y="3510"/>
                    <a:pt x="2241" y="3513"/>
                    <a:pt x="2254" y="3513"/>
                  </a:cubicBezTo>
                  <a:cubicBezTo>
                    <a:pt x="2278" y="3513"/>
                    <a:pt x="2300" y="3502"/>
                    <a:pt x="2313" y="3481"/>
                  </a:cubicBezTo>
                  <a:lnTo>
                    <a:pt x="47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717;p35">
              <a:extLst>
                <a:ext uri="{FF2B5EF4-FFF2-40B4-BE49-F238E27FC236}">
                  <a16:creationId xmlns:a16="http://schemas.microsoft.com/office/drawing/2014/main" id="{5B7D86CD-A8C6-0B21-02B3-2211D7D40C4D}"/>
                </a:ext>
              </a:extLst>
            </p:cNvPr>
            <p:cNvSpPr/>
            <p:nvPr/>
          </p:nvSpPr>
          <p:spPr>
            <a:xfrm>
              <a:off x="3201564" y="4064373"/>
              <a:ext cx="98808" cy="176266"/>
            </a:xfrm>
            <a:custGeom>
              <a:avLst/>
              <a:gdLst/>
              <a:ahLst/>
              <a:cxnLst/>
              <a:rect l="l" t="t" r="r" b="b"/>
              <a:pathLst>
                <a:path w="2874" h="5127" extrusionOk="0">
                  <a:moveTo>
                    <a:pt x="2874" y="0"/>
                  </a:moveTo>
                  <a:lnTo>
                    <a:pt x="2723" y="12"/>
                  </a:lnTo>
                  <a:lnTo>
                    <a:pt x="2364" y="4969"/>
                  </a:lnTo>
                  <a:cubicBezTo>
                    <a:pt x="1136" y="4873"/>
                    <a:pt x="333" y="3956"/>
                    <a:pt x="171" y="3755"/>
                  </a:cubicBezTo>
                  <a:lnTo>
                    <a:pt x="2461" y="31"/>
                  </a:lnTo>
                  <a:lnTo>
                    <a:pt x="2276" y="47"/>
                  </a:lnTo>
                  <a:lnTo>
                    <a:pt x="16" y="3722"/>
                  </a:lnTo>
                  <a:cubicBezTo>
                    <a:pt x="1" y="3747"/>
                    <a:pt x="1" y="3779"/>
                    <a:pt x="21" y="3804"/>
                  </a:cubicBezTo>
                  <a:cubicBezTo>
                    <a:pt x="40" y="3834"/>
                    <a:pt x="352" y="4251"/>
                    <a:pt x="903" y="4611"/>
                  </a:cubicBezTo>
                  <a:cubicBezTo>
                    <a:pt x="1295" y="4866"/>
                    <a:pt x="1808" y="5093"/>
                    <a:pt x="2430" y="5126"/>
                  </a:cubicBezTo>
                  <a:cubicBezTo>
                    <a:pt x="2431" y="5127"/>
                    <a:pt x="2433" y="5127"/>
                    <a:pt x="2434" y="5127"/>
                  </a:cubicBezTo>
                  <a:cubicBezTo>
                    <a:pt x="2473" y="5127"/>
                    <a:pt x="2506" y="5096"/>
                    <a:pt x="2508" y="5056"/>
                  </a:cubicBez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718;p35">
              <a:extLst>
                <a:ext uri="{FF2B5EF4-FFF2-40B4-BE49-F238E27FC236}">
                  <a16:creationId xmlns:a16="http://schemas.microsoft.com/office/drawing/2014/main" id="{1E8CAE2D-23FD-F329-1B55-CDFAB4B60599}"/>
                </a:ext>
              </a:extLst>
            </p:cNvPr>
            <p:cNvSpPr/>
            <p:nvPr/>
          </p:nvSpPr>
          <p:spPr>
            <a:xfrm>
              <a:off x="3306457" y="4061348"/>
              <a:ext cx="98636" cy="178054"/>
            </a:xfrm>
            <a:custGeom>
              <a:avLst/>
              <a:gdLst/>
              <a:ahLst/>
              <a:cxnLst/>
              <a:rect l="l" t="t" r="r" b="b"/>
              <a:pathLst>
                <a:path w="2869" h="5179" extrusionOk="0">
                  <a:moveTo>
                    <a:pt x="928" y="1"/>
                  </a:moveTo>
                  <a:lnTo>
                    <a:pt x="764" y="15"/>
                  </a:lnTo>
                  <a:lnTo>
                    <a:pt x="2699" y="3635"/>
                  </a:lnTo>
                  <a:cubicBezTo>
                    <a:pt x="1846" y="4638"/>
                    <a:pt x="508" y="4945"/>
                    <a:pt x="152" y="5014"/>
                  </a:cubicBezTo>
                  <a:lnTo>
                    <a:pt x="342" y="48"/>
                  </a:lnTo>
                  <a:lnTo>
                    <a:pt x="191" y="60"/>
                  </a:lnTo>
                  <a:lnTo>
                    <a:pt x="0" y="5100"/>
                  </a:lnTo>
                  <a:cubicBezTo>
                    <a:pt x="0" y="5122"/>
                    <a:pt x="8" y="5142"/>
                    <a:pt x="27" y="5157"/>
                  </a:cubicBezTo>
                  <a:cubicBezTo>
                    <a:pt x="28" y="5162"/>
                    <a:pt x="30" y="5163"/>
                    <a:pt x="33" y="5165"/>
                  </a:cubicBezTo>
                  <a:cubicBezTo>
                    <a:pt x="46" y="5173"/>
                    <a:pt x="61" y="5178"/>
                    <a:pt x="77" y="5178"/>
                  </a:cubicBezTo>
                  <a:cubicBezTo>
                    <a:pt x="80" y="5178"/>
                    <a:pt x="82" y="5178"/>
                    <a:pt x="85" y="5178"/>
                  </a:cubicBezTo>
                  <a:cubicBezTo>
                    <a:pt x="157" y="5166"/>
                    <a:pt x="1827" y="4929"/>
                    <a:pt x="2847" y="3692"/>
                  </a:cubicBezTo>
                  <a:cubicBezTo>
                    <a:pt x="2866" y="3669"/>
                    <a:pt x="2869" y="3638"/>
                    <a:pt x="2854" y="3610"/>
                  </a:cubicBezTo>
                  <a:lnTo>
                    <a:pt x="9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719;p35">
              <a:extLst>
                <a:ext uri="{FF2B5EF4-FFF2-40B4-BE49-F238E27FC236}">
                  <a16:creationId xmlns:a16="http://schemas.microsoft.com/office/drawing/2014/main" id="{D595D02A-BEE4-3F72-1FD7-B37911F29991}"/>
                </a:ext>
              </a:extLst>
            </p:cNvPr>
            <p:cNvSpPr/>
            <p:nvPr/>
          </p:nvSpPr>
          <p:spPr>
            <a:xfrm>
              <a:off x="3352698" y="4050896"/>
              <a:ext cx="120399" cy="122943"/>
            </a:xfrm>
            <a:custGeom>
              <a:avLst/>
              <a:gdLst/>
              <a:ahLst/>
              <a:cxnLst/>
              <a:rect l="l" t="t" r="r" b="b"/>
              <a:pathLst>
                <a:path w="3502" h="3576" extrusionOk="0">
                  <a:moveTo>
                    <a:pt x="3501" y="1"/>
                  </a:moveTo>
                  <a:lnTo>
                    <a:pt x="3348" y="12"/>
                  </a:lnTo>
                  <a:cubicBezTo>
                    <a:pt x="3271" y="1277"/>
                    <a:pt x="2057" y="2953"/>
                    <a:pt x="1747" y="3362"/>
                  </a:cubicBezTo>
                  <a:lnTo>
                    <a:pt x="164" y="261"/>
                  </a:lnTo>
                  <a:lnTo>
                    <a:pt x="0" y="273"/>
                  </a:lnTo>
                  <a:lnTo>
                    <a:pt x="1669" y="3537"/>
                  </a:lnTo>
                  <a:cubicBezTo>
                    <a:pt x="1676" y="3549"/>
                    <a:pt x="1685" y="3558"/>
                    <a:pt x="1695" y="3565"/>
                  </a:cubicBezTo>
                  <a:cubicBezTo>
                    <a:pt x="1705" y="3570"/>
                    <a:pt x="1716" y="3575"/>
                    <a:pt x="1729" y="3576"/>
                  </a:cubicBezTo>
                  <a:cubicBezTo>
                    <a:pt x="1732" y="3576"/>
                    <a:pt x="1734" y="3576"/>
                    <a:pt x="1736" y="3576"/>
                  </a:cubicBezTo>
                  <a:cubicBezTo>
                    <a:pt x="1758" y="3576"/>
                    <a:pt x="1779" y="3566"/>
                    <a:pt x="1795" y="3547"/>
                  </a:cubicBezTo>
                  <a:cubicBezTo>
                    <a:pt x="1866" y="3461"/>
                    <a:pt x="3422" y="1490"/>
                    <a:pt x="3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720;p35">
            <a:extLst>
              <a:ext uri="{FF2B5EF4-FFF2-40B4-BE49-F238E27FC236}">
                <a16:creationId xmlns:a16="http://schemas.microsoft.com/office/drawing/2014/main" id="{E8B12CFE-21A7-76E5-3183-CF4D92D9521A}"/>
              </a:ext>
            </a:extLst>
          </p:cNvPr>
          <p:cNvGrpSpPr/>
          <p:nvPr/>
        </p:nvGrpSpPr>
        <p:grpSpPr>
          <a:xfrm rot="597380">
            <a:off x="2535914" y="610927"/>
            <a:ext cx="521495" cy="272873"/>
            <a:chOff x="3083057" y="4047321"/>
            <a:chExt cx="436213" cy="228249"/>
          </a:xfrm>
        </p:grpSpPr>
        <p:sp>
          <p:nvSpPr>
            <p:cNvPr id="166" name="Google Shape;721;p35">
              <a:extLst>
                <a:ext uri="{FF2B5EF4-FFF2-40B4-BE49-F238E27FC236}">
                  <a16:creationId xmlns:a16="http://schemas.microsoft.com/office/drawing/2014/main" id="{10E88F4D-4187-ED4A-8C48-5CCB3FAD1BF7}"/>
                </a:ext>
              </a:extLst>
            </p:cNvPr>
            <p:cNvSpPr/>
            <p:nvPr/>
          </p:nvSpPr>
          <p:spPr>
            <a:xfrm>
              <a:off x="3083057" y="4047321"/>
              <a:ext cx="436213" cy="228249"/>
            </a:xfrm>
            <a:custGeom>
              <a:avLst/>
              <a:gdLst/>
              <a:ahLst/>
              <a:cxnLst/>
              <a:rect l="l" t="t" r="r" b="b"/>
              <a:pathLst>
                <a:path w="12688" h="6639" extrusionOk="0">
                  <a:moveTo>
                    <a:pt x="12688" y="1"/>
                  </a:moveTo>
                  <a:lnTo>
                    <a:pt x="11954" y="57"/>
                  </a:lnTo>
                  <a:lnTo>
                    <a:pt x="11796" y="70"/>
                  </a:lnTo>
                  <a:lnTo>
                    <a:pt x="11344" y="105"/>
                  </a:lnTo>
                  <a:lnTo>
                    <a:pt x="11191" y="116"/>
                  </a:lnTo>
                  <a:lnTo>
                    <a:pt x="8007" y="365"/>
                  </a:lnTo>
                  <a:lnTo>
                    <a:pt x="7843" y="377"/>
                  </a:lnTo>
                  <a:lnTo>
                    <a:pt x="7426" y="409"/>
                  </a:lnTo>
                  <a:lnTo>
                    <a:pt x="7262" y="423"/>
                  </a:lnTo>
                  <a:lnTo>
                    <a:pt x="6840" y="456"/>
                  </a:lnTo>
                  <a:lnTo>
                    <a:pt x="6689" y="468"/>
                  </a:lnTo>
                  <a:lnTo>
                    <a:pt x="6321" y="496"/>
                  </a:lnTo>
                  <a:lnTo>
                    <a:pt x="6170" y="508"/>
                  </a:lnTo>
                  <a:lnTo>
                    <a:pt x="5908" y="527"/>
                  </a:lnTo>
                  <a:lnTo>
                    <a:pt x="5723" y="543"/>
                  </a:lnTo>
                  <a:lnTo>
                    <a:pt x="5525" y="556"/>
                  </a:lnTo>
                  <a:lnTo>
                    <a:pt x="5328" y="572"/>
                  </a:lnTo>
                  <a:lnTo>
                    <a:pt x="967" y="912"/>
                  </a:lnTo>
                  <a:lnTo>
                    <a:pt x="807" y="922"/>
                  </a:lnTo>
                  <a:lnTo>
                    <a:pt x="612" y="938"/>
                  </a:lnTo>
                  <a:lnTo>
                    <a:pt x="452" y="951"/>
                  </a:lnTo>
                  <a:lnTo>
                    <a:pt x="0" y="986"/>
                  </a:lnTo>
                  <a:cubicBezTo>
                    <a:pt x="0" y="986"/>
                    <a:pt x="1903" y="6638"/>
                    <a:pt x="6059" y="6638"/>
                  </a:cubicBezTo>
                  <a:cubicBezTo>
                    <a:pt x="6348" y="6638"/>
                    <a:pt x="6647" y="6611"/>
                    <a:pt x="6958" y="6553"/>
                  </a:cubicBezTo>
                  <a:cubicBezTo>
                    <a:pt x="11742" y="5655"/>
                    <a:pt x="12688" y="1"/>
                    <a:pt x="126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722;p35">
              <a:extLst>
                <a:ext uri="{FF2B5EF4-FFF2-40B4-BE49-F238E27FC236}">
                  <a16:creationId xmlns:a16="http://schemas.microsoft.com/office/drawing/2014/main" id="{2C7C6D16-6DFD-B58E-7B22-DCDA9B2BE56A}"/>
                </a:ext>
              </a:extLst>
            </p:cNvPr>
            <p:cNvSpPr/>
            <p:nvPr/>
          </p:nvSpPr>
          <p:spPr>
            <a:xfrm>
              <a:off x="3098562" y="4049246"/>
              <a:ext cx="395508" cy="208171"/>
            </a:xfrm>
            <a:custGeom>
              <a:avLst/>
              <a:gdLst/>
              <a:ahLst/>
              <a:cxnLst/>
              <a:rect l="l" t="t" r="r" b="b"/>
              <a:pathLst>
                <a:path w="11504" h="6055" extrusionOk="0">
                  <a:moveTo>
                    <a:pt x="11503" y="1"/>
                  </a:moveTo>
                  <a:lnTo>
                    <a:pt x="11345" y="14"/>
                  </a:lnTo>
                  <a:cubicBezTo>
                    <a:pt x="11156" y="771"/>
                    <a:pt x="10493" y="2562"/>
                    <a:pt x="9272" y="4002"/>
                  </a:cubicBezTo>
                  <a:cubicBezTo>
                    <a:pt x="8267" y="5188"/>
                    <a:pt x="7143" y="5827"/>
                    <a:pt x="5932" y="5896"/>
                  </a:cubicBezTo>
                  <a:cubicBezTo>
                    <a:pt x="5861" y="5900"/>
                    <a:pt x="5791" y="5903"/>
                    <a:pt x="5721" y="5903"/>
                  </a:cubicBezTo>
                  <a:cubicBezTo>
                    <a:pt x="2732" y="5903"/>
                    <a:pt x="727" y="2098"/>
                    <a:pt x="161" y="882"/>
                  </a:cubicBezTo>
                  <a:lnTo>
                    <a:pt x="1" y="895"/>
                  </a:lnTo>
                  <a:cubicBezTo>
                    <a:pt x="403" y="1765"/>
                    <a:pt x="1614" y="4130"/>
                    <a:pt x="3458" y="5332"/>
                  </a:cubicBezTo>
                  <a:cubicBezTo>
                    <a:pt x="4130" y="5769"/>
                    <a:pt x="4888" y="6055"/>
                    <a:pt x="5720" y="6055"/>
                  </a:cubicBezTo>
                  <a:cubicBezTo>
                    <a:pt x="5793" y="6055"/>
                    <a:pt x="5867" y="6053"/>
                    <a:pt x="5941" y="6048"/>
                  </a:cubicBezTo>
                  <a:cubicBezTo>
                    <a:pt x="7195" y="5972"/>
                    <a:pt x="8353" y="5318"/>
                    <a:pt x="9388" y="4098"/>
                  </a:cubicBezTo>
                  <a:cubicBezTo>
                    <a:pt x="10623" y="2643"/>
                    <a:pt x="11321" y="797"/>
                    <a:pt x="11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723;p35">
              <a:extLst>
                <a:ext uri="{FF2B5EF4-FFF2-40B4-BE49-F238E27FC236}">
                  <a16:creationId xmlns:a16="http://schemas.microsoft.com/office/drawing/2014/main" id="{1C6BED26-FAF0-E96F-2F09-D61890153D55}"/>
                </a:ext>
              </a:extLst>
            </p:cNvPr>
            <p:cNvSpPr/>
            <p:nvPr/>
          </p:nvSpPr>
          <p:spPr>
            <a:xfrm>
              <a:off x="3110801" y="4066436"/>
              <a:ext cx="162205" cy="120811"/>
            </a:xfrm>
            <a:custGeom>
              <a:avLst/>
              <a:gdLst/>
              <a:ahLst/>
              <a:cxnLst/>
              <a:rect l="l" t="t" r="r" b="b"/>
              <a:pathLst>
                <a:path w="4718" h="3514" extrusionOk="0">
                  <a:moveTo>
                    <a:pt x="4718" y="0"/>
                  </a:moveTo>
                  <a:lnTo>
                    <a:pt x="4521" y="16"/>
                  </a:lnTo>
                  <a:lnTo>
                    <a:pt x="2232" y="3338"/>
                  </a:lnTo>
                  <a:cubicBezTo>
                    <a:pt x="1383" y="2786"/>
                    <a:pt x="528" y="1125"/>
                    <a:pt x="160" y="356"/>
                  </a:cubicBezTo>
                  <a:lnTo>
                    <a:pt x="0" y="366"/>
                  </a:lnTo>
                  <a:cubicBezTo>
                    <a:pt x="354" y="1125"/>
                    <a:pt x="1239" y="2871"/>
                    <a:pt x="2150" y="3464"/>
                  </a:cubicBezTo>
                  <a:cubicBezTo>
                    <a:pt x="2170" y="3477"/>
                    <a:pt x="2194" y="3489"/>
                    <a:pt x="2214" y="3503"/>
                  </a:cubicBezTo>
                  <a:cubicBezTo>
                    <a:pt x="2227" y="3510"/>
                    <a:pt x="2241" y="3513"/>
                    <a:pt x="2254" y="3513"/>
                  </a:cubicBezTo>
                  <a:cubicBezTo>
                    <a:pt x="2278" y="3513"/>
                    <a:pt x="2300" y="3502"/>
                    <a:pt x="2313" y="3481"/>
                  </a:cubicBezTo>
                  <a:lnTo>
                    <a:pt x="47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724;p35">
              <a:extLst>
                <a:ext uri="{FF2B5EF4-FFF2-40B4-BE49-F238E27FC236}">
                  <a16:creationId xmlns:a16="http://schemas.microsoft.com/office/drawing/2014/main" id="{AC998EBD-C1D9-4504-1BDF-2E27E51EA365}"/>
                </a:ext>
              </a:extLst>
            </p:cNvPr>
            <p:cNvSpPr/>
            <p:nvPr/>
          </p:nvSpPr>
          <p:spPr>
            <a:xfrm>
              <a:off x="3201564" y="4064373"/>
              <a:ext cx="98808" cy="176266"/>
            </a:xfrm>
            <a:custGeom>
              <a:avLst/>
              <a:gdLst/>
              <a:ahLst/>
              <a:cxnLst/>
              <a:rect l="l" t="t" r="r" b="b"/>
              <a:pathLst>
                <a:path w="2874" h="5127" extrusionOk="0">
                  <a:moveTo>
                    <a:pt x="2874" y="0"/>
                  </a:moveTo>
                  <a:lnTo>
                    <a:pt x="2723" y="12"/>
                  </a:lnTo>
                  <a:lnTo>
                    <a:pt x="2364" y="4969"/>
                  </a:lnTo>
                  <a:cubicBezTo>
                    <a:pt x="1136" y="4873"/>
                    <a:pt x="333" y="3956"/>
                    <a:pt x="171" y="3755"/>
                  </a:cubicBezTo>
                  <a:lnTo>
                    <a:pt x="2461" y="31"/>
                  </a:lnTo>
                  <a:lnTo>
                    <a:pt x="2276" y="47"/>
                  </a:lnTo>
                  <a:lnTo>
                    <a:pt x="16" y="3722"/>
                  </a:lnTo>
                  <a:cubicBezTo>
                    <a:pt x="1" y="3747"/>
                    <a:pt x="1" y="3779"/>
                    <a:pt x="21" y="3804"/>
                  </a:cubicBezTo>
                  <a:cubicBezTo>
                    <a:pt x="40" y="3834"/>
                    <a:pt x="352" y="4251"/>
                    <a:pt x="903" y="4611"/>
                  </a:cubicBezTo>
                  <a:cubicBezTo>
                    <a:pt x="1295" y="4866"/>
                    <a:pt x="1808" y="5093"/>
                    <a:pt x="2430" y="5126"/>
                  </a:cubicBezTo>
                  <a:cubicBezTo>
                    <a:pt x="2431" y="5127"/>
                    <a:pt x="2433" y="5127"/>
                    <a:pt x="2434" y="5127"/>
                  </a:cubicBezTo>
                  <a:cubicBezTo>
                    <a:pt x="2473" y="5127"/>
                    <a:pt x="2506" y="5096"/>
                    <a:pt x="2508" y="5056"/>
                  </a:cubicBez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725;p35">
              <a:extLst>
                <a:ext uri="{FF2B5EF4-FFF2-40B4-BE49-F238E27FC236}">
                  <a16:creationId xmlns:a16="http://schemas.microsoft.com/office/drawing/2014/main" id="{5B395DA9-31E0-66EE-3CA2-A95DC1F311BB}"/>
                </a:ext>
              </a:extLst>
            </p:cNvPr>
            <p:cNvSpPr/>
            <p:nvPr/>
          </p:nvSpPr>
          <p:spPr>
            <a:xfrm>
              <a:off x="3306457" y="4061348"/>
              <a:ext cx="98636" cy="178054"/>
            </a:xfrm>
            <a:custGeom>
              <a:avLst/>
              <a:gdLst/>
              <a:ahLst/>
              <a:cxnLst/>
              <a:rect l="l" t="t" r="r" b="b"/>
              <a:pathLst>
                <a:path w="2869" h="5179" extrusionOk="0">
                  <a:moveTo>
                    <a:pt x="928" y="1"/>
                  </a:moveTo>
                  <a:lnTo>
                    <a:pt x="764" y="15"/>
                  </a:lnTo>
                  <a:lnTo>
                    <a:pt x="2699" y="3635"/>
                  </a:lnTo>
                  <a:cubicBezTo>
                    <a:pt x="1846" y="4638"/>
                    <a:pt x="508" y="4945"/>
                    <a:pt x="152" y="5014"/>
                  </a:cubicBezTo>
                  <a:lnTo>
                    <a:pt x="342" y="48"/>
                  </a:lnTo>
                  <a:lnTo>
                    <a:pt x="191" y="60"/>
                  </a:lnTo>
                  <a:lnTo>
                    <a:pt x="0" y="5100"/>
                  </a:lnTo>
                  <a:cubicBezTo>
                    <a:pt x="0" y="5122"/>
                    <a:pt x="8" y="5142"/>
                    <a:pt x="27" y="5157"/>
                  </a:cubicBezTo>
                  <a:cubicBezTo>
                    <a:pt x="28" y="5162"/>
                    <a:pt x="30" y="5163"/>
                    <a:pt x="33" y="5165"/>
                  </a:cubicBezTo>
                  <a:cubicBezTo>
                    <a:pt x="46" y="5173"/>
                    <a:pt x="61" y="5178"/>
                    <a:pt x="77" y="5178"/>
                  </a:cubicBezTo>
                  <a:cubicBezTo>
                    <a:pt x="80" y="5178"/>
                    <a:pt x="82" y="5178"/>
                    <a:pt x="85" y="5178"/>
                  </a:cubicBezTo>
                  <a:cubicBezTo>
                    <a:pt x="157" y="5166"/>
                    <a:pt x="1827" y="4929"/>
                    <a:pt x="2847" y="3692"/>
                  </a:cubicBezTo>
                  <a:cubicBezTo>
                    <a:pt x="2866" y="3669"/>
                    <a:pt x="2869" y="3638"/>
                    <a:pt x="2854" y="3610"/>
                  </a:cubicBezTo>
                  <a:lnTo>
                    <a:pt x="9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726;p35">
              <a:extLst>
                <a:ext uri="{FF2B5EF4-FFF2-40B4-BE49-F238E27FC236}">
                  <a16:creationId xmlns:a16="http://schemas.microsoft.com/office/drawing/2014/main" id="{B295F88A-8D5B-D89E-BBD9-5070BD74948F}"/>
                </a:ext>
              </a:extLst>
            </p:cNvPr>
            <p:cNvSpPr/>
            <p:nvPr/>
          </p:nvSpPr>
          <p:spPr>
            <a:xfrm>
              <a:off x="3352698" y="4050896"/>
              <a:ext cx="120399" cy="122943"/>
            </a:xfrm>
            <a:custGeom>
              <a:avLst/>
              <a:gdLst/>
              <a:ahLst/>
              <a:cxnLst/>
              <a:rect l="l" t="t" r="r" b="b"/>
              <a:pathLst>
                <a:path w="3502" h="3576" extrusionOk="0">
                  <a:moveTo>
                    <a:pt x="3501" y="1"/>
                  </a:moveTo>
                  <a:lnTo>
                    <a:pt x="3348" y="12"/>
                  </a:lnTo>
                  <a:cubicBezTo>
                    <a:pt x="3271" y="1277"/>
                    <a:pt x="2057" y="2953"/>
                    <a:pt x="1747" y="3362"/>
                  </a:cubicBezTo>
                  <a:lnTo>
                    <a:pt x="164" y="261"/>
                  </a:lnTo>
                  <a:lnTo>
                    <a:pt x="0" y="273"/>
                  </a:lnTo>
                  <a:lnTo>
                    <a:pt x="1669" y="3537"/>
                  </a:lnTo>
                  <a:cubicBezTo>
                    <a:pt x="1676" y="3549"/>
                    <a:pt x="1685" y="3558"/>
                    <a:pt x="1695" y="3565"/>
                  </a:cubicBezTo>
                  <a:cubicBezTo>
                    <a:pt x="1705" y="3570"/>
                    <a:pt x="1716" y="3575"/>
                    <a:pt x="1729" y="3576"/>
                  </a:cubicBezTo>
                  <a:cubicBezTo>
                    <a:pt x="1732" y="3576"/>
                    <a:pt x="1734" y="3576"/>
                    <a:pt x="1736" y="3576"/>
                  </a:cubicBezTo>
                  <a:cubicBezTo>
                    <a:pt x="1758" y="3576"/>
                    <a:pt x="1779" y="3566"/>
                    <a:pt x="1795" y="3547"/>
                  </a:cubicBezTo>
                  <a:cubicBezTo>
                    <a:pt x="1866" y="3461"/>
                    <a:pt x="3422" y="1490"/>
                    <a:pt x="3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Google Shape;930;p38">
            <a:extLst>
              <a:ext uri="{FF2B5EF4-FFF2-40B4-BE49-F238E27FC236}">
                <a16:creationId xmlns:a16="http://schemas.microsoft.com/office/drawing/2014/main" id="{C1710473-098A-5881-56FD-BF4A2DFE885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>
            <a:alphaModFix/>
          </a:blip>
          <a:srcRect t="15735" b="15728"/>
          <a:stretch/>
        </p:blipFill>
        <p:spPr>
          <a:xfrm>
            <a:off x="3350779" y="2367348"/>
            <a:ext cx="2068596" cy="1856155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2940000" algn="bl" rotWithShape="0">
              <a:schemeClr val="dk1">
                <a:alpha val="20000"/>
              </a:schemeClr>
            </a:outerShdw>
          </a:effectLst>
        </p:spPr>
      </p:pic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/>
          <p:cNvSpPr/>
          <p:nvPr/>
        </p:nvSpPr>
        <p:spPr>
          <a:xfrm>
            <a:off x="634597" y="209715"/>
            <a:ext cx="7831591" cy="1943100"/>
          </a:xfrm>
          <a:prstGeom prst="roundRect">
            <a:avLst>
              <a:gd name="adj" fmla="val 1496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4400" b="1" kern="1200" dirty="0">
                <a:solidFill>
                  <a:schemeClr val="tx1"/>
                </a:solidFill>
                <a:ea typeface="ADLaM Display" panose="02010000000000000000" pitchFamily="2" charset="0"/>
                <a:cs typeface="ADLaM Display" panose="02010000000000000000" pitchFamily="2" charset="0"/>
              </a:rPr>
              <a:t>The last day to finish or give something.</a:t>
            </a:r>
          </a:p>
        </p:txBody>
      </p:sp>
      <p:sp>
        <p:nvSpPr>
          <p:cNvPr id="14" name="Rectangle: Rounded Corners 13"/>
          <p:cNvSpPr/>
          <p:nvPr/>
        </p:nvSpPr>
        <p:spPr>
          <a:xfrm>
            <a:off x="2160400" y="4133685"/>
            <a:ext cx="4815942" cy="8001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4400" b="1" kern="1200" dirty="0">
                <a:solidFill>
                  <a:srgbClr val="FF0000"/>
                </a:solidFill>
                <a:ea typeface="ADLaM Display" panose="02010000000000000000" pitchFamily="2" charset="0"/>
                <a:cs typeface="ADLaM Display" panose="02010000000000000000" pitchFamily="2" charset="0"/>
              </a:rPr>
              <a:t>C. </a:t>
            </a:r>
            <a:r>
              <a:rPr lang="en-US" sz="4400" b="1" dirty="0">
                <a:solidFill>
                  <a:srgbClr val="FF0000"/>
                </a:solidFill>
              </a:rPr>
              <a:t>due date</a:t>
            </a:r>
            <a:endParaRPr lang="en-US" sz="4400" b="1" kern="1200" dirty="0">
              <a:solidFill>
                <a:srgbClr val="FF0000"/>
              </a:solidFill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4158" y="4133685"/>
            <a:ext cx="819150" cy="819150"/>
          </a:xfrm>
          <a:prstGeom prst="rect">
            <a:avLst/>
          </a:prstGeom>
        </p:spPr>
      </p:pic>
      <p:sp>
        <p:nvSpPr>
          <p:cNvPr id="16" name="Thanh Yen Tran 0967 255 149 /081 811 4340 zalo / FB https://www.facebook.com/thanhyentrangiaoandientu"/>
          <p:cNvSpPr/>
          <p:nvPr/>
        </p:nvSpPr>
        <p:spPr>
          <a:xfrm>
            <a:off x="2164029" y="2271074"/>
            <a:ext cx="4815942" cy="8001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4400" b="1" kern="1200" dirty="0">
                <a:solidFill>
                  <a:srgbClr val="FF0000"/>
                </a:solidFill>
                <a:ea typeface="ADLaM Display" panose="02010000000000000000" pitchFamily="2" charset="0"/>
                <a:cs typeface="ADLaM Display" panose="02010000000000000000" pitchFamily="2" charset="0"/>
              </a:rPr>
              <a:t>A. </a:t>
            </a:r>
            <a:r>
              <a:rPr lang="en-US" sz="4400" b="1" dirty="0">
                <a:solidFill>
                  <a:srgbClr val="FF0000"/>
                </a:solidFill>
              </a:rPr>
              <a:t>achieve</a:t>
            </a:r>
            <a:endParaRPr lang="en-US" sz="4400" b="1" kern="1200" dirty="0">
              <a:solidFill>
                <a:srgbClr val="FF0000"/>
              </a:solidFill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7" name="Rectangle: Rounded Corners 16"/>
          <p:cNvSpPr/>
          <p:nvPr/>
        </p:nvSpPr>
        <p:spPr>
          <a:xfrm>
            <a:off x="2164029" y="3191740"/>
            <a:ext cx="4815942" cy="8001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4400" b="1" kern="1200">
                <a:solidFill>
                  <a:srgbClr val="FF0000"/>
                </a:solidFill>
                <a:ea typeface="ADLaM Display" panose="02010000000000000000" pitchFamily="2" charset="0"/>
                <a:cs typeface="ADLaM Display" panose="02010000000000000000" pitchFamily="2" charset="0"/>
              </a:rPr>
              <a:t>B. </a:t>
            </a:r>
            <a:r>
              <a:rPr lang="en-US" sz="4400" b="1">
                <a:solidFill>
                  <a:srgbClr val="FF0000"/>
                </a:solidFill>
              </a:rPr>
              <a:t>optimistic</a:t>
            </a:r>
            <a:endParaRPr lang="en-US" sz="4400" b="1" kern="1200" dirty="0">
              <a:solidFill>
                <a:srgbClr val="FF0000"/>
              </a:solidFill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2" name="Freeform 19">
            <a:hlinkClick r:id="rId7" action="ppaction://hlinksldjump"/>
          </p:cNvPr>
          <p:cNvSpPr/>
          <p:nvPr/>
        </p:nvSpPr>
        <p:spPr>
          <a:xfrm>
            <a:off x="114300" y="4449068"/>
            <a:ext cx="538569" cy="538569"/>
          </a:xfrm>
          <a:custGeom>
            <a:avLst/>
            <a:gdLst/>
            <a:ahLst/>
            <a:cxnLst/>
            <a:rect l="l" t="t" r="r" b="b"/>
            <a:pathLst>
              <a:path w="1785938" h="1785938">
                <a:moveTo>
                  <a:pt x="0" y="0"/>
                </a:moveTo>
                <a:lnTo>
                  <a:pt x="1785937" y="0"/>
                </a:lnTo>
                <a:lnTo>
                  <a:pt x="1785937" y="1785937"/>
                </a:lnTo>
                <a:lnTo>
                  <a:pt x="0" y="17859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 tay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/>
          <p:cNvSpPr/>
          <p:nvPr/>
        </p:nvSpPr>
        <p:spPr>
          <a:xfrm>
            <a:off x="809625" y="209550"/>
            <a:ext cx="7524750" cy="1943100"/>
          </a:xfrm>
          <a:prstGeom prst="roundRect">
            <a:avLst>
              <a:gd name="adj" fmla="val 1496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4400" b="1" kern="1200" dirty="0">
                <a:solidFill>
                  <a:schemeClr val="tx1"/>
                </a:solidFill>
                <a:ea typeface="ADLaM Display" panose="02010000000000000000" pitchFamily="2" charset="0"/>
                <a:cs typeface="ADLaM Display" panose="02010000000000000000" pitchFamily="2" charset="0"/>
              </a:rPr>
              <a:t>To get something because you worked hard for it.</a:t>
            </a:r>
          </a:p>
        </p:txBody>
      </p:sp>
      <p:sp>
        <p:nvSpPr>
          <p:cNvPr id="14" name="Rectangle: Rounded Corners 13"/>
          <p:cNvSpPr/>
          <p:nvPr/>
        </p:nvSpPr>
        <p:spPr>
          <a:xfrm>
            <a:off x="1976178" y="2324100"/>
            <a:ext cx="4882515" cy="8001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4400" b="1" dirty="0">
                <a:solidFill>
                  <a:srgbClr val="FF0000"/>
                </a:solidFill>
              </a:rPr>
              <a:t>A. achieve</a:t>
            </a:r>
            <a:endParaRPr lang="en-US" sz="4400" b="1" kern="1200" dirty="0">
              <a:solidFill>
                <a:srgbClr val="FF0000"/>
              </a:solidFill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9543" y="2331028"/>
            <a:ext cx="819150" cy="819150"/>
          </a:xfrm>
          <a:prstGeom prst="rect">
            <a:avLst/>
          </a:prstGeom>
        </p:spPr>
      </p:pic>
      <p:sp>
        <p:nvSpPr>
          <p:cNvPr id="16" name="Rectangle: Rounded Corners 15"/>
          <p:cNvSpPr/>
          <p:nvPr/>
        </p:nvSpPr>
        <p:spPr>
          <a:xfrm>
            <a:off x="1976178" y="3276600"/>
            <a:ext cx="4882515" cy="8001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4400" b="1" dirty="0">
                <a:solidFill>
                  <a:srgbClr val="FF0000"/>
                </a:solidFill>
              </a:rPr>
              <a:t>B. accomplish</a:t>
            </a:r>
            <a:endParaRPr lang="en-US" sz="4400" b="1" kern="1200" dirty="0">
              <a:solidFill>
                <a:srgbClr val="FF0000"/>
              </a:solidFill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7" name="Rectangle: Rounded Corners 16"/>
          <p:cNvSpPr/>
          <p:nvPr/>
        </p:nvSpPr>
        <p:spPr>
          <a:xfrm>
            <a:off x="1983105" y="4203122"/>
            <a:ext cx="4882515" cy="8001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4400" b="1" dirty="0">
                <a:solidFill>
                  <a:srgbClr val="FF0000"/>
                </a:solidFill>
              </a:rPr>
              <a:t>C. optimistic</a:t>
            </a:r>
            <a:endParaRPr lang="en-US" sz="4400" b="1" kern="1200" dirty="0">
              <a:solidFill>
                <a:srgbClr val="FF0000"/>
              </a:solidFill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2" name="Freeform 19">
            <a:hlinkClick r:id="rId7" action="ppaction://hlinksldjump"/>
          </p:cNvPr>
          <p:cNvSpPr/>
          <p:nvPr/>
        </p:nvSpPr>
        <p:spPr>
          <a:xfrm>
            <a:off x="114300" y="4449068"/>
            <a:ext cx="538569" cy="538569"/>
          </a:xfrm>
          <a:custGeom>
            <a:avLst/>
            <a:gdLst/>
            <a:ahLst/>
            <a:cxnLst/>
            <a:rect l="l" t="t" r="r" b="b"/>
            <a:pathLst>
              <a:path w="1785938" h="1785938">
                <a:moveTo>
                  <a:pt x="0" y="0"/>
                </a:moveTo>
                <a:lnTo>
                  <a:pt x="1785937" y="0"/>
                </a:lnTo>
                <a:lnTo>
                  <a:pt x="1785937" y="1785937"/>
                </a:lnTo>
                <a:lnTo>
                  <a:pt x="0" y="17859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 tay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/>
          <p:cNvSpPr/>
          <p:nvPr/>
        </p:nvSpPr>
        <p:spPr>
          <a:xfrm>
            <a:off x="718460" y="195697"/>
            <a:ext cx="7524750" cy="1943100"/>
          </a:xfrm>
          <a:prstGeom prst="roundRect">
            <a:avLst>
              <a:gd name="adj" fmla="val 1496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4400" b="1" kern="1200" dirty="0">
                <a:solidFill>
                  <a:schemeClr val="tx1"/>
                </a:solidFill>
                <a:ea typeface="ADLaM Display" panose="02010000000000000000" pitchFamily="2" charset="0"/>
                <a:cs typeface="ADLaM Display" panose="02010000000000000000" pitchFamily="2" charset="0"/>
              </a:rPr>
              <a:t>Being hopeful and thinking about the good side of things.</a:t>
            </a:r>
          </a:p>
        </p:txBody>
      </p:sp>
      <p:sp>
        <p:nvSpPr>
          <p:cNvPr id="14" name="Rectangle: Rounded Corners 13"/>
          <p:cNvSpPr/>
          <p:nvPr/>
        </p:nvSpPr>
        <p:spPr>
          <a:xfrm>
            <a:off x="2149206" y="3248892"/>
            <a:ext cx="4594216" cy="8001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4400" b="1" dirty="0">
                <a:solidFill>
                  <a:srgbClr val="FF0000"/>
                </a:solidFill>
              </a:rPr>
              <a:t>B. optimistic</a:t>
            </a:r>
            <a:endParaRPr lang="en-US" sz="4400" b="1" kern="1200" dirty="0">
              <a:solidFill>
                <a:srgbClr val="FF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3343" y="3248892"/>
            <a:ext cx="819150" cy="819150"/>
          </a:xfrm>
          <a:prstGeom prst="rect">
            <a:avLst/>
          </a:prstGeom>
        </p:spPr>
      </p:pic>
      <p:sp>
        <p:nvSpPr>
          <p:cNvPr id="16" name="Rectangle: Rounded Corners 15"/>
          <p:cNvSpPr/>
          <p:nvPr/>
        </p:nvSpPr>
        <p:spPr>
          <a:xfrm>
            <a:off x="2140299" y="2310247"/>
            <a:ext cx="4594216" cy="8001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4400" b="1" dirty="0">
                <a:solidFill>
                  <a:srgbClr val="FF0000"/>
                </a:solidFill>
              </a:rPr>
              <a:t>A. due date</a:t>
            </a:r>
            <a:endParaRPr lang="en-US" sz="4400" b="1" kern="1200" dirty="0">
              <a:solidFill>
                <a:srgbClr val="FF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7" name="Rectangle: Rounded Corners 16"/>
          <p:cNvSpPr/>
          <p:nvPr/>
        </p:nvSpPr>
        <p:spPr>
          <a:xfrm>
            <a:off x="2158277" y="4187537"/>
            <a:ext cx="4594216" cy="8001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4400" b="1" dirty="0">
                <a:solidFill>
                  <a:srgbClr val="FF0000"/>
                </a:solidFill>
              </a:rPr>
              <a:t>C. distraction</a:t>
            </a:r>
            <a:endParaRPr lang="en-US" sz="4400" b="1" kern="1200" dirty="0">
              <a:solidFill>
                <a:srgbClr val="FF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2" name="Freeform 19">
            <a:hlinkClick r:id="rId7" action="ppaction://hlinksldjump"/>
          </p:cNvPr>
          <p:cNvSpPr/>
          <p:nvPr/>
        </p:nvSpPr>
        <p:spPr>
          <a:xfrm>
            <a:off x="114300" y="4449068"/>
            <a:ext cx="538569" cy="538569"/>
          </a:xfrm>
          <a:custGeom>
            <a:avLst/>
            <a:gdLst/>
            <a:ahLst/>
            <a:cxnLst/>
            <a:rect l="l" t="t" r="r" b="b"/>
            <a:pathLst>
              <a:path w="1785938" h="1785938">
                <a:moveTo>
                  <a:pt x="0" y="0"/>
                </a:moveTo>
                <a:lnTo>
                  <a:pt x="1785937" y="0"/>
                </a:lnTo>
                <a:lnTo>
                  <a:pt x="1785937" y="1785937"/>
                </a:lnTo>
                <a:lnTo>
                  <a:pt x="0" y="17859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 tay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/>
          <p:cNvSpPr/>
          <p:nvPr/>
        </p:nvSpPr>
        <p:spPr>
          <a:xfrm>
            <a:off x="5600700" y="1276350"/>
            <a:ext cx="2438400" cy="2438400"/>
          </a:xfrm>
          <a:custGeom>
            <a:avLst/>
            <a:gdLst/>
            <a:ahLst/>
            <a:cxnLst/>
            <a:rect l="l" t="t" r="r" b="b"/>
            <a:pathLst>
              <a:path w="3592327" h="3592327">
                <a:moveTo>
                  <a:pt x="0" y="0"/>
                </a:moveTo>
                <a:lnTo>
                  <a:pt x="3592327" y="0"/>
                </a:lnTo>
                <a:lnTo>
                  <a:pt x="3592327" y="3592327"/>
                </a:lnTo>
                <a:lnTo>
                  <a:pt x="0" y="35923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defTabSz="457200">
              <a:buClrTx/>
            </a:pPr>
            <a:r>
              <a:rPr lang="en-US" sz="9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\</a:t>
            </a:r>
          </a:p>
        </p:txBody>
      </p:sp>
      <p:pic>
        <p:nvPicPr>
          <p:cNvPr id="1026" name="Picture 2" descr="Modal verbs | Baamboozle - Baamboozle | The Most Fun Classroom Games!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552450"/>
            <a:ext cx="4152900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hanh Yen Tran 0967 255 149 /081 811 4340 zalo / FB https://www.facebook.com/thanhyentrangiaoandient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28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28600" y="-552450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7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6;p7">
            <a:extLst>
              <a:ext uri="{FF2B5EF4-FFF2-40B4-BE49-F238E27FC236}">
                <a16:creationId xmlns:a16="http://schemas.microsoft.com/office/drawing/2014/main" id="{B1BE0A54-CF00-F6FF-A107-E21ED02FA58C}"/>
              </a:ext>
            </a:extLst>
          </p:cNvPr>
          <p:cNvSpPr/>
          <p:nvPr/>
        </p:nvSpPr>
        <p:spPr>
          <a:xfrm>
            <a:off x="155639" y="558000"/>
            <a:ext cx="8825587" cy="4396995"/>
          </a:xfrm>
          <a:prstGeom prst="roundRect">
            <a:avLst>
              <a:gd name="adj" fmla="val 2947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69672" y="53604"/>
            <a:ext cx="2595614" cy="5078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effectLst>
                  <a:glow>
                    <a:prstClr val="white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4201" y="658567"/>
            <a:ext cx="7867634" cy="4154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Calibri" panose="020F0502020204030204"/>
                <a:ea typeface="+mn-ea"/>
                <a:cs typeface="Arial" panose="020B0604020202020204" pitchFamily="34" charset="0"/>
              </a:rPr>
              <a:t>Circle the correct word or phrase to complete each sentence.</a:t>
            </a:r>
          </a:p>
        </p:txBody>
      </p:sp>
      <p:sp>
        <p:nvSpPr>
          <p:cNvPr id="5" name="Rounded Rectangle 15"/>
          <p:cNvSpPr/>
          <p:nvPr/>
        </p:nvSpPr>
        <p:spPr>
          <a:xfrm>
            <a:off x="327658" y="666297"/>
            <a:ext cx="376955" cy="3769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F16649"/>
              </a:solidFill>
              <a:latin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248" y="589317"/>
            <a:ext cx="297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1" name="Hộp Văn bản 4"/>
          <p:cNvSpPr txBox="1"/>
          <p:nvPr/>
        </p:nvSpPr>
        <p:spPr>
          <a:xfrm>
            <a:off x="200444" y="1329532"/>
            <a:ext cx="874311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srgbClr val="F26648"/>
                </a:solidFill>
                <a:latin typeface="Calibri" panose="020F0502020204030204"/>
                <a:ea typeface="+mn-ea"/>
                <a:cs typeface="+mn-cs"/>
              </a:rPr>
              <a:t>1. </a:t>
            </a: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It’s always difficult for students to </a:t>
            </a:r>
            <a:r>
              <a:rPr lang="en-US" sz="2400" kern="1200" dirty="0">
                <a:solidFill>
                  <a:srgbClr val="F26648"/>
                </a:solidFill>
                <a:latin typeface="Calibri" panose="020F0502020204030204"/>
                <a:ea typeface="+mn-ea"/>
                <a:cs typeface="+mn-cs"/>
              </a:rPr>
              <a:t>give</a:t>
            </a: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/ </a:t>
            </a:r>
            <a:r>
              <a:rPr lang="en-US" sz="2400" kern="1200" dirty="0">
                <a:solidFill>
                  <a:srgbClr val="F26648"/>
                </a:solidFill>
                <a:latin typeface="Calibri" panose="020F0502020204030204"/>
                <a:ea typeface="+mn-ea"/>
                <a:cs typeface="+mn-cs"/>
              </a:rPr>
              <a:t>make</a:t>
            </a: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priority to work, school, and family.</a:t>
            </a:r>
          </a:p>
          <a:p>
            <a:pPr defTabSz="685800">
              <a:buClrTx/>
            </a:pPr>
            <a:r>
              <a:rPr lang="en-US" sz="2400" kern="1200" dirty="0">
                <a:solidFill>
                  <a:srgbClr val="F26648"/>
                </a:solidFill>
                <a:latin typeface="Calibri" panose="020F0502020204030204"/>
                <a:ea typeface="+mn-ea"/>
                <a:cs typeface="+mn-cs"/>
              </a:rPr>
              <a:t>2. </a:t>
            </a: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David works out at his home gym to maintain his </a:t>
            </a:r>
            <a:r>
              <a:rPr lang="en-US" sz="2400" kern="1200" dirty="0">
                <a:solidFill>
                  <a:srgbClr val="F26648"/>
                </a:solidFill>
                <a:latin typeface="Calibri" panose="020F0502020204030204"/>
                <a:ea typeface="+mn-ea"/>
                <a:cs typeface="+mn-cs"/>
              </a:rPr>
              <a:t>mental</a:t>
            </a: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/ </a:t>
            </a:r>
            <a:r>
              <a:rPr lang="en-US" sz="2400" kern="1200" dirty="0">
                <a:solidFill>
                  <a:srgbClr val="F26648"/>
                </a:solidFill>
                <a:latin typeface="Calibri" panose="020F0502020204030204"/>
                <a:ea typeface="+mn-ea"/>
                <a:cs typeface="+mn-cs"/>
              </a:rPr>
              <a:t>physical</a:t>
            </a: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health.</a:t>
            </a:r>
          </a:p>
          <a:p>
            <a:pPr defTabSz="685800">
              <a:buClrTx/>
            </a:pPr>
            <a:r>
              <a:rPr lang="en-US" sz="2400" kern="1200" dirty="0">
                <a:solidFill>
                  <a:srgbClr val="F26648"/>
                </a:solidFill>
                <a:latin typeface="Calibri" panose="020F0502020204030204"/>
                <a:ea typeface="+mn-ea"/>
                <a:cs typeface="+mn-cs"/>
              </a:rPr>
              <a:t>3. Well-balanced</a:t>
            </a: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/ </a:t>
            </a:r>
            <a:r>
              <a:rPr lang="en-US" sz="2400" kern="1200" dirty="0">
                <a:solidFill>
                  <a:srgbClr val="F26648"/>
                </a:solidFill>
                <a:latin typeface="Calibri" panose="020F0502020204030204"/>
                <a:ea typeface="+mn-ea"/>
                <a:cs typeface="+mn-cs"/>
              </a:rPr>
              <a:t>Badly balanced </a:t>
            </a: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living is hard to achieve if you have many things to do.</a:t>
            </a:r>
          </a:p>
          <a:p>
            <a:pPr defTabSz="685800">
              <a:buClrTx/>
            </a:pPr>
            <a:r>
              <a:rPr lang="en-US" sz="2400" kern="1200" dirty="0">
                <a:solidFill>
                  <a:srgbClr val="F26648"/>
                </a:solidFill>
                <a:latin typeface="Calibri" panose="020F0502020204030204"/>
                <a:ea typeface="+mn-ea"/>
                <a:cs typeface="+mn-cs"/>
              </a:rPr>
              <a:t>4. Managing</a:t>
            </a: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/ </a:t>
            </a:r>
            <a:r>
              <a:rPr lang="en-US" sz="2400" kern="1200" dirty="0">
                <a:solidFill>
                  <a:srgbClr val="F26648"/>
                </a:solidFill>
                <a:latin typeface="Calibri" panose="020F0502020204030204"/>
                <a:ea typeface="+mn-ea"/>
                <a:cs typeface="+mn-cs"/>
              </a:rPr>
              <a:t>Making</a:t>
            </a: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time means </a:t>
            </a:r>
            <a:r>
              <a:rPr lang="en-US" sz="24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organising</a:t>
            </a: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and planning how to divide your time between different activities.</a:t>
            </a:r>
          </a:p>
          <a:p>
            <a:pPr defTabSz="685800">
              <a:buClrTx/>
            </a:pPr>
            <a:r>
              <a:rPr lang="en-US" sz="2400" kern="1200" dirty="0">
                <a:solidFill>
                  <a:srgbClr val="F26648"/>
                </a:solidFill>
                <a:latin typeface="Calibri" panose="020F0502020204030204"/>
                <a:ea typeface="+mn-ea"/>
                <a:cs typeface="+mn-cs"/>
              </a:rPr>
              <a:t>5. </a:t>
            </a: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 tried to </a:t>
            </a:r>
            <a:r>
              <a:rPr lang="en-US" sz="2400" kern="1200" dirty="0">
                <a:solidFill>
                  <a:srgbClr val="F26648"/>
                </a:solidFill>
                <a:latin typeface="Calibri" panose="020F0502020204030204"/>
                <a:ea typeface="+mn-ea"/>
                <a:cs typeface="+mn-cs"/>
              </a:rPr>
              <a:t>accomplish</a:t>
            </a: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/ </a:t>
            </a:r>
            <a:r>
              <a:rPr lang="en-US" sz="2400" kern="1200" dirty="0">
                <a:solidFill>
                  <a:srgbClr val="F26648"/>
                </a:solidFill>
                <a:latin typeface="Calibri" panose="020F0502020204030204"/>
                <a:ea typeface="+mn-ea"/>
                <a:cs typeface="+mn-cs"/>
              </a:rPr>
              <a:t>get</a:t>
            </a: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my goal of cycling five </a:t>
            </a:r>
            <a:r>
              <a:rPr lang="en-US" sz="24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kilometres</a:t>
            </a: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a day.</a:t>
            </a:r>
          </a:p>
        </p:txBody>
      </p:sp>
      <p:sp>
        <p:nvSpPr>
          <p:cNvPr id="23" name="Oval 22"/>
          <p:cNvSpPr/>
          <p:nvPr/>
        </p:nvSpPr>
        <p:spPr>
          <a:xfrm>
            <a:off x="4745309" y="1321801"/>
            <a:ext cx="667501" cy="4646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500" kern="120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7698674" y="2065148"/>
            <a:ext cx="1244881" cy="5398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500" kern="120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656013" y="4219968"/>
            <a:ext cx="1470796" cy="63724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500" kern="120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87559" y="2723321"/>
            <a:ext cx="1894457" cy="5700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500" kern="120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87560" y="3503573"/>
            <a:ext cx="1393010" cy="4940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500" kern="1200">
              <a:solidFill>
                <a:srgbClr val="0070C0"/>
              </a:solidFill>
              <a:latin typeface="Calibri" panose="020F0502020204030204"/>
            </a:endParaRPr>
          </a:p>
        </p:txBody>
      </p:sp>
      <p:grpSp>
        <p:nvGrpSpPr>
          <p:cNvPr id="8" name="Google Shape;1435;p44">
            <a:extLst>
              <a:ext uri="{FF2B5EF4-FFF2-40B4-BE49-F238E27FC236}">
                <a16:creationId xmlns:a16="http://schemas.microsoft.com/office/drawing/2014/main" id="{0A3C426A-FEBA-4126-7062-9C23B1267879}"/>
              </a:ext>
            </a:extLst>
          </p:cNvPr>
          <p:cNvGrpSpPr/>
          <p:nvPr/>
        </p:nvGrpSpPr>
        <p:grpSpPr>
          <a:xfrm rot="-477770">
            <a:off x="7998007" y="4682355"/>
            <a:ext cx="1612186" cy="1554072"/>
            <a:chOff x="5145607" y="3513904"/>
            <a:chExt cx="1505982" cy="1451696"/>
          </a:xfrm>
        </p:grpSpPr>
        <p:sp>
          <p:nvSpPr>
            <p:cNvPr id="9" name="Google Shape;1436;p44">
              <a:extLst>
                <a:ext uri="{FF2B5EF4-FFF2-40B4-BE49-F238E27FC236}">
                  <a16:creationId xmlns:a16="http://schemas.microsoft.com/office/drawing/2014/main" id="{D8C36D9C-B995-7856-AC98-6648588498BB}"/>
                </a:ext>
              </a:extLst>
            </p:cNvPr>
            <p:cNvSpPr/>
            <p:nvPr/>
          </p:nvSpPr>
          <p:spPr>
            <a:xfrm>
              <a:off x="5145607" y="3513904"/>
              <a:ext cx="1505982" cy="1451696"/>
            </a:xfrm>
            <a:custGeom>
              <a:avLst/>
              <a:gdLst/>
              <a:ahLst/>
              <a:cxnLst/>
              <a:rect l="l" t="t" r="r" b="b"/>
              <a:pathLst>
                <a:path w="43804" h="42225" extrusionOk="0">
                  <a:moveTo>
                    <a:pt x="22694" y="1"/>
                  </a:moveTo>
                  <a:cubicBezTo>
                    <a:pt x="19662" y="1"/>
                    <a:pt x="16735" y="630"/>
                    <a:pt x="13990" y="1871"/>
                  </a:cubicBezTo>
                  <a:cubicBezTo>
                    <a:pt x="12414" y="2585"/>
                    <a:pt x="10925" y="3498"/>
                    <a:pt x="9559" y="4585"/>
                  </a:cubicBezTo>
                  <a:lnTo>
                    <a:pt x="6998" y="4585"/>
                  </a:lnTo>
                  <a:cubicBezTo>
                    <a:pt x="6600" y="4585"/>
                    <a:pt x="6223" y="4765"/>
                    <a:pt x="5971" y="5074"/>
                  </a:cubicBezTo>
                  <a:cubicBezTo>
                    <a:pt x="5720" y="5382"/>
                    <a:pt x="5620" y="5788"/>
                    <a:pt x="5701" y="6178"/>
                  </a:cubicBezTo>
                  <a:lnTo>
                    <a:pt x="6093" y="8072"/>
                  </a:lnTo>
                  <a:cubicBezTo>
                    <a:pt x="3179" y="11780"/>
                    <a:pt x="1581" y="16384"/>
                    <a:pt x="1581" y="21111"/>
                  </a:cubicBezTo>
                  <a:cubicBezTo>
                    <a:pt x="1581" y="21652"/>
                    <a:pt x="1601" y="22197"/>
                    <a:pt x="1644" y="22740"/>
                  </a:cubicBezTo>
                  <a:cubicBezTo>
                    <a:pt x="1578" y="22730"/>
                    <a:pt x="1512" y="22725"/>
                    <a:pt x="1445" y="22725"/>
                  </a:cubicBezTo>
                  <a:cubicBezTo>
                    <a:pt x="965" y="22725"/>
                    <a:pt x="526" y="22968"/>
                    <a:pt x="270" y="23376"/>
                  </a:cubicBezTo>
                  <a:cubicBezTo>
                    <a:pt x="23" y="23770"/>
                    <a:pt x="1" y="24242"/>
                    <a:pt x="167" y="24643"/>
                  </a:cubicBezTo>
                  <a:cubicBezTo>
                    <a:pt x="206" y="25091"/>
                    <a:pt x="224" y="25552"/>
                    <a:pt x="242" y="26035"/>
                  </a:cubicBezTo>
                  <a:cubicBezTo>
                    <a:pt x="277" y="26974"/>
                    <a:pt x="313" y="27946"/>
                    <a:pt x="522" y="28928"/>
                  </a:cubicBezTo>
                  <a:cubicBezTo>
                    <a:pt x="840" y="30432"/>
                    <a:pt x="1749" y="32187"/>
                    <a:pt x="3372" y="32994"/>
                  </a:cubicBezTo>
                  <a:cubicBezTo>
                    <a:pt x="3875" y="34930"/>
                    <a:pt x="4934" y="36560"/>
                    <a:pt x="6311" y="37513"/>
                  </a:cubicBezTo>
                  <a:cubicBezTo>
                    <a:pt x="6545" y="37820"/>
                    <a:pt x="6902" y="38022"/>
                    <a:pt x="7296" y="38055"/>
                  </a:cubicBezTo>
                  <a:cubicBezTo>
                    <a:pt x="7405" y="38103"/>
                    <a:pt x="7514" y="38146"/>
                    <a:pt x="7619" y="38183"/>
                  </a:cubicBezTo>
                  <a:cubicBezTo>
                    <a:pt x="8554" y="38511"/>
                    <a:pt x="9490" y="38554"/>
                    <a:pt x="10202" y="38554"/>
                  </a:cubicBezTo>
                  <a:cubicBezTo>
                    <a:pt x="10400" y="38554"/>
                    <a:pt x="10597" y="38549"/>
                    <a:pt x="10790" y="38545"/>
                  </a:cubicBezTo>
                  <a:cubicBezTo>
                    <a:pt x="14308" y="40954"/>
                    <a:pt x="18412" y="42225"/>
                    <a:pt x="22694" y="42225"/>
                  </a:cubicBezTo>
                  <a:cubicBezTo>
                    <a:pt x="25180" y="42225"/>
                    <a:pt x="27613" y="41795"/>
                    <a:pt x="29931" y="40950"/>
                  </a:cubicBezTo>
                  <a:cubicBezTo>
                    <a:pt x="30037" y="40957"/>
                    <a:pt x="30142" y="40964"/>
                    <a:pt x="30247" y="40972"/>
                  </a:cubicBezTo>
                  <a:cubicBezTo>
                    <a:pt x="30821" y="41011"/>
                    <a:pt x="31417" y="41051"/>
                    <a:pt x="31980" y="41065"/>
                  </a:cubicBezTo>
                  <a:lnTo>
                    <a:pt x="32364" y="41077"/>
                  </a:lnTo>
                  <a:cubicBezTo>
                    <a:pt x="32674" y="41086"/>
                    <a:pt x="32995" y="41096"/>
                    <a:pt x="33321" y="41096"/>
                  </a:cubicBezTo>
                  <a:cubicBezTo>
                    <a:pt x="34032" y="41096"/>
                    <a:pt x="34967" y="41054"/>
                    <a:pt x="35903" y="40726"/>
                  </a:cubicBezTo>
                  <a:cubicBezTo>
                    <a:pt x="36008" y="40688"/>
                    <a:pt x="36115" y="40646"/>
                    <a:pt x="36225" y="40598"/>
                  </a:cubicBezTo>
                  <a:cubicBezTo>
                    <a:pt x="36617" y="40565"/>
                    <a:pt x="36974" y="40365"/>
                    <a:pt x="37209" y="40056"/>
                  </a:cubicBezTo>
                  <a:cubicBezTo>
                    <a:pt x="38586" y="39104"/>
                    <a:pt x="39646" y="37473"/>
                    <a:pt x="40149" y="35537"/>
                  </a:cubicBezTo>
                  <a:cubicBezTo>
                    <a:pt x="41771" y="34730"/>
                    <a:pt x="42679" y="32974"/>
                    <a:pt x="42999" y="31471"/>
                  </a:cubicBezTo>
                  <a:cubicBezTo>
                    <a:pt x="43208" y="30487"/>
                    <a:pt x="43244" y="29516"/>
                    <a:pt x="43278" y="28577"/>
                  </a:cubicBezTo>
                  <a:cubicBezTo>
                    <a:pt x="43297" y="28095"/>
                    <a:pt x="43314" y="27635"/>
                    <a:pt x="43353" y="27188"/>
                  </a:cubicBezTo>
                  <a:cubicBezTo>
                    <a:pt x="43520" y="26787"/>
                    <a:pt x="43498" y="26315"/>
                    <a:pt x="43252" y="25920"/>
                  </a:cubicBezTo>
                  <a:cubicBezTo>
                    <a:pt x="43618" y="24346"/>
                    <a:pt x="43804" y="22734"/>
                    <a:pt x="43804" y="21111"/>
                  </a:cubicBezTo>
                  <a:cubicBezTo>
                    <a:pt x="43804" y="15545"/>
                    <a:pt x="41682" y="10342"/>
                    <a:pt x="37815" y="6379"/>
                  </a:cubicBezTo>
                  <a:lnTo>
                    <a:pt x="37855" y="6105"/>
                  </a:lnTo>
                  <a:cubicBezTo>
                    <a:pt x="37912" y="5724"/>
                    <a:pt x="37800" y="5337"/>
                    <a:pt x="37549" y="5046"/>
                  </a:cubicBezTo>
                  <a:cubicBezTo>
                    <a:pt x="37297" y="4753"/>
                    <a:pt x="36930" y="4585"/>
                    <a:pt x="36545" y="4585"/>
                  </a:cubicBezTo>
                  <a:lnTo>
                    <a:pt x="35823" y="4585"/>
                  </a:lnTo>
                  <a:cubicBezTo>
                    <a:pt x="32383" y="1848"/>
                    <a:pt x="28263" y="276"/>
                    <a:pt x="23879" y="36"/>
                  </a:cubicBezTo>
                  <a:cubicBezTo>
                    <a:pt x="23501" y="12"/>
                    <a:pt x="23103" y="1"/>
                    <a:pt x="226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38100" dir="306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437;p44">
              <a:extLst>
                <a:ext uri="{FF2B5EF4-FFF2-40B4-BE49-F238E27FC236}">
                  <a16:creationId xmlns:a16="http://schemas.microsoft.com/office/drawing/2014/main" id="{A0E3AD39-D4ED-7436-F4D5-84ECD0E8DB20}"/>
                </a:ext>
              </a:extLst>
            </p:cNvPr>
            <p:cNvSpPr/>
            <p:nvPr/>
          </p:nvSpPr>
          <p:spPr>
            <a:xfrm>
              <a:off x="5243521" y="3564923"/>
              <a:ext cx="1360589" cy="1360589"/>
            </a:xfrm>
            <a:custGeom>
              <a:avLst/>
              <a:gdLst/>
              <a:ahLst/>
              <a:cxnLst/>
              <a:rect l="l" t="t" r="r" b="b"/>
              <a:pathLst>
                <a:path w="39575" h="39575" extrusionOk="0">
                  <a:moveTo>
                    <a:pt x="19789" y="0"/>
                  </a:moveTo>
                  <a:cubicBezTo>
                    <a:pt x="16881" y="0"/>
                    <a:pt x="14121" y="626"/>
                    <a:pt x="11632" y="1752"/>
                  </a:cubicBezTo>
                  <a:cubicBezTo>
                    <a:pt x="4774" y="4862"/>
                    <a:pt x="1" y="11767"/>
                    <a:pt x="1" y="19787"/>
                  </a:cubicBezTo>
                  <a:cubicBezTo>
                    <a:pt x="1" y="25676"/>
                    <a:pt x="2575" y="30965"/>
                    <a:pt x="6659" y="34589"/>
                  </a:cubicBezTo>
                  <a:cubicBezTo>
                    <a:pt x="10152" y="37692"/>
                    <a:pt x="14752" y="39575"/>
                    <a:pt x="19789" y="39575"/>
                  </a:cubicBezTo>
                  <a:cubicBezTo>
                    <a:pt x="24239" y="39575"/>
                    <a:pt x="28349" y="38106"/>
                    <a:pt x="31654" y="35624"/>
                  </a:cubicBezTo>
                  <a:cubicBezTo>
                    <a:pt x="31929" y="35418"/>
                    <a:pt x="32198" y="35205"/>
                    <a:pt x="32458" y="34986"/>
                  </a:cubicBezTo>
                  <a:cubicBezTo>
                    <a:pt x="32777" y="34721"/>
                    <a:pt x="33089" y="34443"/>
                    <a:pt x="33390" y="34158"/>
                  </a:cubicBezTo>
                  <a:cubicBezTo>
                    <a:pt x="33868" y="33705"/>
                    <a:pt x="34326" y="33226"/>
                    <a:pt x="34758" y="32726"/>
                  </a:cubicBezTo>
                  <a:cubicBezTo>
                    <a:pt x="37760" y="29258"/>
                    <a:pt x="39574" y="24736"/>
                    <a:pt x="39574" y="19787"/>
                  </a:cubicBezTo>
                  <a:cubicBezTo>
                    <a:pt x="39574" y="9229"/>
                    <a:pt x="31309" y="605"/>
                    <a:pt x="20894" y="33"/>
                  </a:cubicBezTo>
                  <a:cubicBezTo>
                    <a:pt x="20529" y="10"/>
                    <a:pt x="20159" y="0"/>
                    <a:pt x="19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438;p44">
              <a:extLst>
                <a:ext uri="{FF2B5EF4-FFF2-40B4-BE49-F238E27FC236}">
                  <a16:creationId xmlns:a16="http://schemas.microsoft.com/office/drawing/2014/main" id="{A4F0D470-3AF1-40AD-33F8-D871F186F0AF}"/>
                </a:ext>
              </a:extLst>
            </p:cNvPr>
            <p:cNvSpPr/>
            <p:nvPr/>
          </p:nvSpPr>
          <p:spPr>
            <a:xfrm>
              <a:off x="5384237" y="3722521"/>
              <a:ext cx="1015860" cy="1093593"/>
            </a:xfrm>
            <a:custGeom>
              <a:avLst/>
              <a:gdLst/>
              <a:ahLst/>
              <a:cxnLst/>
              <a:rect l="l" t="t" r="r" b="b"/>
              <a:pathLst>
                <a:path w="29548" h="31809" extrusionOk="0">
                  <a:moveTo>
                    <a:pt x="0" y="1"/>
                  </a:moveTo>
                  <a:lnTo>
                    <a:pt x="6173" y="29878"/>
                  </a:lnTo>
                  <a:cubicBezTo>
                    <a:pt x="9117" y="31302"/>
                    <a:pt x="11951" y="31809"/>
                    <a:pt x="14494" y="31809"/>
                  </a:cubicBezTo>
                  <a:cubicBezTo>
                    <a:pt x="20767" y="31809"/>
                    <a:pt x="25268" y="28725"/>
                    <a:pt x="25268" y="28725"/>
                  </a:cubicBezTo>
                  <a:lnTo>
                    <a:pt x="295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439;p44">
              <a:extLst>
                <a:ext uri="{FF2B5EF4-FFF2-40B4-BE49-F238E27FC236}">
                  <a16:creationId xmlns:a16="http://schemas.microsoft.com/office/drawing/2014/main" id="{49849058-3B7A-AC46-657D-BF876426F80C}"/>
                </a:ext>
              </a:extLst>
            </p:cNvPr>
            <p:cNvSpPr/>
            <p:nvPr/>
          </p:nvSpPr>
          <p:spPr>
            <a:xfrm>
              <a:off x="5443646" y="3786501"/>
              <a:ext cx="897043" cy="965631"/>
            </a:xfrm>
            <a:custGeom>
              <a:avLst/>
              <a:gdLst/>
              <a:ahLst/>
              <a:cxnLst/>
              <a:rect l="l" t="t" r="r" b="b"/>
              <a:pathLst>
                <a:path w="26092" h="28087" extrusionOk="0">
                  <a:moveTo>
                    <a:pt x="1" y="1"/>
                  </a:moveTo>
                  <a:lnTo>
                    <a:pt x="2181" y="10554"/>
                  </a:lnTo>
                  <a:lnTo>
                    <a:pt x="3139" y="15193"/>
                  </a:lnTo>
                  <a:lnTo>
                    <a:pt x="3156" y="15272"/>
                  </a:lnTo>
                  <a:lnTo>
                    <a:pt x="3727" y="18037"/>
                  </a:lnTo>
                  <a:lnTo>
                    <a:pt x="3741" y="18105"/>
                  </a:lnTo>
                  <a:lnTo>
                    <a:pt x="5197" y="25152"/>
                  </a:lnTo>
                  <a:lnTo>
                    <a:pt x="5208" y="25209"/>
                  </a:lnTo>
                  <a:lnTo>
                    <a:pt x="5451" y="26381"/>
                  </a:lnTo>
                  <a:cubicBezTo>
                    <a:pt x="6928" y="27095"/>
                    <a:pt x="8373" y="27547"/>
                    <a:pt x="9756" y="27806"/>
                  </a:cubicBezTo>
                  <a:cubicBezTo>
                    <a:pt x="9777" y="27810"/>
                    <a:pt x="9797" y="27816"/>
                    <a:pt x="9816" y="27818"/>
                  </a:cubicBezTo>
                  <a:cubicBezTo>
                    <a:pt x="10848" y="28006"/>
                    <a:pt x="11847" y="28087"/>
                    <a:pt x="12799" y="28087"/>
                  </a:cubicBezTo>
                  <a:cubicBezTo>
                    <a:pt x="16487" y="28087"/>
                    <a:pt x="19481" y="26880"/>
                    <a:pt x="21070" y="26073"/>
                  </a:cubicBezTo>
                  <a:cubicBezTo>
                    <a:pt x="21094" y="26062"/>
                    <a:pt x="21114" y="26051"/>
                    <a:pt x="21137" y="26041"/>
                  </a:cubicBezTo>
                  <a:cubicBezTo>
                    <a:pt x="21894" y="25653"/>
                    <a:pt x="22312" y="25364"/>
                    <a:pt x="22312" y="25364"/>
                  </a:cubicBezTo>
                  <a:lnTo>
                    <a:pt x="22794" y="22120"/>
                  </a:lnTo>
                  <a:lnTo>
                    <a:pt x="22804" y="22059"/>
                  </a:lnTo>
                  <a:lnTo>
                    <a:pt x="23256" y="19030"/>
                  </a:lnTo>
                  <a:lnTo>
                    <a:pt x="23264" y="18977"/>
                  </a:lnTo>
                  <a:lnTo>
                    <a:pt x="24004" y="14002"/>
                  </a:lnTo>
                  <a:lnTo>
                    <a:pt x="24020" y="13908"/>
                  </a:lnTo>
                  <a:lnTo>
                    <a:pt x="24651" y="9667"/>
                  </a:lnTo>
                  <a:lnTo>
                    <a:pt x="260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440;p44">
              <a:extLst>
                <a:ext uri="{FF2B5EF4-FFF2-40B4-BE49-F238E27FC236}">
                  <a16:creationId xmlns:a16="http://schemas.microsoft.com/office/drawing/2014/main" id="{952E0A2F-5E2F-651D-62D6-A4D5B7B45136}"/>
                </a:ext>
              </a:extLst>
            </p:cNvPr>
            <p:cNvSpPr/>
            <p:nvPr/>
          </p:nvSpPr>
          <p:spPr>
            <a:xfrm>
              <a:off x="5571780" y="4406576"/>
              <a:ext cx="671682" cy="63362"/>
            </a:xfrm>
            <a:custGeom>
              <a:avLst/>
              <a:gdLst/>
              <a:ahLst/>
              <a:cxnLst/>
              <a:rect l="l" t="t" r="r" b="b"/>
              <a:pathLst>
                <a:path w="19537" h="1843" extrusionOk="0">
                  <a:moveTo>
                    <a:pt x="0" y="1"/>
                  </a:moveTo>
                  <a:lnTo>
                    <a:pt x="14" y="69"/>
                  </a:lnTo>
                  <a:cubicBezTo>
                    <a:pt x="254" y="177"/>
                    <a:pt x="492" y="287"/>
                    <a:pt x="725" y="394"/>
                  </a:cubicBezTo>
                  <a:cubicBezTo>
                    <a:pt x="1512" y="753"/>
                    <a:pt x="2321" y="1125"/>
                    <a:pt x="3155" y="1403"/>
                  </a:cubicBezTo>
                  <a:cubicBezTo>
                    <a:pt x="4047" y="1696"/>
                    <a:pt x="4882" y="1843"/>
                    <a:pt x="5652" y="1843"/>
                  </a:cubicBezTo>
                  <a:cubicBezTo>
                    <a:pt x="6232" y="1843"/>
                    <a:pt x="6776" y="1759"/>
                    <a:pt x="7280" y="1593"/>
                  </a:cubicBezTo>
                  <a:cubicBezTo>
                    <a:pt x="7689" y="1457"/>
                    <a:pt x="8082" y="1261"/>
                    <a:pt x="8465" y="1071"/>
                  </a:cubicBezTo>
                  <a:cubicBezTo>
                    <a:pt x="8981" y="815"/>
                    <a:pt x="9513" y="550"/>
                    <a:pt x="10083" y="436"/>
                  </a:cubicBezTo>
                  <a:cubicBezTo>
                    <a:pt x="10322" y="388"/>
                    <a:pt x="10561" y="367"/>
                    <a:pt x="10800" y="367"/>
                  </a:cubicBezTo>
                  <a:cubicBezTo>
                    <a:pt x="11625" y="367"/>
                    <a:pt x="12452" y="615"/>
                    <a:pt x="13258" y="856"/>
                  </a:cubicBezTo>
                  <a:cubicBezTo>
                    <a:pt x="13633" y="968"/>
                    <a:pt x="14022" y="1085"/>
                    <a:pt x="14404" y="1173"/>
                  </a:cubicBezTo>
                  <a:cubicBezTo>
                    <a:pt x="15102" y="1337"/>
                    <a:pt x="15821" y="1418"/>
                    <a:pt x="16555" y="1418"/>
                  </a:cubicBezTo>
                  <a:cubicBezTo>
                    <a:pt x="17522" y="1418"/>
                    <a:pt x="18516" y="1277"/>
                    <a:pt x="19529" y="994"/>
                  </a:cubicBezTo>
                  <a:lnTo>
                    <a:pt x="19537" y="941"/>
                  </a:lnTo>
                  <a:lnTo>
                    <a:pt x="19537" y="941"/>
                  </a:lnTo>
                  <a:cubicBezTo>
                    <a:pt x="18537" y="1217"/>
                    <a:pt x="17539" y="1359"/>
                    <a:pt x="16563" y="1359"/>
                  </a:cubicBezTo>
                  <a:cubicBezTo>
                    <a:pt x="15832" y="1359"/>
                    <a:pt x="15113" y="1279"/>
                    <a:pt x="14417" y="1116"/>
                  </a:cubicBezTo>
                  <a:cubicBezTo>
                    <a:pt x="14036" y="1027"/>
                    <a:pt x="13649" y="913"/>
                    <a:pt x="13275" y="801"/>
                  </a:cubicBezTo>
                  <a:cubicBezTo>
                    <a:pt x="12464" y="559"/>
                    <a:pt x="11634" y="311"/>
                    <a:pt x="10801" y="311"/>
                  </a:cubicBezTo>
                  <a:cubicBezTo>
                    <a:pt x="10558" y="311"/>
                    <a:pt x="10314" y="332"/>
                    <a:pt x="10071" y="381"/>
                  </a:cubicBezTo>
                  <a:cubicBezTo>
                    <a:pt x="9495" y="495"/>
                    <a:pt x="8957" y="762"/>
                    <a:pt x="8439" y="1020"/>
                  </a:cubicBezTo>
                  <a:cubicBezTo>
                    <a:pt x="8060" y="1208"/>
                    <a:pt x="7666" y="1405"/>
                    <a:pt x="7262" y="1540"/>
                  </a:cubicBezTo>
                  <a:cubicBezTo>
                    <a:pt x="6765" y="1704"/>
                    <a:pt x="6228" y="1787"/>
                    <a:pt x="5655" y="1787"/>
                  </a:cubicBezTo>
                  <a:cubicBezTo>
                    <a:pt x="4891" y="1787"/>
                    <a:pt x="4061" y="1640"/>
                    <a:pt x="3174" y="1348"/>
                  </a:cubicBezTo>
                  <a:cubicBezTo>
                    <a:pt x="2343" y="1073"/>
                    <a:pt x="1532" y="703"/>
                    <a:pt x="750" y="342"/>
                  </a:cubicBezTo>
                  <a:cubicBezTo>
                    <a:pt x="503" y="230"/>
                    <a:pt x="252" y="113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41;p44">
              <a:extLst>
                <a:ext uri="{FF2B5EF4-FFF2-40B4-BE49-F238E27FC236}">
                  <a16:creationId xmlns:a16="http://schemas.microsoft.com/office/drawing/2014/main" id="{0F35EC88-27A5-A3FF-D54A-E92FFBB443CF}"/>
                </a:ext>
              </a:extLst>
            </p:cNvPr>
            <p:cNvSpPr/>
            <p:nvPr/>
          </p:nvSpPr>
          <p:spPr>
            <a:xfrm>
              <a:off x="5551564" y="4264622"/>
              <a:ext cx="717923" cy="92345"/>
            </a:xfrm>
            <a:custGeom>
              <a:avLst/>
              <a:gdLst/>
              <a:ahLst/>
              <a:cxnLst/>
              <a:rect l="l" t="t" r="r" b="b"/>
              <a:pathLst>
                <a:path w="20882" h="2686" extrusionOk="0">
                  <a:moveTo>
                    <a:pt x="20881" y="1"/>
                  </a:moveTo>
                  <a:lnTo>
                    <a:pt x="20785" y="97"/>
                  </a:lnTo>
                  <a:cubicBezTo>
                    <a:pt x="20240" y="628"/>
                    <a:pt x="19209" y="1455"/>
                    <a:pt x="18049" y="1455"/>
                  </a:cubicBezTo>
                  <a:cubicBezTo>
                    <a:pt x="17906" y="1455"/>
                    <a:pt x="17762" y="1443"/>
                    <a:pt x="17616" y="1416"/>
                  </a:cubicBezTo>
                  <a:cubicBezTo>
                    <a:pt x="17163" y="1334"/>
                    <a:pt x="16743" y="1116"/>
                    <a:pt x="16338" y="908"/>
                  </a:cubicBezTo>
                  <a:cubicBezTo>
                    <a:pt x="16055" y="762"/>
                    <a:pt x="15762" y="609"/>
                    <a:pt x="15458" y="504"/>
                  </a:cubicBezTo>
                  <a:cubicBezTo>
                    <a:pt x="15033" y="355"/>
                    <a:pt x="14605" y="291"/>
                    <a:pt x="14173" y="291"/>
                  </a:cubicBezTo>
                  <a:cubicBezTo>
                    <a:pt x="12952" y="291"/>
                    <a:pt x="11711" y="797"/>
                    <a:pt x="10499" y="1291"/>
                  </a:cubicBezTo>
                  <a:cubicBezTo>
                    <a:pt x="10284" y="1378"/>
                    <a:pt x="10072" y="1464"/>
                    <a:pt x="9862" y="1547"/>
                  </a:cubicBezTo>
                  <a:cubicBezTo>
                    <a:pt x="8015" y="2274"/>
                    <a:pt x="6340" y="2628"/>
                    <a:pt x="4748" y="2628"/>
                  </a:cubicBezTo>
                  <a:cubicBezTo>
                    <a:pt x="4664" y="2628"/>
                    <a:pt x="4581" y="2627"/>
                    <a:pt x="4497" y="2625"/>
                  </a:cubicBezTo>
                  <a:cubicBezTo>
                    <a:pt x="2815" y="2584"/>
                    <a:pt x="1247" y="2116"/>
                    <a:pt x="0" y="1286"/>
                  </a:cubicBezTo>
                  <a:lnTo>
                    <a:pt x="0" y="1286"/>
                  </a:lnTo>
                  <a:lnTo>
                    <a:pt x="17" y="1365"/>
                  </a:lnTo>
                  <a:cubicBezTo>
                    <a:pt x="1262" y="2179"/>
                    <a:pt x="2826" y="2642"/>
                    <a:pt x="4497" y="2682"/>
                  </a:cubicBezTo>
                  <a:cubicBezTo>
                    <a:pt x="4580" y="2684"/>
                    <a:pt x="4664" y="2685"/>
                    <a:pt x="4747" y="2685"/>
                  </a:cubicBezTo>
                  <a:cubicBezTo>
                    <a:pt x="6344" y="2685"/>
                    <a:pt x="8028" y="2329"/>
                    <a:pt x="9882" y="1601"/>
                  </a:cubicBezTo>
                  <a:cubicBezTo>
                    <a:pt x="10092" y="1516"/>
                    <a:pt x="10304" y="1433"/>
                    <a:pt x="10520" y="1343"/>
                  </a:cubicBezTo>
                  <a:cubicBezTo>
                    <a:pt x="11727" y="852"/>
                    <a:pt x="12964" y="348"/>
                    <a:pt x="14176" y="348"/>
                  </a:cubicBezTo>
                  <a:cubicBezTo>
                    <a:pt x="14600" y="348"/>
                    <a:pt x="15022" y="410"/>
                    <a:pt x="15438" y="556"/>
                  </a:cubicBezTo>
                  <a:cubicBezTo>
                    <a:pt x="15739" y="661"/>
                    <a:pt x="16030" y="812"/>
                    <a:pt x="16311" y="959"/>
                  </a:cubicBezTo>
                  <a:cubicBezTo>
                    <a:pt x="16722" y="1169"/>
                    <a:pt x="17146" y="1389"/>
                    <a:pt x="17605" y="1474"/>
                  </a:cubicBezTo>
                  <a:cubicBezTo>
                    <a:pt x="17752" y="1501"/>
                    <a:pt x="17898" y="1513"/>
                    <a:pt x="18041" y="1513"/>
                  </a:cubicBezTo>
                  <a:cubicBezTo>
                    <a:pt x="19225" y="1513"/>
                    <a:pt x="20271" y="678"/>
                    <a:pt x="20823" y="138"/>
                  </a:cubicBezTo>
                  <a:cubicBezTo>
                    <a:pt x="20838" y="125"/>
                    <a:pt x="20853" y="111"/>
                    <a:pt x="20865" y="95"/>
                  </a:cubicBezTo>
                  <a:lnTo>
                    <a:pt x="208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442;p44">
              <a:extLst>
                <a:ext uri="{FF2B5EF4-FFF2-40B4-BE49-F238E27FC236}">
                  <a16:creationId xmlns:a16="http://schemas.microsoft.com/office/drawing/2014/main" id="{50F680DD-1A90-00AA-F5A2-74B00A242BAF}"/>
                </a:ext>
              </a:extLst>
            </p:cNvPr>
            <p:cNvSpPr/>
            <p:nvPr/>
          </p:nvSpPr>
          <p:spPr>
            <a:xfrm>
              <a:off x="5779021" y="4597212"/>
              <a:ext cx="391348" cy="145668"/>
            </a:xfrm>
            <a:custGeom>
              <a:avLst/>
              <a:gdLst/>
              <a:ahLst/>
              <a:cxnLst/>
              <a:rect l="l" t="t" r="r" b="b"/>
              <a:pathLst>
                <a:path w="11383" h="4237" extrusionOk="0">
                  <a:moveTo>
                    <a:pt x="5911" y="1"/>
                  </a:moveTo>
                  <a:cubicBezTo>
                    <a:pt x="4998" y="1"/>
                    <a:pt x="3965" y="313"/>
                    <a:pt x="2824" y="935"/>
                  </a:cubicBezTo>
                  <a:cubicBezTo>
                    <a:pt x="2036" y="1367"/>
                    <a:pt x="925" y="2067"/>
                    <a:pt x="405" y="3168"/>
                  </a:cubicBezTo>
                  <a:cubicBezTo>
                    <a:pt x="312" y="3369"/>
                    <a:pt x="237" y="3583"/>
                    <a:pt x="164" y="3791"/>
                  </a:cubicBezTo>
                  <a:cubicBezTo>
                    <a:pt x="114" y="3935"/>
                    <a:pt x="61" y="4081"/>
                    <a:pt x="1" y="4225"/>
                  </a:cubicBezTo>
                  <a:cubicBezTo>
                    <a:pt x="22" y="4229"/>
                    <a:pt x="42" y="4235"/>
                    <a:pt x="61" y="4237"/>
                  </a:cubicBezTo>
                  <a:cubicBezTo>
                    <a:pt x="118" y="4095"/>
                    <a:pt x="168" y="3951"/>
                    <a:pt x="219" y="3809"/>
                  </a:cubicBezTo>
                  <a:cubicBezTo>
                    <a:pt x="289" y="3603"/>
                    <a:pt x="365" y="3393"/>
                    <a:pt x="458" y="3194"/>
                  </a:cubicBezTo>
                  <a:cubicBezTo>
                    <a:pt x="971" y="2109"/>
                    <a:pt x="2070" y="1413"/>
                    <a:pt x="2852" y="985"/>
                  </a:cubicBezTo>
                  <a:cubicBezTo>
                    <a:pt x="3985" y="367"/>
                    <a:pt x="5010" y="57"/>
                    <a:pt x="5914" y="57"/>
                  </a:cubicBezTo>
                  <a:cubicBezTo>
                    <a:pt x="6304" y="57"/>
                    <a:pt x="6672" y="115"/>
                    <a:pt x="7015" y="231"/>
                  </a:cubicBezTo>
                  <a:cubicBezTo>
                    <a:pt x="7584" y="423"/>
                    <a:pt x="8089" y="775"/>
                    <a:pt x="8579" y="1116"/>
                  </a:cubicBezTo>
                  <a:cubicBezTo>
                    <a:pt x="8746" y="1232"/>
                    <a:pt x="8918" y="1352"/>
                    <a:pt x="9091" y="1464"/>
                  </a:cubicBezTo>
                  <a:cubicBezTo>
                    <a:pt x="9771" y="1904"/>
                    <a:pt x="10523" y="2249"/>
                    <a:pt x="11315" y="2492"/>
                  </a:cubicBezTo>
                  <a:cubicBezTo>
                    <a:pt x="11339" y="2481"/>
                    <a:pt x="11359" y="2470"/>
                    <a:pt x="11382" y="2460"/>
                  </a:cubicBezTo>
                  <a:cubicBezTo>
                    <a:pt x="10587" y="2220"/>
                    <a:pt x="9825" y="1870"/>
                    <a:pt x="9121" y="1415"/>
                  </a:cubicBezTo>
                  <a:cubicBezTo>
                    <a:pt x="8949" y="1304"/>
                    <a:pt x="8778" y="1184"/>
                    <a:pt x="8611" y="1068"/>
                  </a:cubicBezTo>
                  <a:cubicBezTo>
                    <a:pt x="8120" y="727"/>
                    <a:pt x="7610" y="373"/>
                    <a:pt x="7033" y="178"/>
                  </a:cubicBezTo>
                  <a:cubicBezTo>
                    <a:pt x="6682" y="60"/>
                    <a:pt x="6308" y="1"/>
                    <a:pt x="59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43;p44">
              <a:extLst>
                <a:ext uri="{FF2B5EF4-FFF2-40B4-BE49-F238E27FC236}">
                  <a16:creationId xmlns:a16="http://schemas.microsoft.com/office/drawing/2014/main" id="{C1432226-6882-FBBC-F5A3-5D46217B4BA4}"/>
                </a:ext>
              </a:extLst>
            </p:cNvPr>
            <p:cNvSpPr/>
            <p:nvPr/>
          </p:nvSpPr>
          <p:spPr>
            <a:xfrm>
              <a:off x="5622318" y="4482968"/>
              <a:ext cx="605363" cy="170215"/>
            </a:xfrm>
            <a:custGeom>
              <a:avLst/>
              <a:gdLst/>
              <a:ahLst/>
              <a:cxnLst/>
              <a:rect l="l" t="t" r="r" b="b"/>
              <a:pathLst>
                <a:path w="17608" h="4951" extrusionOk="0">
                  <a:moveTo>
                    <a:pt x="9858" y="0"/>
                  </a:moveTo>
                  <a:cubicBezTo>
                    <a:pt x="9081" y="0"/>
                    <a:pt x="8231" y="166"/>
                    <a:pt x="7316" y="500"/>
                  </a:cubicBezTo>
                  <a:cubicBezTo>
                    <a:pt x="5416" y="1188"/>
                    <a:pt x="3723" y="2361"/>
                    <a:pt x="2083" y="3497"/>
                  </a:cubicBezTo>
                  <a:cubicBezTo>
                    <a:pt x="1404" y="3965"/>
                    <a:pt x="707" y="4450"/>
                    <a:pt x="0" y="4894"/>
                  </a:cubicBezTo>
                  <a:lnTo>
                    <a:pt x="11" y="4951"/>
                  </a:lnTo>
                  <a:cubicBezTo>
                    <a:pt x="16" y="4949"/>
                    <a:pt x="24" y="4944"/>
                    <a:pt x="28" y="4942"/>
                  </a:cubicBezTo>
                  <a:cubicBezTo>
                    <a:pt x="737" y="4498"/>
                    <a:pt x="1437" y="4013"/>
                    <a:pt x="2115" y="3542"/>
                  </a:cubicBezTo>
                  <a:cubicBezTo>
                    <a:pt x="3752" y="2411"/>
                    <a:pt x="5444" y="1241"/>
                    <a:pt x="7334" y="552"/>
                  </a:cubicBezTo>
                  <a:cubicBezTo>
                    <a:pt x="8245" y="222"/>
                    <a:pt x="9091" y="57"/>
                    <a:pt x="9863" y="57"/>
                  </a:cubicBezTo>
                  <a:cubicBezTo>
                    <a:pt x="10428" y="57"/>
                    <a:pt x="10954" y="145"/>
                    <a:pt x="11438" y="323"/>
                  </a:cubicBezTo>
                  <a:cubicBezTo>
                    <a:pt x="11976" y="522"/>
                    <a:pt x="12474" y="838"/>
                    <a:pt x="12957" y="1145"/>
                  </a:cubicBezTo>
                  <a:cubicBezTo>
                    <a:pt x="13526" y="1506"/>
                    <a:pt x="14111" y="1876"/>
                    <a:pt x="14769" y="2059"/>
                  </a:cubicBezTo>
                  <a:cubicBezTo>
                    <a:pt x="15106" y="2153"/>
                    <a:pt x="15446" y="2194"/>
                    <a:pt x="15785" y="2194"/>
                  </a:cubicBezTo>
                  <a:cubicBezTo>
                    <a:pt x="16394" y="2194"/>
                    <a:pt x="17002" y="2062"/>
                    <a:pt x="17597" y="1862"/>
                  </a:cubicBezTo>
                  <a:lnTo>
                    <a:pt x="17607" y="1801"/>
                  </a:lnTo>
                  <a:lnTo>
                    <a:pt x="17607" y="1801"/>
                  </a:lnTo>
                  <a:cubicBezTo>
                    <a:pt x="17007" y="2002"/>
                    <a:pt x="16394" y="2137"/>
                    <a:pt x="15783" y="2137"/>
                  </a:cubicBezTo>
                  <a:cubicBezTo>
                    <a:pt x="15449" y="2137"/>
                    <a:pt x="15115" y="2096"/>
                    <a:pt x="14784" y="2004"/>
                  </a:cubicBezTo>
                  <a:cubicBezTo>
                    <a:pt x="14136" y="1823"/>
                    <a:pt x="13551" y="1453"/>
                    <a:pt x="12988" y="1097"/>
                  </a:cubicBezTo>
                  <a:cubicBezTo>
                    <a:pt x="12504" y="790"/>
                    <a:pt x="12003" y="472"/>
                    <a:pt x="11457" y="271"/>
                  </a:cubicBezTo>
                  <a:cubicBezTo>
                    <a:pt x="10965" y="90"/>
                    <a:pt x="10431" y="0"/>
                    <a:pt x="98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44;p44">
              <a:extLst>
                <a:ext uri="{FF2B5EF4-FFF2-40B4-BE49-F238E27FC236}">
                  <a16:creationId xmlns:a16="http://schemas.microsoft.com/office/drawing/2014/main" id="{56AAB22B-8D42-3AB8-9556-69CB9D8C9631}"/>
                </a:ext>
              </a:extLst>
            </p:cNvPr>
            <p:cNvSpPr/>
            <p:nvPr/>
          </p:nvSpPr>
          <p:spPr>
            <a:xfrm>
              <a:off x="5443646" y="3786501"/>
              <a:ext cx="897043" cy="407128"/>
            </a:xfrm>
            <a:custGeom>
              <a:avLst/>
              <a:gdLst/>
              <a:ahLst/>
              <a:cxnLst/>
              <a:rect l="l" t="t" r="r" b="b"/>
              <a:pathLst>
                <a:path w="26092" h="11842" extrusionOk="0">
                  <a:moveTo>
                    <a:pt x="1" y="1"/>
                  </a:moveTo>
                  <a:lnTo>
                    <a:pt x="2181" y="10554"/>
                  </a:lnTo>
                  <a:cubicBezTo>
                    <a:pt x="4107" y="11205"/>
                    <a:pt x="6904" y="11841"/>
                    <a:pt x="10483" y="11841"/>
                  </a:cubicBezTo>
                  <a:cubicBezTo>
                    <a:pt x="10979" y="11841"/>
                    <a:pt x="11491" y="11829"/>
                    <a:pt x="12017" y="11803"/>
                  </a:cubicBezTo>
                  <a:cubicBezTo>
                    <a:pt x="17098" y="11551"/>
                    <a:pt x="21779" y="10469"/>
                    <a:pt x="24651" y="9667"/>
                  </a:cubicBezTo>
                  <a:lnTo>
                    <a:pt x="260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45;p44">
              <a:extLst>
                <a:ext uri="{FF2B5EF4-FFF2-40B4-BE49-F238E27FC236}">
                  <a16:creationId xmlns:a16="http://schemas.microsoft.com/office/drawing/2014/main" id="{62905891-25DD-03A2-0E85-6BF1F78BEF8A}"/>
                </a:ext>
              </a:extLst>
            </p:cNvPr>
            <p:cNvSpPr/>
            <p:nvPr/>
          </p:nvSpPr>
          <p:spPr>
            <a:xfrm>
              <a:off x="5489887" y="3743183"/>
              <a:ext cx="181114" cy="158732"/>
            </a:xfrm>
            <a:custGeom>
              <a:avLst/>
              <a:gdLst/>
              <a:ahLst/>
              <a:cxnLst/>
              <a:rect l="l" t="t" r="r" b="b"/>
              <a:pathLst>
                <a:path w="5268" h="4617" extrusionOk="0">
                  <a:moveTo>
                    <a:pt x="2637" y="0"/>
                  </a:moveTo>
                  <a:cubicBezTo>
                    <a:pt x="1861" y="0"/>
                    <a:pt x="1103" y="391"/>
                    <a:pt x="668" y="1100"/>
                  </a:cubicBezTo>
                  <a:cubicBezTo>
                    <a:pt x="0" y="2185"/>
                    <a:pt x="340" y="3606"/>
                    <a:pt x="1425" y="4274"/>
                  </a:cubicBezTo>
                  <a:cubicBezTo>
                    <a:pt x="1802" y="4506"/>
                    <a:pt x="2219" y="4616"/>
                    <a:pt x="2631" y="4616"/>
                  </a:cubicBezTo>
                  <a:cubicBezTo>
                    <a:pt x="3407" y="4616"/>
                    <a:pt x="4164" y="4225"/>
                    <a:pt x="4600" y="3517"/>
                  </a:cubicBezTo>
                  <a:cubicBezTo>
                    <a:pt x="5267" y="2431"/>
                    <a:pt x="4928" y="1009"/>
                    <a:pt x="3842" y="342"/>
                  </a:cubicBezTo>
                  <a:cubicBezTo>
                    <a:pt x="3466" y="110"/>
                    <a:pt x="3049" y="0"/>
                    <a:pt x="2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446;p44">
              <a:extLst>
                <a:ext uri="{FF2B5EF4-FFF2-40B4-BE49-F238E27FC236}">
                  <a16:creationId xmlns:a16="http://schemas.microsoft.com/office/drawing/2014/main" id="{4B11ABE4-3E42-5188-D8C2-94B5F859D895}"/>
                </a:ext>
              </a:extLst>
            </p:cNvPr>
            <p:cNvSpPr/>
            <p:nvPr/>
          </p:nvSpPr>
          <p:spPr>
            <a:xfrm>
              <a:off x="5489887" y="3743183"/>
              <a:ext cx="181114" cy="158732"/>
            </a:xfrm>
            <a:custGeom>
              <a:avLst/>
              <a:gdLst/>
              <a:ahLst/>
              <a:cxnLst/>
              <a:rect l="l" t="t" r="r" b="b"/>
              <a:pathLst>
                <a:path w="5268" h="4617" extrusionOk="0">
                  <a:moveTo>
                    <a:pt x="2637" y="0"/>
                  </a:moveTo>
                  <a:cubicBezTo>
                    <a:pt x="1861" y="0"/>
                    <a:pt x="1103" y="391"/>
                    <a:pt x="668" y="1100"/>
                  </a:cubicBezTo>
                  <a:cubicBezTo>
                    <a:pt x="0" y="2185"/>
                    <a:pt x="340" y="3606"/>
                    <a:pt x="1425" y="4274"/>
                  </a:cubicBezTo>
                  <a:cubicBezTo>
                    <a:pt x="1802" y="4506"/>
                    <a:pt x="2219" y="4616"/>
                    <a:pt x="2631" y="4616"/>
                  </a:cubicBezTo>
                  <a:cubicBezTo>
                    <a:pt x="3407" y="4616"/>
                    <a:pt x="4164" y="4225"/>
                    <a:pt x="4600" y="3517"/>
                  </a:cubicBezTo>
                  <a:cubicBezTo>
                    <a:pt x="5267" y="2431"/>
                    <a:pt x="4928" y="1009"/>
                    <a:pt x="3842" y="342"/>
                  </a:cubicBezTo>
                  <a:cubicBezTo>
                    <a:pt x="3466" y="110"/>
                    <a:pt x="3049" y="0"/>
                    <a:pt x="2637" y="0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47;p44">
              <a:extLst>
                <a:ext uri="{FF2B5EF4-FFF2-40B4-BE49-F238E27FC236}">
                  <a16:creationId xmlns:a16="http://schemas.microsoft.com/office/drawing/2014/main" id="{9C07F022-95DA-6689-1A86-2834A29450BD}"/>
                </a:ext>
              </a:extLst>
            </p:cNvPr>
            <p:cNvSpPr/>
            <p:nvPr/>
          </p:nvSpPr>
          <p:spPr>
            <a:xfrm>
              <a:off x="5585188" y="3776050"/>
              <a:ext cx="40637" cy="9351"/>
            </a:xfrm>
            <a:custGeom>
              <a:avLst/>
              <a:gdLst/>
              <a:ahLst/>
              <a:cxnLst/>
              <a:rect l="l" t="t" r="r" b="b"/>
              <a:pathLst>
                <a:path w="1182" h="272" fill="none" extrusionOk="0">
                  <a:moveTo>
                    <a:pt x="0" y="271"/>
                  </a:moveTo>
                  <a:lnTo>
                    <a:pt x="1182" y="1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448;p44">
              <a:extLst>
                <a:ext uri="{FF2B5EF4-FFF2-40B4-BE49-F238E27FC236}">
                  <a16:creationId xmlns:a16="http://schemas.microsoft.com/office/drawing/2014/main" id="{B520A963-9EF3-C49B-97A8-0F4B5C6F2DD8}"/>
                </a:ext>
              </a:extLst>
            </p:cNvPr>
            <p:cNvSpPr/>
            <p:nvPr/>
          </p:nvSpPr>
          <p:spPr>
            <a:xfrm>
              <a:off x="5600831" y="3760373"/>
              <a:ext cx="9317" cy="40672"/>
            </a:xfrm>
            <a:custGeom>
              <a:avLst/>
              <a:gdLst/>
              <a:ahLst/>
              <a:cxnLst/>
              <a:rect l="l" t="t" r="r" b="b"/>
              <a:pathLst>
                <a:path w="271" h="1183" fill="none" extrusionOk="0">
                  <a:moveTo>
                    <a:pt x="0" y="1"/>
                  </a:moveTo>
                  <a:lnTo>
                    <a:pt x="271" y="1182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449;p44">
              <a:extLst>
                <a:ext uri="{FF2B5EF4-FFF2-40B4-BE49-F238E27FC236}">
                  <a16:creationId xmlns:a16="http://schemas.microsoft.com/office/drawing/2014/main" id="{D822F98E-1219-2CBE-4A67-CB93B16BEEE9}"/>
                </a:ext>
              </a:extLst>
            </p:cNvPr>
            <p:cNvSpPr/>
            <p:nvPr/>
          </p:nvSpPr>
          <p:spPr>
            <a:xfrm>
              <a:off x="5591170" y="3850826"/>
              <a:ext cx="50126" cy="35411"/>
            </a:xfrm>
            <a:custGeom>
              <a:avLst/>
              <a:gdLst/>
              <a:ahLst/>
              <a:cxnLst/>
              <a:rect l="l" t="t" r="r" b="b"/>
              <a:pathLst>
                <a:path w="1458" h="1030" extrusionOk="0">
                  <a:moveTo>
                    <a:pt x="933" y="0"/>
                  </a:moveTo>
                  <a:cubicBezTo>
                    <a:pt x="889" y="0"/>
                    <a:pt x="844" y="5"/>
                    <a:pt x="800" y="13"/>
                  </a:cubicBezTo>
                  <a:cubicBezTo>
                    <a:pt x="570" y="59"/>
                    <a:pt x="354" y="179"/>
                    <a:pt x="192" y="350"/>
                  </a:cubicBezTo>
                  <a:cubicBezTo>
                    <a:pt x="113" y="435"/>
                    <a:pt x="44" y="535"/>
                    <a:pt x="23" y="649"/>
                  </a:cubicBezTo>
                  <a:cubicBezTo>
                    <a:pt x="1" y="763"/>
                    <a:pt x="34" y="893"/>
                    <a:pt x="126" y="965"/>
                  </a:cubicBezTo>
                  <a:cubicBezTo>
                    <a:pt x="187" y="1013"/>
                    <a:pt x="264" y="1029"/>
                    <a:pt x="343" y="1029"/>
                  </a:cubicBezTo>
                  <a:cubicBezTo>
                    <a:pt x="383" y="1029"/>
                    <a:pt x="424" y="1025"/>
                    <a:pt x="462" y="1018"/>
                  </a:cubicBezTo>
                  <a:cubicBezTo>
                    <a:pt x="800" y="961"/>
                    <a:pt x="1111" y="744"/>
                    <a:pt x="1284" y="449"/>
                  </a:cubicBezTo>
                  <a:cubicBezTo>
                    <a:pt x="1457" y="154"/>
                    <a:pt x="1202" y="0"/>
                    <a:pt x="9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450;p44">
              <a:extLst>
                <a:ext uri="{FF2B5EF4-FFF2-40B4-BE49-F238E27FC236}">
                  <a16:creationId xmlns:a16="http://schemas.microsoft.com/office/drawing/2014/main" id="{DC0A1C49-0CDF-9508-003F-7EECD726C8F0}"/>
                </a:ext>
              </a:extLst>
            </p:cNvPr>
            <p:cNvSpPr/>
            <p:nvPr/>
          </p:nvSpPr>
          <p:spPr>
            <a:xfrm>
              <a:off x="5553902" y="3870629"/>
              <a:ext cx="30048" cy="26576"/>
            </a:xfrm>
            <a:custGeom>
              <a:avLst/>
              <a:gdLst/>
              <a:ahLst/>
              <a:cxnLst/>
              <a:rect l="l" t="t" r="r" b="b"/>
              <a:pathLst>
                <a:path w="874" h="773" extrusionOk="0">
                  <a:moveTo>
                    <a:pt x="449" y="1"/>
                  </a:moveTo>
                  <a:cubicBezTo>
                    <a:pt x="240" y="1"/>
                    <a:pt x="29" y="188"/>
                    <a:pt x="12" y="397"/>
                  </a:cubicBezTo>
                  <a:cubicBezTo>
                    <a:pt x="1" y="528"/>
                    <a:pt x="64" y="665"/>
                    <a:pt x="178" y="729"/>
                  </a:cubicBezTo>
                  <a:cubicBezTo>
                    <a:pt x="228" y="759"/>
                    <a:pt x="286" y="773"/>
                    <a:pt x="344" y="773"/>
                  </a:cubicBezTo>
                  <a:cubicBezTo>
                    <a:pt x="407" y="773"/>
                    <a:pt x="471" y="756"/>
                    <a:pt x="527" y="725"/>
                  </a:cubicBezTo>
                  <a:cubicBezTo>
                    <a:pt x="744" y="604"/>
                    <a:pt x="874" y="219"/>
                    <a:pt x="631" y="55"/>
                  </a:cubicBezTo>
                  <a:cubicBezTo>
                    <a:pt x="574" y="17"/>
                    <a:pt x="512" y="1"/>
                    <a:pt x="4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451;p44">
              <a:extLst>
                <a:ext uri="{FF2B5EF4-FFF2-40B4-BE49-F238E27FC236}">
                  <a16:creationId xmlns:a16="http://schemas.microsoft.com/office/drawing/2014/main" id="{068D1877-0FBB-F74E-602D-E0C5DA277936}"/>
                </a:ext>
              </a:extLst>
            </p:cNvPr>
            <p:cNvSpPr/>
            <p:nvPr/>
          </p:nvSpPr>
          <p:spPr>
            <a:xfrm>
              <a:off x="5673200" y="3829957"/>
              <a:ext cx="169115" cy="158698"/>
            </a:xfrm>
            <a:custGeom>
              <a:avLst/>
              <a:gdLst/>
              <a:ahLst/>
              <a:cxnLst/>
              <a:rect l="l" t="t" r="r" b="b"/>
              <a:pathLst>
                <a:path w="4919" h="4616" extrusionOk="0">
                  <a:moveTo>
                    <a:pt x="2456" y="1"/>
                  </a:moveTo>
                  <a:cubicBezTo>
                    <a:pt x="1320" y="1"/>
                    <a:pt x="331" y="839"/>
                    <a:pt x="174" y="1995"/>
                  </a:cubicBezTo>
                  <a:cubicBezTo>
                    <a:pt x="0" y="3258"/>
                    <a:pt x="884" y="4422"/>
                    <a:pt x="2148" y="4594"/>
                  </a:cubicBezTo>
                  <a:cubicBezTo>
                    <a:pt x="2254" y="4609"/>
                    <a:pt x="2359" y="4616"/>
                    <a:pt x="2464" y="4616"/>
                  </a:cubicBezTo>
                  <a:cubicBezTo>
                    <a:pt x="3599" y="4616"/>
                    <a:pt x="4588" y="3777"/>
                    <a:pt x="4745" y="2620"/>
                  </a:cubicBezTo>
                  <a:cubicBezTo>
                    <a:pt x="4919" y="1358"/>
                    <a:pt x="4035" y="194"/>
                    <a:pt x="2772" y="22"/>
                  </a:cubicBezTo>
                  <a:cubicBezTo>
                    <a:pt x="2666" y="8"/>
                    <a:pt x="2560" y="1"/>
                    <a:pt x="2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452;p44">
              <a:extLst>
                <a:ext uri="{FF2B5EF4-FFF2-40B4-BE49-F238E27FC236}">
                  <a16:creationId xmlns:a16="http://schemas.microsoft.com/office/drawing/2014/main" id="{39BD1F86-FFE1-F958-E04A-58A28517966C}"/>
                </a:ext>
              </a:extLst>
            </p:cNvPr>
            <p:cNvSpPr/>
            <p:nvPr/>
          </p:nvSpPr>
          <p:spPr>
            <a:xfrm>
              <a:off x="5673200" y="3829957"/>
              <a:ext cx="169115" cy="158698"/>
            </a:xfrm>
            <a:custGeom>
              <a:avLst/>
              <a:gdLst/>
              <a:ahLst/>
              <a:cxnLst/>
              <a:rect l="l" t="t" r="r" b="b"/>
              <a:pathLst>
                <a:path w="4919" h="4616" extrusionOk="0">
                  <a:moveTo>
                    <a:pt x="2456" y="1"/>
                  </a:moveTo>
                  <a:cubicBezTo>
                    <a:pt x="1320" y="1"/>
                    <a:pt x="331" y="839"/>
                    <a:pt x="174" y="1995"/>
                  </a:cubicBezTo>
                  <a:cubicBezTo>
                    <a:pt x="0" y="3258"/>
                    <a:pt x="884" y="4422"/>
                    <a:pt x="2148" y="4594"/>
                  </a:cubicBezTo>
                  <a:cubicBezTo>
                    <a:pt x="2254" y="4609"/>
                    <a:pt x="2359" y="4616"/>
                    <a:pt x="2464" y="4616"/>
                  </a:cubicBezTo>
                  <a:cubicBezTo>
                    <a:pt x="3599" y="4616"/>
                    <a:pt x="4588" y="3777"/>
                    <a:pt x="4745" y="2620"/>
                  </a:cubicBezTo>
                  <a:cubicBezTo>
                    <a:pt x="4919" y="1358"/>
                    <a:pt x="4035" y="194"/>
                    <a:pt x="2772" y="22"/>
                  </a:cubicBezTo>
                  <a:cubicBezTo>
                    <a:pt x="2666" y="8"/>
                    <a:pt x="2560" y="1"/>
                    <a:pt x="2456" y="1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453;p44">
              <a:extLst>
                <a:ext uri="{FF2B5EF4-FFF2-40B4-BE49-F238E27FC236}">
                  <a16:creationId xmlns:a16="http://schemas.microsoft.com/office/drawing/2014/main" id="{2B02377C-E14B-C458-5BBB-F9BD6DE289C1}"/>
                </a:ext>
              </a:extLst>
            </p:cNvPr>
            <p:cNvSpPr/>
            <p:nvPr/>
          </p:nvSpPr>
          <p:spPr>
            <a:xfrm>
              <a:off x="5747082" y="3848454"/>
              <a:ext cx="33486" cy="24960"/>
            </a:xfrm>
            <a:custGeom>
              <a:avLst/>
              <a:gdLst/>
              <a:ahLst/>
              <a:cxnLst/>
              <a:rect l="l" t="t" r="r" b="b"/>
              <a:pathLst>
                <a:path w="974" h="726" fill="none" extrusionOk="0">
                  <a:moveTo>
                    <a:pt x="1" y="725"/>
                  </a:moveTo>
                  <a:lnTo>
                    <a:pt x="973" y="1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454;p44">
              <a:extLst>
                <a:ext uri="{FF2B5EF4-FFF2-40B4-BE49-F238E27FC236}">
                  <a16:creationId xmlns:a16="http://schemas.microsoft.com/office/drawing/2014/main" id="{FF57E380-2444-EC0E-164F-304A74B73F0B}"/>
                </a:ext>
              </a:extLst>
            </p:cNvPr>
            <p:cNvSpPr/>
            <p:nvPr/>
          </p:nvSpPr>
          <p:spPr>
            <a:xfrm>
              <a:off x="5751346" y="3844191"/>
              <a:ext cx="24960" cy="33486"/>
            </a:xfrm>
            <a:custGeom>
              <a:avLst/>
              <a:gdLst/>
              <a:ahLst/>
              <a:cxnLst/>
              <a:rect l="l" t="t" r="r" b="b"/>
              <a:pathLst>
                <a:path w="726" h="974" fill="none" extrusionOk="0">
                  <a:moveTo>
                    <a:pt x="1" y="1"/>
                  </a:moveTo>
                  <a:lnTo>
                    <a:pt x="725" y="973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455;p44">
              <a:extLst>
                <a:ext uri="{FF2B5EF4-FFF2-40B4-BE49-F238E27FC236}">
                  <a16:creationId xmlns:a16="http://schemas.microsoft.com/office/drawing/2014/main" id="{3DC9539D-50DD-3C2E-81BC-FD86B1132521}"/>
                </a:ext>
              </a:extLst>
            </p:cNvPr>
            <p:cNvSpPr/>
            <p:nvPr/>
          </p:nvSpPr>
          <p:spPr>
            <a:xfrm>
              <a:off x="5787788" y="3916045"/>
              <a:ext cx="38781" cy="43731"/>
            </a:xfrm>
            <a:custGeom>
              <a:avLst/>
              <a:gdLst/>
              <a:ahLst/>
              <a:cxnLst/>
              <a:rect l="l" t="t" r="r" b="b"/>
              <a:pathLst>
                <a:path w="1128" h="1272" extrusionOk="0">
                  <a:moveTo>
                    <a:pt x="835" y="1"/>
                  </a:moveTo>
                  <a:cubicBezTo>
                    <a:pt x="719" y="1"/>
                    <a:pt x="587" y="47"/>
                    <a:pt x="481" y="121"/>
                  </a:cubicBezTo>
                  <a:cubicBezTo>
                    <a:pt x="289" y="256"/>
                    <a:pt x="140" y="451"/>
                    <a:pt x="61" y="674"/>
                  </a:cubicBezTo>
                  <a:cubicBezTo>
                    <a:pt x="23" y="783"/>
                    <a:pt x="1" y="903"/>
                    <a:pt x="27" y="1016"/>
                  </a:cubicBezTo>
                  <a:cubicBezTo>
                    <a:pt x="53" y="1130"/>
                    <a:pt x="136" y="1235"/>
                    <a:pt x="249" y="1263"/>
                  </a:cubicBezTo>
                  <a:cubicBezTo>
                    <a:pt x="271" y="1269"/>
                    <a:pt x="294" y="1271"/>
                    <a:pt x="316" y="1271"/>
                  </a:cubicBezTo>
                  <a:cubicBezTo>
                    <a:pt x="409" y="1271"/>
                    <a:pt x="500" y="1228"/>
                    <a:pt x="579" y="1176"/>
                  </a:cubicBezTo>
                  <a:cubicBezTo>
                    <a:pt x="864" y="988"/>
                    <a:pt x="1060" y="664"/>
                    <a:pt x="1101" y="324"/>
                  </a:cubicBezTo>
                  <a:cubicBezTo>
                    <a:pt x="1127" y="92"/>
                    <a:pt x="998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456;p44">
              <a:extLst>
                <a:ext uri="{FF2B5EF4-FFF2-40B4-BE49-F238E27FC236}">
                  <a16:creationId xmlns:a16="http://schemas.microsoft.com/office/drawing/2014/main" id="{98B84282-E6F3-22D2-503E-62118CBEFF9F}"/>
                </a:ext>
              </a:extLst>
            </p:cNvPr>
            <p:cNvSpPr/>
            <p:nvPr/>
          </p:nvSpPr>
          <p:spPr>
            <a:xfrm>
              <a:off x="5755918" y="3956853"/>
              <a:ext cx="28742" cy="27745"/>
            </a:xfrm>
            <a:custGeom>
              <a:avLst/>
              <a:gdLst/>
              <a:ahLst/>
              <a:cxnLst/>
              <a:rect l="l" t="t" r="r" b="b"/>
              <a:pathLst>
                <a:path w="836" h="807" extrusionOk="0">
                  <a:moveTo>
                    <a:pt x="454" y="0"/>
                  </a:moveTo>
                  <a:cubicBezTo>
                    <a:pt x="189" y="0"/>
                    <a:pt x="0" y="328"/>
                    <a:pt x="83" y="568"/>
                  </a:cubicBezTo>
                  <a:cubicBezTo>
                    <a:pt x="126" y="692"/>
                    <a:pt x="239" y="790"/>
                    <a:pt x="369" y="805"/>
                  </a:cubicBezTo>
                  <a:cubicBezTo>
                    <a:pt x="379" y="806"/>
                    <a:pt x="390" y="806"/>
                    <a:pt x="400" y="806"/>
                  </a:cubicBezTo>
                  <a:cubicBezTo>
                    <a:pt x="511" y="806"/>
                    <a:pt x="619" y="748"/>
                    <a:pt x="686" y="659"/>
                  </a:cubicBezTo>
                  <a:cubicBezTo>
                    <a:pt x="836" y="460"/>
                    <a:pt x="799" y="56"/>
                    <a:pt x="512" y="6"/>
                  </a:cubicBezTo>
                  <a:cubicBezTo>
                    <a:pt x="492" y="2"/>
                    <a:pt x="473" y="0"/>
                    <a:pt x="4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457;p44">
              <a:extLst>
                <a:ext uri="{FF2B5EF4-FFF2-40B4-BE49-F238E27FC236}">
                  <a16:creationId xmlns:a16="http://schemas.microsoft.com/office/drawing/2014/main" id="{D3BABEBC-4513-962B-FD79-BA2FDC057987}"/>
                </a:ext>
              </a:extLst>
            </p:cNvPr>
            <p:cNvSpPr/>
            <p:nvPr/>
          </p:nvSpPr>
          <p:spPr>
            <a:xfrm>
              <a:off x="5809963" y="3700724"/>
              <a:ext cx="169150" cy="158732"/>
            </a:xfrm>
            <a:custGeom>
              <a:avLst/>
              <a:gdLst/>
              <a:ahLst/>
              <a:cxnLst/>
              <a:rect l="l" t="t" r="r" b="b"/>
              <a:pathLst>
                <a:path w="4920" h="4617" extrusionOk="0">
                  <a:moveTo>
                    <a:pt x="2457" y="1"/>
                  </a:moveTo>
                  <a:cubicBezTo>
                    <a:pt x="1322" y="1"/>
                    <a:pt x="332" y="839"/>
                    <a:pt x="173" y="1996"/>
                  </a:cubicBezTo>
                  <a:cubicBezTo>
                    <a:pt x="1" y="3259"/>
                    <a:pt x="885" y="4422"/>
                    <a:pt x="2147" y="4595"/>
                  </a:cubicBezTo>
                  <a:cubicBezTo>
                    <a:pt x="2253" y="4609"/>
                    <a:pt x="2358" y="4616"/>
                    <a:pt x="2462" y="4616"/>
                  </a:cubicBezTo>
                  <a:cubicBezTo>
                    <a:pt x="3598" y="4616"/>
                    <a:pt x="4588" y="3778"/>
                    <a:pt x="4746" y="2621"/>
                  </a:cubicBezTo>
                  <a:cubicBezTo>
                    <a:pt x="4919" y="1358"/>
                    <a:pt x="4035" y="195"/>
                    <a:pt x="2772" y="22"/>
                  </a:cubicBezTo>
                  <a:cubicBezTo>
                    <a:pt x="2666" y="8"/>
                    <a:pt x="2561" y="1"/>
                    <a:pt x="24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458;p44">
              <a:extLst>
                <a:ext uri="{FF2B5EF4-FFF2-40B4-BE49-F238E27FC236}">
                  <a16:creationId xmlns:a16="http://schemas.microsoft.com/office/drawing/2014/main" id="{77204507-FEA0-7DC0-ACC4-96EA57CAAFBE}"/>
                </a:ext>
              </a:extLst>
            </p:cNvPr>
            <p:cNvSpPr/>
            <p:nvPr/>
          </p:nvSpPr>
          <p:spPr>
            <a:xfrm>
              <a:off x="5809963" y="3700724"/>
              <a:ext cx="169150" cy="158732"/>
            </a:xfrm>
            <a:custGeom>
              <a:avLst/>
              <a:gdLst/>
              <a:ahLst/>
              <a:cxnLst/>
              <a:rect l="l" t="t" r="r" b="b"/>
              <a:pathLst>
                <a:path w="4920" h="4617" extrusionOk="0">
                  <a:moveTo>
                    <a:pt x="2457" y="1"/>
                  </a:moveTo>
                  <a:cubicBezTo>
                    <a:pt x="1322" y="1"/>
                    <a:pt x="332" y="839"/>
                    <a:pt x="173" y="1996"/>
                  </a:cubicBezTo>
                  <a:cubicBezTo>
                    <a:pt x="1" y="3259"/>
                    <a:pt x="885" y="4422"/>
                    <a:pt x="2147" y="4595"/>
                  </a:cubicBezTo>
                  <a:cubicBezTo>
                    <a:pt x="2253" y="4609"/>
                    <a:pt x="2358" y="4616"/>
                    <a:pt x="2462" y="4616"/>
                  </a:cubicBezTo>
                  <a:cubicBezTo>
                    <a:pt x="3598" y="4616"/>
                    <a:pt x="4588" y="3778"/>
                    <a:pt x="4746" y="2621"/>
                  </a:cubicBezTo>
                  <a:cubicBezTo>
                    <a:pt x="4919" y="1358"/>
                    <a:pt x="4035" y="195"/>
                    <a:pt x="2772" y="22"/>
                  </a:cubicBezTo>
                  <a:cubicBezTo>
                    <a:pt x="2666" y="8"/>
                    <a:pt x="2561" y="1"/>
                    <a:pt x="2457" y="1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459;p44">
              <a:extLst>
                <a:ext uri="{FF2B5EF4-FFF2-40B4-BE49-F238E27FC236}">
                  <a16:creationId xmlns:a16="http://schemas.microsoft.com/office/drawing/2014/main" id="{1912D63F-5881-78E9-592E-C3FBD46B093D}"/>
                </a:ext>
              </a:extLst>
            </p:cNvPr>
            <p:cNvSpPr/>
            <p:nvPr/>
          </p:nvSpPr>
          <p:spPr>
            <a:xfrm>
              <a:off x="5883846" y="3719254"/>
              <a:ext cx="33452" cy="24925"/>
            </a:xfrm>
            <a:custGeom>
              <a:avLst/>
              <a:gdLst/>
              <a:ahLst/>
              <a:cxnLst/>
              <a:rect l="l" t="t" r="r" b="b"/>
              <a:pathLst>
                <a:path w="973" h="725" fill="none" extrusionOk="0">
                  <a:moveTo>
                    <a:pt x="0" y="725"/>
                  </a:moveTo>
                  <a:lnTo>
                    <a:pt x="973" y="1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460;p44">
              <a:extLst>
                <a:ext uri="{FF2B5EF4-FFF2-40B4-BE49-F238E27FC236}">
                  <a16:creationId xmlns:a16="http://schemas.microsoft.com/office/drawing/2014/main" id="{0C54712D-64C7-050D-C34F-C75AB7AC62ED}"/>
                </a:ext>
              </a:extLst>
            </p:cNvPr>
            <p:cNvSpPr/>
            <p:nvPr/>
          </p:nvSpPr>
          <p:spPr>
            <a:xfrm>
              <a:off x="5888109" y="3714991"/>
              <a:ext cx="24925" cy="33417"/>
            </a:xfrm>
            <a:custGeom>
              <a:avLst/>
              <a:gdLst/>
              <a:ahLst/>
              <a:cxnLst/>
              <a:rect l="l" t="t" r="r" b="b"/>
              <a:pathLst>
                <a:path w="725" h="972" fill="none" extrusionOk="0">
                  <a:moveTo>
                    <a:pt x="0" y="0"/>
                  </a:moveTo>
                  <a:lnTo>
                    <a:pt x="725" y="972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461;p44">
              <a:extLst>
                <a:ext uri="{FF2B5EF4-FFF2-40B4-BE49-F238E27FC236}">
                  <a16:creationId xmlns:a16="http://schemas.microsoft.com/office/drawing/2014/main" id="{11736F5B-FC70-A925-6047-0CCF9C83B305}"/>
                </a:ext>
              </a:extLst>
            </p:cNvPr>
            <p:cNvSpPr/>
            <p:nvPr/>
          </p:nvSpPr>
          <p:spPr>
            <a:xfrm>
              <a:off x="5924551" y="3786845"/>
              <a:ext cx="38781" cy="43731"/>
            </a:xfrm>
            <a:custGeom>
              <a:avLst/>
              <a:gdLst/>
              <a:ahLst/>
              <a:cxnLst/>
              <a:rect l="l" t="t" r="r" b="b"/>
              <a:pathLst>
                <a:path w="1128" h="1272" extrusionOk="0">
                  <a:moveTo>
                    <a:pt x="834" y="0"/>
                  </a:moveTo>
                  <a:cubicBezTo>
                    <a:pt x="719" y="0"/>
                    <a:pt x="587" y="46"/>
                    <a:pt x="482" y="119"/>
                  </a:cubicBezTo>
                  <a:cubicBezTo>
                    <a:pt x="289" y="255"/>
                    <a:pt x="140" y="451"/>
                    <a:pt x="61" y="673"/>
                  </a:cubicBezTo>
                  <a:cubicBezTo>
                    <a:pt x="22" y="782"/>
                    <a:pt x="1" y="902"/>
                    <a:pt x="27" y="1016"/>
                  </a:cubicBezTo>
                  <a:cubicBezTo>
                    <a:pt x="54" y="1129"/>
                    <a:pt x="136" y="1234"/>
                    <a:pt x="249" y="1263"/>
                  </a:cubicBezTo>
                  <a:cubicBezTo>
                    <a:pt x="271" y="1269"/>
                    <a:pt x="294" y="1271"/>
                    <a:pt x="316" y="1271"/>
                  </a:cubicBezTo>
                  <a:cubicBezTo>
                    <a:pt x="408" y="1271"/>
                    <a:pt x="500" y="1228"/>
                    <a:pt x="579" y="1176"/>
                  </a:cubicBezTo>
                  <a:cubicBezTo>
                    <a:pt x="864" y="987"/>
                    <a:pt x="1061" y="664"/>
                    <a:pt x="1100" y="324"/>
                  </a:cubicBezTo>
                  <a:cubicBezTo>
                    <a:pt x="1127" y="91"/>
                    <a:pt x="997" y="0"/>
                    <a:pt x="8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462;p44">
              <a:extLst>
                <a:ext uri="{FF2B5EF4-FFF2-40B4-BE49-F238E27FC236}">
                  <a16:creationId xmlns:a16="http://schemas.microsoft.com/office/drawing/2014/main" id="{C302CB18-7B4D-9C7C-253E-733BD8386FCC}"/>
                </a:ext>
              </a:extLst>
            </p:cNvPr>
            <p:cNvSpPr/>
            <p:nvPr/>
          </p:nvSpPr>
          <p:spPr>
            <a:xfrm>
              <a:off x="5892647" y="3827620"/>
              <a:ext cx="28810" cy="27745"/>
            </a:xfrm>
            <a:custGeom>
              <a:avLst/>
              <a:gdLst/>
              <a:ahLst/>
              <a:cxnLst/>
              <a:rect l="l" t="t" r="r" b="b"/>
              <a:pathLst>
                <a:path w="838" h="807" extrusionOk="0">
                  <a:moveTo>
                    <a:pt x="455" y="0"/>
                  </a:moveTo>
                  <a:cubicBezTo>
                    <a:pt x="191" y="0"/>
                    <a:pt x="0" y="328"/>
                    <a:pt x="84" y="569"/>
                  </a:cubicBezTo>
                  <a:cubicBezTo>
                    <a:pt x="126" y="692"/>
                    <a:pt x="240" y="791"/>
                    <a:pt x="370" y="805"/>
                  </a:cubicBezTo>
                  <a:cubicBezTo>
                    <a:pt x="381" y="806"/>
                    <a:pt x="392" y="806"/>
                    <a:pt x="403" y="806"/>
                  </a:cubicBezTo>
                  <a:cubicBezTo>
                    <a:pt x="513" y="806"/>
                    <a:pt x="621" y="748"/>
                    <a:pt x="688" y="660"/>
                  </a:cubicBezTo>
                  <a:cubicBezTo>
                    <a:pt x="837" y="461"/>
                    <a:pt x="800" y="57"/>
                    <a:pt x="513" y="5"/>
                  </a:cubicBezTo>
                  <a:cubicBezTo>
                    <a:pt x="493" y="2"/>
                    <a:pt x="474" y="0"/>
                    <a:pt x="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463;p44">
              <a:extLst>
                <a:ext uri="{FF2B5EF4-FFF2-40B4-BE49-F238E27FC236}">
                  <a16:creationId xmlns:a16="http://schemas.microsoft.com/office/drawing/2014/main" id="{B795997F-BFEB-202E-3FDA-92F74B181462}"/>
                </a:ext>
              </a:extLst>
            </p:cNvPr>
            <p:cNvSpPr/>
            <p:nvPr/>
          </p:nvSpPr>
          <p:spPr>
            <a:xfrm>
              <a:off x="5809963" y="3944064"/>
              <a:ext cx="169150" cy="158732"/>
            </a:xfrm>
            <a:custGeom>
              <a:avLst/>
              <a:gdLst/>
              <a:ahLst/>
              <a:cxnLst/>
              <a:rect l="l" t="t" r="r" b="b"/>
              <a:pathLst>
                <a:path w="4920" h="4617" extrusionOk="0">
                  <a:moveTo>
                    <a:pt x="2457" y="1"/>
                  </a:moveTo>
                  <a:cubicBezTo>
                    <a:pt x="1322" y="1"/>
                    <a:pt x="332" y="839"/>
                    <a:pt x="173" y="1996"/>
                  </a:cubicBezTo>
                  <a:cubicBezTo>
                    <a:pt x="1" y="3259"/>
                    <a:pt x="885" y="4422"/>
                    <a:pt x="2147" y="4595"/>
                  </a:cubicBezTo>
                  <a:cubicBezTo>
                    <a:pt x="2253" y="4610"/>
                    <a:pt x="2358" y="4617"/>
                    <a:pt x="2462" y="4617"/>
                  </a:cubicBezTo>
                  <a:cubicBezTo>
                    <a:pt x="3598" y="4617"/>
                    <a:pt x="4588" y="3778"/>
                    <a:pt x="4746" y="2621"/>
                  </a:cubicBezTo>
                  <a:cubicBezTo>
                    <a:pt x="4919" y="1358"/>
                    <a:pt x="4035" y="195"/>
                    <a:pt x="2772" y="22"/>
                  </a:cubicBezTo>
                  <a:cubicBezTo>
                    <a:pt x="2666" y="8"/>
                    <a:pt x="2561" y="1"/>
                    <a:pt x="24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464;p44">
              <a:extLst>
                <a:ext uri="{FF2B5EF4-FFF2-40B4-BE49-F238E27FC236}">
                  <a16:creationId xmlns:a16="http://schemas.microsoft.com/office/drawing/2014/main" id="{151BEDE3-8D2B-FAE8-D227-5FDB9D4E8BC7}"/>
                </a:ext>
              </a:extLst>
            </p:cNvPr>
            <p:cNvSpPr/>
            <p:nvPr/>
          </p:nvSpPr>
          <p:spPr>
            <a:xfrm>
              <a:off x="5809963" y="3944064"/>
              <a:ext cx="169150" cy="158732"/>
            </a:xfrm>
            <a:custGeom>
              <a:avLst/>
              <a:gdLst/>
              <a:ahLst/>
              <a:cxnLst/>
              <a:rect l="l" t="t" r="r" b="b"/>
              <a:pathLst>
                <a:path w="4920" h="4617" extrusionOk="0">
                  <a:moveTo>
                    <a:pt x="2457" y="1"/>
                  </a:moveTo>
                  <a:cubicBezTo>
                    <a:pt x="1322" y="1"/>
                    <a:pt x="332" y="839"/>
                    <a:pt x="173" y="1996"/>
                  </a:cubicBezTo>
                  <a:cubicBezTo>
                    <a:pt x="1" y="3259"/>
                    <a:pt x="885" y="4422"/>
                    <a:pt x="2147" y="4595"/>
                  </a:cubicBezTo>
                  <a:cubicBezTo>
                    <a:pt x="2253" y="4610"/>
                    <a:pt x="2358" y="4617"/>
                    <a:pt x="2462" y="4617"/>
                  </a:cubicBezTo>
                  <a:cubicBezTo>
                    <a:pt x="3598" y="4617"/>
                    <a:pt x="4588" y="3778"/>
                    <a:pt x="4746" y="2621"/>
                  </a:cubicBezTo>
                  <a:cubicBezTo>
                    <a:pt x="4919" y="1358"/>
                    <a:pt x="4035" y="195"/>
                    <a:pt x="2772" y="22"/>
                  </a:cubicBezTo>
                  <a:cubicBezTo>
                    <a:pt x="2666" y="8"/>
                    <a:pt x="2561" y="1"/>
                    <a:pt x="2457" y="1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65;p44">
              <a:extLst>
                <a:ext uri="{FF2B5EF4-FFF2-40B4-BE49-F238E27FC236}">
                  <a16:creationId xmlns:a16="http://schemas.microsoft.com/office/drawing/2014/main" id="{140759D0-1553-958B-8612-D36FB6FA17E7}"/>
                </a:ext>
              </a:extLst>
            </p:cNvPr>
            <p:cNvSpPr/>
            <p:nvPr/>
          </p:nvSpPr>
          <p:spPr>
            <a:xfrm>
              <a:off x="5883846" y="3962595"/>
              <a:ext cx="33452" cy="24925"/>
            </a:xfrm>
            <a:custGeom>
              <a:avLst/>
              <a:gdLst/>
              <a:ahLst/>
              <a:cxnLst/>
              <a:rect l="l" t="t" r="r" b="b"/>
              <a:pathLst>
                <a:path w="973" h="725" fill="none" extrusionOk="0">
                  <a:moveTo>
                    <a:pt x="0" y="725"/>
                  </a:moveTo>
                  <a:lnTo>
                    <a:pt x="973" y="1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466;p44">
              <a:extLst>
                <a:ext uri="{FF2B5EF4-FFF2-40B4-BE49-F238E27FC236}">
                  <a16:creationId xmlns:a16="http://schemas.microsoft.com/office/drawing/2014/main" id="{CB28C247-B759-1A7F-1FC4-94E872AB2A5F}"/>
                </a:ext>
              </a:extLst>
            </p:cNvPr>
            <p:cNvSpPr/>
            <p:nvPr/>
          </p:nvSpPr>
          <p:spPr>
            <a:xfrm>
              <a:off x="5888109" y="3958332"/>
              <a:ext cx="24925" cy="33486"/>
            </a:xfrm>
            <a:custGeom>
              <a:avLst/>
              <a:gdLst/>
              <a:ahLst/>
              <a:cxnLst/>
              <a:rect l="l" t="t" r="r" b="b"/>
              <a:pathLst>
                <a:path w="725" h="974" fill="none" extrusionOk="0">
                  <a:moveTo>
                    <a:pt x="0" y="1"/>
                  </a:moveTo>
                  <a:lnTo>
                    <a:pt x="725" y="973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467;p44">
              <a:extLst>
                <a:ext uri="{FF2B5EF4-FFF2-40B4-BE49-F238E27FC236}">
                  <a16:creationId xmlns:a16="http://schemas.microsoft.com/office/drawing/2014/main" id="{AE0F97F7-26D4-0458-2541-FBA37546420B}"/>
                </a:ext>
              </a:extLst>
            </p:cNvPr>
            <p:cNvSpPr/>
            <p:nvPr/>
          </p:nvSpPr>
          <p:spPr>
            <a:xfrm>
              <a:off x="5924551" y="4030186"/>
              <a:ext cx="38781" cy="43731"/>
            </a:xfrm>
            <a:custGeom>
              <a:avLst/>
              <a:gdLst/>
              <a:ahLst/>
              <a:cxnLst/>
              <a:rect l="l" t="t" r="r" b="b"/>
              <a:pathLst>
                <a:path w="1128" h="1272" extrusionOk="0">
                  <a:moveTo>
                    <a:pt x="834" y="0"/>
                  </a:moveTo>
                  <a:cubicBezTo>
                    <a:pt x="719" y="0"/>
                    <a:pt x="587" y="46"/>
                    <a:pt x="482" y="119"/>
                  </a:cubicBezTo>
                  <a:cubicBezTo>
                    <a:pt x="289" y="255"/>
                    <a:pt x="140" y="451"/>
                    <a:pt x="61" y="673"/>
                  </a:cubicBezTo>
                  <a:cubicBezTo>
                    <a:pt x="22" y="782"/>
                    <a:pt x="1" y="902"/>
                    <a:pt x="27" y="1016"/>
                  </a:cubicBezTo>
                  <a:cubicBezTo>
                    <a:pt x="54" y="1129"/>
                    <a:pt x="136" y="1234"/>
                    <a:pt x="249" y="1263"/>
                  </a:cubicBezTo>
                  <a:cubicBezTo>
                    <a:pt x="271" y="1269"/>
                    <a:pt x="294" y="1271"/>
                    <a:pt x="316" y="1271"/>
                  </a:cubicBezTo>
                  <a:cubicBezTo>
                    <a:pt x="408" y="1271"/>
                    <a:pt x="500" y="1228"/>
                    <a:pt x="579" y="1176"/>
                  </a:cubicBezTo>
                  <a:cubicBezTo>
                    <a:pt x="864" y="987"/>
                    <a:pt x="1061" y="664"/>
                    <a:pt x="1100" y="324"/>
                  </a:cubicBezTo>
                  <a:cubicBezTo>
                    <a:pt x="1127" y="91"/>
                    <a:pt x="997" y="0"/>
                    <a:pt x="8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468;p44">
              <a:extLst>
                <a:ext uri="{FF2B5EF4-FFF2-40B4-BE49-F238E27FC236}">
                  <a16:creationId xmlns:a16="http://schemas.microsoft.com/office/drawing/2014/main" id="{66316F3C-E03C-034C-57D0-A0C90A2E6F19}"/>
                </a:ext>
              </a:extLst>
            </p:cNvPr>
            <p:cNvSpPr/>
            <p:nvPr/>
          </p:nvSpPr>
          <p:spPr>
            <a:xfrm>
              <a:off x="5892647" y="4070960"/>
              <a:ext cx="28810" cy="27779"/>
            </a:xfrm>
            <a:custGeom>
              <a:avLst/>
              <a:gdLst/>
              <a:ahLst/>
              <a:cxnLst/>
              <a:rect l="l" t="t" r="r" b="b"/>
              <a:pathLst>
                <a:path w="838" h="808" extrusionOk="0">
                  <a:moveTo>
                    <a:pt x="455" y="0"/>
                  </a:moveTo>
                  <a:cubicBezTo>
                    <a:pt x="191" y="0"/>
                    <a:pt x="0" y="328"/>
                    <a:pt x="84" y="569"/>
                  </a:cubicBezTo>
                  <a:cubicBezTo>
                    <a:pt x="126" y="692"/>
                    <a:pt x="240" y="791"/>
                    <a:pt x="370" y="806"/>
                  </a:cubicBezTo>
                  <a:cubicBezTo>
                    <a:pt x="380" y="807"/>
                    <a:pt x="391" y="807"/>
                    <a:pt x="401" y="807"/>
                  </a:cubicBezTo>
                  <a:cubicBezTo>
                    <a:pt x="511" y="807"/>
                    <a:pt x="620" y="748"/>
                    <a:pt x="688" y="660"/>
                  </a:cubicBezTo>
                  <a:cubicBezTo>
                    <a:pt x="837" y="461"/>
                    <a:pt x="800" y="57"/>
                    <a:pt x="513" y="5"/>
                  </a:cubicBezTo>
                  <a:cubicBezTo>
                    <a:pt x="493" y="2"/>
                    <a:pt x="474" y="0"/>
                    <a:pt x="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469;p44">
              <a:extLst>
                <a:ext uri="{FF2B5EF4-FFF2-40B4-BE49-F238E27FC236}">
                  <a16:creationId xmlns:a16="http://schemas.microsoft.com/office/drawing/2014/main" id="{7BF83EEA-EA91-A5FE-D0D5-DF9604EBC191}"/>
                </a:ext>
              </a:extLst>
            </p:cNvPr>
            <p:cNvSpPr/>
            <p:nvPr/>
          </p:nvSpPr>
          <p:spPr>
            <a:xfrm>
              <a:off x="5961853" y="3824285"/>
              <a:ext cx="169081" cy="158732"/>
            </a:xfrm>
            <a:custGeom>
              <a:avLst/>
              <a:gdLst/>
              <a:ahLst/>
              <a:cxnLst/>
              <a:rect l="l" t="t" r="r" b="b"/>
              <a:pathLst>
                <a:path w="4918" h="4617" extrusionOk="0">
                  <a:moveTo>
                    <a:pt x="2456" y="0"/>
                  </a:moveTo>
                  <a:cubicBezTo>
                    <a:pt x="1320" y="0"/>
                    <a:pt x="330" y="839"/>
                    <a:pt x="172" y="1996"/>
                  </a:cubicBezTo>
                  <a:cubicBezTo>
                    <a:pt x="0" y="3259"/>
                    <a:pt x="883" y="4423"/>
                    <a:pt x="2146" y="4595"/>
                  </a:cubicBezTo>
                  <a:cubicBezTo>
                    <a:pt x="2252" y="4609"/>
                    <a:pt x="2357" y="4616"/>
                    <a:pt x="2461" y="4616"/>
                  </a:cubicBezTo>
                  <a:cubicBezTo>
                    <a:pt x="3597" y="4616"/>
                    <a:pt x="4587" y="3778"/>
                    <a:pt x="4745" y="2621"/>
                  </a:cubicBezTo>
                  <a:cubicBezTo>
                    <a:pt x="4918" y="1359"/>
                    <a:pt x="4033" y="195"/>
                    <a:pt x="2771" y="22"/>
                  </a:cubicBezTo>
                  <a:cubicBezTo>
                    <a:pt x="2665" y="7"/>
                    <a:pt x="2560" y="0"/>
                    <a:pt x="24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470;p44">
              <a:extLst>
                <a:ext uri="{FF2B5EF4-FFF2-40B4-BE49-F238E27FC236}">
                  <a16:creationId xmlns:a16="http://schemas.microsoft.com/office/drawing/2014/main" id="{A07C2299-1EBF-3981-712E-A23F78DCD1DC}"/>
                </a:ext>
              </a:extLst>
            </p:cNvPr>
            <p:cNvSpPr/>
            <p:nvPr/>
          </p:nvSpPr>
          <p:spPr>
            <a:xfrm>
              <a:off x="5961853" y="3824285"/>
              <a:ext cx="169081" cy="158732"/>
            </a:xfrm>
            <a:custGeom>
              <a:avLst/>
              <a:gdLst/>
              <a:ahLst/>
              <a:cxnLst/>
              <a:rect l="l" t="t" r="r" b="b"/>
              <a:pathLst>
                <a:path w="4918" h="4617" extrusionOk="0">
                  <a:moveTo>
                    <a:pt x="2456" y="0"/>
                  </a:moveTo>
                  <a:cubicBezTo>
                    <a:pt x="1320" y="0"/>
                    <a:pt x="330" y="839"/>
                    <a:pt x="172" y="1996"/>
                  </a:cubicBezTo>
                  <a:cubicBezTo>
                    <a:pt x="0" y="3259"/>
                    <a:pt x="883" y="4423"/>
                    <a:pt x="2146" y="4595"/>
                  </a:cubicBezTo>
                  <a:cubicBezTo>
                    <a:pt x="2252" y="4609"/>
                    <a:pt x="2357" y="4616"/>
                    <a:pt x="2461" y="4616"/>
                  </a:cubicBezTo>
                  <a:cubicBezTo>
                    <a:pt x="3597" y="4616"/>
                    <a:pt x="4587" y="3778"/>
                    <a:pt x="4745" y="2621"/>
                  </a:cubicBezTo>
                  <a:cubicBezTo>
                    <a:pt x="4918" y="1359"/>
                    <a:pt x="4033" y="195"/>
                    <a:pt x="2771" y="22"/>
                  </a:cubicBezTo>
                  <a:cubicBezTo>
                    <a:pt x="2665" y="7"/>
                    <a:pt x="2560" y="0"/>
                    <a:pt x="2456" y="0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471;p44">
              <a:extLst>
                <a:ext uri="{FF2B5EF4-FFF2-40B4-BE49-F238E27FC236}">
                  <a16:creationId xmlns:a16="http://schemas.microsoft.com/office/drawing/2014/main" id="{EA624C94-63EA-6F86-FC92-4C351C30FE50}"/>
                </a:ext>
              </a:extLst>
            </p:cNvPr>
            <p:cNvSpPr/>
            <p:nvPr/>
          </p:nvSpPr>
          <p:spPr>
            <a:xfrm>
              <a:off x="6035701" y="3842816"/>
              <a:ext cx="33486" cy="24925"/>
            </a:xfrm>
            <a:custGeom>
              <a:avLst/>
              <a:gdLst/>
              <a:ahLst/>
              <a:cxnLst/>
              <a:rect l="l" t="t" r="r" b="b"/>
              <a:pathLst>
                <a:path w="974" h="725" fill="none" extrusionOk="0">
                  <a:moveTo>
                    <a:pt x="1" y="725"/>
                  </a:moveTo>
                  <a:lnTo>
                    <a:pt x="973" y="0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472;p44">
              <a:extLst>
                <a:ext uri="{FF2B5EF4-FFF2-40B4-BE49-F238E27FC236}">
                  <a16:creationId xmlns:a16="http://schemas.microsoft.com/office/drawing/2014/main" id="{77851524-512C-9C08-AA0F-3246D4DC9848}"/>
                </a:ext>
              </a:extLst>
            </p:cNvPr>
            <p:cNvSpPr/>
            <p:nvPr/>
          </p:nvSpPr>
          <p:spPr>
            <a:xfrm>
              <a:off x="6039965" y="3838552"/>
              <a:ext cx="24960" cy="33452"/>
            </a:xfrm>
            <a:custGeom>
              <a:avLst/>
              <a:gdLst/>
              <a:ahLst/>
              <a:cxnLst/>
              <a:rect l="l" t="t" r="r" b="b"/>
              <a:pathLst>
                <a:path w="726" h="973" fill="none" extrusionOk="0">
                  <a:moveTo>
                    <a:pt x="1" y="0"/>
                  </a:moveTo>
                  <a:lnTo>
                    <a:pt x="725" y="973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473;p44">
              <a:extLst>
                <a:ext uri="{FF2B5EF4-FFF2-40B4-BE49-F238E27FC236}">
                  <a16:creationId xmlns:a16="http://schemas.microsoft.com/office/drawing/2014/main" id="{863CF0FB-99D7-CD85-FDDC-AC29E22ADF7D}"/>
                </a:ext>
              </a:extLst>
            </p:cNvPr>
            <p:cNvSpPr/>
            <p:nvPr/>
          </p:nvSpPr>
          <p:spPr>
            <a:xfrm>
              <a:off x="6076407" y="3910372"/>
              <a:ext cx="38781" cy="43731"/>
            </a:xfrm>
            <a:custGeom>
              <a:avLst/>
              <a:gdLst/>
              <a:ahLst/>
              <a:cxnLst/>
              <a:rect l="l" t="t" r="r" b="b"/>
              <a:pathLst>
                <a:path w="1128" h="1272" extrusionOk="0">
                  <a:moveTo>
                    <a:pt x="834" y="1"/>
                  </a:moveTo>
                  <a:cubicBezTo>
                    <a:pt x="718" y="1"/>
                    <a:pt x="586" y="46"/>
                    <a:pt x="481" y="120"/>
                  </a:cubicBezTo>
                  <a:cubicBezTo>
                    <a:pt x="289" y="255"/>
                    <a:pt x="140" y="452"/>
                    <a:pt x="62" y="673"/>
                  </a:cubicBezTo>
                  <a:cubicBezTo>
                    <a:pt x="23" y="783"/>
                    <a:pt x="0" y="903"/>
                    <a:pt x="27" y="1017"/>
                  </a:cubicBezTo>
                  <a:cubicBezTo>
                    <a:pt x="53" y="1129"/>
                    <a:pt x="136" y="1235"/>
                    <a:pt x="249" y="1264"/>
                  </a:cubicBezTo>
                  <a:cubicBezTo>
                    <a:pt x="271" y="1269"/>
                    <a:pt x="294" y="1272"/>
                    <a:pt x="316" y="1272"/>
                  </a:cubicBezTo>
                  <a:cubicBezTo>
                    <a:pt x="408" y="1272"/>
                    <a:pt x="500" y="1229"/>
                    <a:pt x="578" y="1176"/>
                  </a:cubicBezTo>
                  <a:cubicBezTo>
                    <a:pt x="863" y="988"/>
                    <a:pt x="1060" y="664"/>
                    <a:pt x="1100" y="325"/>
                  </a:cubicBezTo>
                  <a:cubicBezTo>
                    <a:pt x="1127" y="92"/>
                    <a:pt x="997" y="1"/>
                    <a:pt x="834" y="1"/>
                  </a:cubicBezTo>
                  <a:close/>
                </a:path>
              </a:pathLst>
            </a:custGeom>
            <a:solidFill>
              <a:srgbClr val="FFE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474;p44">
              <a:extLst>
                <a:ext uri="{FF2B5EF4-FFF2-40B4-BE49-F238E27FC236}">
                  <a16:creationId xmlns:a16="http://schemas.microsoft.com/office/drawing/2014/main" id="{3FD603BE-756E-AD6E-8CC9-8E42916551E4}"/>
                </a:ext>
              </a:extLst>
            </p:cNvPr>
            <p:cNvSpPr/>
            <p:nvPr/>
          </p:nvSpPr>
          <p:spPr>
            <a:xfrm>
              <a:off x="6044537" y="3951146"/>
              <a:ext cx="28742" cy="27813"/>
            </a:xfrm>
            <a:custGeom>
              <a:avLst/>
              <a:gdLst/>
              <a:ahLst/>
              <a:cxnLst/>
              <a:rect l="l" t="t" r="r" b="b"/>
              <a:pathLst>
                <a:path w="836" h="809" extrusionOk="0">
                  <a:moveTo>
                    <a:pt x="454" y="1"/>
                  </a:moveTo>
                  <a:cubicBezTo>
                    <a:pt x="190" y="1"/>
                    <a:pt x="0" y="329"/>
                    <a:pt x="84" y="569"/>
                  </a:cubicBezTo>
                  <a:cubicBezTo>
                    <a:pt x="126" y="692"/>
                    <a:pt x="239" y="792"/>
                    <a:pt x="370" y="806"/>
                  </a:cubicBezTo>
                  <a:cubicBezTo>
                    <a:pt x="380" y="808"/>
                    <a:pt x="390" y="808"/>
                    <a:pt x="401" y="808"/>
                  </a:cubicBezTo>
                  <a:cubicBezTo>
                    <a:pt x="511" y="808"/>
                    <a:pt x="620" y="749"/>
                    <a:pt x="686" y="661"/>
                  </a:cubicBezTo>
                  <a:cubicBezTo>
                    <a:pt x="836" y="462"/>
                    <a:pt x="799" y="58"/>
                    <a:pt x="512" y="6"/>
                  </a:cubicBezTo>
                  <a:cubicBezTo>
                    <a:pt x="492" y="3"/>
                    <a:pt x="473" y="1"/>
                    <a:pt x="454" y="1"/>
                  </a:cubicBezTo>
                  <a:close/>
                </a:path>
              </a:pathLst>
            </a:custGeom>
            <a:solidFill>
              <a:srgbClr val="FFE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475;p44">
              <a:extLst>
                <a:ext uri="{FF2B5EF4-FFF2-40B4-BE49-F238E27FC236}">
                  <a16:creationId xmlns:a16="http://schemas.microsoft.com/office/drawing/2014/main" id="{230990C8-1B8D-BB3E-7BAF-7941906D27E2}"/>
                </a:ext>
              </a:extLst>
            </p:cNvPr>
            <p:cNvSpPr/>
            <p:nvPr/>
          </p:nvSpPr>
          <p:spPr>
            <a:xfrm>
              <a:off x="6132549" y="3733522"/>
              <a:ext cx="169081" cy="158732"/>
            </a:xfrm>
            <a:custGeom>
              <a:avLst/>
              <a:gdLst/>
              <a:ahLst/>
              <a:cxnLst/>
              <a:rect l="l" t="t" r="r" b="b"/>
              <a:pathLst>
                <a:path w="4918" h="4617" extrusionOk="0">
                  <a:moveTo>
                    <a:pt x="2455" y="1"/>
                  </a:moveTo>
                  <a:cubicBezTo>
                    <a:pt x="1320" y="1"/>
                    <a:pt x="331" y="840"/>
                    <a:pt x="173" y="1997"/>
                  </a:cubicBezTo>
                  <a:cubicBezTo>
                    <a:pt x="1" y="3259"/>
                    <a:pt x="884" y="4422"/>
                    <a:pt x="2147" y="4595"/>
                  </a:cubicBezTo>
                  <a:cubicBezTo>
                    <a:pt x="2253" y="4609"/>
                    <a:pt x="2359" y="4616"/>
                    <a:pt x="2463" y="4616"/>
                  </a:cubicBezTo>
                  <a:cubicBezTo>
                    <a:pt x="3599" y="4616"/>
                    <a:pt x="4587" y="3777"/>
                    <a:pt x="4746" y="2622"/>
                  </a:cubicBezTo>
                  <a:cubicBezTo>
                    <a:pt x="4918" y="1358"/>
                    <a:pt x="4035" y="195"/>
                    <a:pt x="2772" y="23"/>
                  </a:cubicBezTo>
                  <a:cubicBezTo>
                    <a:pt x="2665" y="8"/>
                    <a:pt x="2560" y="1"/>
                    <a:pt x="2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476;p44">
              <a:extLst>
                <a:ext uri="{FF2B5EF4-FFF2-40B4-BE49-F238E27FC236}">
                  <a16:creationId xmlns:a16="http://schemas.microsoft.com/office/drawing/2014/main" id="{346BF476-C647-C6E1-E620-9321C5700D70}"/>
                </a:ext>
              </a:extLst>
            </p:cNvPr>
            <p:cNvSpPr/>
            <p:nvPr/>
          </p:nvSpPr>
          <p:spPr>
            <a:xfrm>
              <a:off x="6132549" y="3733522"/>
              <a:ext cx="169081" cy="158732"/>
            </a:xfrm>
            <a:custGeom>
              <a:avLst/>
              <a:gdLst/>
              <a:ahLst/>
              <a:cxnLst/>
              <a:rect l="l" t="t" r="r" b="b"/>
              <a:pathLst>
                <a:path w="4918" h="4617" extrusionOk="0">
                  <a:moveTo>
                    <a:pt x="2455" y="1"/>
                  </a:moveTo>
                  <a:cubicBezTo>
                    <a:pt x="1320" y="1"/>
                    <a:pt x="331" y="840"/>
                    <a:pt x="173" y="1997"/>
                  </a:cubicBezTo>
                  <a:cubicBezTo>
                    <a:pt x="1" y="3259"/>
                    <a:pt x="884" y="4422"/>
                    <a:pt x="2147" y="4595"/>
                  </a:cubicBezTo>
                  <a:cubicBezTo>
                    <a:pt x="2253" y="4609"/>
                    <a:pt x="2359" y="4616"/>
                    <a:pt x="2463" y="4616"/>
                  </a:cubicBezTo>
                  <a:cubicBezTo>
                    <a:pt x="3599" y="4616"/>
                    <a:pt x="4587" y="3777"/>
                    <a:pt x="4746" y="2622"/>
                  </a:cubicBezTo>
                  <a:cubicBezTo>
                    <a:pt x="4918" y="1358"/>
                    <a:pt x="4035" y="195"/>
                    <a:pt x="2772" y="23"/>
                  </a:cubicBezTo>
                  <a:cubicBezTo>
                    <a:pt x="2665" y="8"/>
                    <a:pt x="2560" y="1"/>
                    <a:pt x="2455" y="1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477;p44">
              <a:extLst>
                <a:ext uri="{FF2B5EF4-FFF2-40B4-BE49-F238E27FC236}">
                  <a16:creationId xmlns:a16="http://schemas.microsoft.com/office/drawing/2014/main" id="{E32F73B9-214D-AC9A-4B5C-505DCA782A6B}"/>
                </a:ext>
              </a:extLst>
            </p:cNvPr>
            <p:cNvSpPr/>
            <p:nvPr/>
          </p:nvSpPr>
          <p:spPr>
            <a:xfrm>
              <a:off x="6206432" y="3752053"/>
              <a:ext cx="33452" cy="24925"/>
            </a:xfrm>
            <a:custGeom>
              <a:avLst/>
              <a:gdLst/>
              <a:ahLst/>
              <a:cxnLst/>
              <a:rect l="l" t="t" r="r" b="b"/>
              <a:pathLst>
                <a:path w="973" h="725" fill="none" extrusionOk="0">
                  <a:moveTo>
                    <a:pt x="0" y="724"/>
                  </a:moveTo>
                  <a:lnTo>
                    <a:pt x="973" y="0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478;p44">
              <a:extLst>
                <a:ext uri="{FF2B5EF4-FFF2-40B4-BE49-F238E27FC236}">
                  <a16:creationId xmlns:a16="http://schemas.microsoft.com/office/drawing/2014/main" id="{33AEB03C-E60B-619E-713A-8A15DB1F47BC}"/>
                </a:ext>
              </a:extLst>
            </p:cNvPr>
            <p:cNvSpPr/>
            <p:nvPr/>
          </p:nvSpPr>
          <p:spPr>
            <a:xfrm>
              <a:off x="6210695" y="3747755"/>
              <a:ext cx="24925" cy="33486"/>
            </a:xfrm>
            <a:custGeom>
              <a:avLst/>
              <a:gdLst/>
              <a:ahLst/>
              <a:cxnLst/>
              <a:rect l="l" t="t" r="r" b="b"/>
              <a:pathLst>
                <a:path w="725" h="974" fill="none" extrusionOk="0">
                  <a:moveTo>
                    <a:pt x="0" y="1"/>
                  </a:moveTo>
                  <a:lnTo>
                    <a:pt x="725" y="973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479;p44">
              <a:extLst>
                <a:ext uri="{FF2B5EF4-FFF2-40B4-BE49-F238E27FC236}">
                  <a16:creationId xmlns:a16="http://schemas.microsoft.com/office/drawing/2014/main" id="{FD930F4A-4F80-3FBA-14C2-AB6AC89C4B83}"/>
                </a:ext>
              </a:extLst>
            </p:cNvPr>
            <p:cNvSpPr/>
            <p:nvPr/>
          </p:nvSpPr>
          <p:spPr>
            <a:xfrm>
              <a:off x="6247103" y="3819644"/>
              <a:ext cx="38815" cy="43731"/>
            </a:xfrm>
            <a:custGeom>
              <a:avLst/>
              <a:gdLst/>
              <a:ahLst/>
              <a:cxnLst/>
              <a:rect l="l" t="t" r="r" b="b"/>
              <a:pathLst>
                <a:path w="1129" h="1272" extrusionOk="0">
                  <a:moveTo>
                    <a:pt x="836" y="0"/>
                  </a:moveTo>
                  <a:cubicBezTo>
                    <a:pt x="720" y="0"/>
                    <a:pt x="588" y="46"/>
                    <a:pt x="483" y="120"/>
                  </a:cubicBezTo>
                  <a:cubicBezTo>
                    <a:pt x="289" y="255"/>
                    <a:pt x="141" y="451"/>
                    <a:pt x="62" y="673"/>
                  </a:cubicBezTo>
                  <a:cubicBezTo>
                    <a:pt x="23" y="783"/>
                    <a:pt x="1" y="902"/>
                    <a:pt x="28" y="1015"/>
                  </a:cubicBezTo>
                  <a:cubicBezTo>
                    <a:pt x="55" y="1129"/>
                    <a:pt x="136" y="1234"/>
                    <a:pt x="249" y="1263"/>
                  </a:cubicBezTo>
                  <a:cubicBezTo>
                    <a:pt x="271" y="1269"/>
                    <a:pt x="293" y="1271"/>
                    <a:pt x="315" y="1271"/>
                  </a:cubicBezTo>
                  <a:cubicBezTo>
                    <a:pt x="408" y="1271"/>
                    <a:pt x="500" y="1228"/>
                    <a:pt x="579" y="1176"/>
                  </a:cubicBezTo>
                  <a:cubicBezTo>
                    <a:pt x="865" y="987"/>
                    <a:pt x="1062" y="664"/>
                    <a:pt x="1101" y="324"/>
                  </a:cubicBezTo>
                  <a:cubicBezTo>
                    <a:pt x="1128" y="92"/>
                    <a:pt x="999" y="0"/>
                    <a:pt x="8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480;p44">
              <a:extLst>
                <a:ext uri="{FF2B5EF4-FFF2-40B4-BE49-F238E27FC236}">
                  <a16:creationId xmlns:a16="http://schemas.microsoft.com/office/drawing/2014/main" id="{3C98BD1F-C1F2-CB84-07BE-320A0A0EC4A2}"/>
                </a:ext>
              </a:extLst>
            </p:cNvPr>
            <p:cNvSpPr/>
            <p:nvPr/>
          </p:nvSpPr>
          <p:spPr>
            <a:xfrm>
              <a:off x="6215233" y="3860418"/>
              <a:ext cx="28810" cy="27745"/>
            </a:xfrm>
            <a:custGeom>
              <a:avLst/>
              <a:gdLst/>
              <a:ahLst/>
              <a:cxnLst/>
              <a:rect l="l" t="t" r="r" b="b"/>
              <a:pathLst>
                <a:path w="838" h="807" extrusionOk="0">
                  <a:moveTo>
                    <a:pt x="454" y="1"/>
                  </a:moveTo>
                  <a:cubicBezTo>
                    <a:pt x="191" y="1"/>
                    <a:pt x="0" y="328"/>
                    <a:pt x="84" y="568"/>
                  </a:cubicBezTo>
                  <a:cubicBezTo>
                    <a:pt x="126" y="692"/>
                    <a:pt x="240" y="792"/>
                    <a:pt x="370" y="805"/>
                  </a:cubicBezTo>
                  <a:cubicBezTo>
                    <a:pt x="381" y="806"/>
                    <a:pt x="392" y="807"/>
                    <a:pt x="403" y="807"/>
                  </a:cubicBezTo>
                  <a:cubicBezTo>
                    <a:pt x="513" y="807"/>
                    <a:pt x="620" y="748"/>
                    <a:pt x="686" y="660"/>
                  </a:cubicBezTo>
                  <a:cubicBezTo>
                    <a:pt x="837" y="462"/>
                    <a:pt x="800" y="57"/>
                    <a:pt x="512" y="6"/>
                  </a:cubicBezTo>
                  <a:cubicBezTo>
                    <a:pt x="492" y="2"/>
                    <a:pt x="473" y="1"/>
                    <a:pt x="4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481;p44">
              <a:extLst>
                <a:ext uri="{FF2B5EF4-FFF2-40B4-BE49-F238E27FC236}">
                  <a16:creationId xmlns:a16="http://schemas.microsoft.com/office/drawing/2014/main" id="{A18F55FE-F7D6-AEBD-B395-E2989500B2D7}"/>
                </a:ext>
              </a:extLst>
            </p:cNvPr>
            <p:cNvSpPr/>
            <p:nvPr/>
          </p:nvSpPr>
          <p:spPr>
            <a:xfrm>
              <a:off x="5566382" y="3938288"/>
              <a:ext cx="292918" cy="348991"/>
            </a:xfrm>
            <a:custGeom>
              <a:avLst/>
              <a:gdLst/>
              <a:ahLst/>
              <a:cxnLst/>
              <a:rect l="l" t="t" r="r" b="b"/>
              <a:pathLst>
                <a:path w="8520" h="10151" extrusionOk="0">
                  <a:moveTo>
                    <a:pt x="2974" y="1"/>
                  </a:moveTo>
                  <a:cubicBezTo>
                    <a:pt x="2690" y="1"/>
                    <a:pt x="2427" y="22"/>
                    <a:pt x="2184" y="57"/>
                  </a:cubicBezTo>
                  <a:cubicBezTo>
                    <a:pt x="1016" y="227"/>
                    <a:pt x="157" y="1150"/>
                    <a:pt x="106" y="2283"/>
                  </a:cubicBezTo>
                  <a:cubicBezTo>
                    <a:pt x="1" y="4623"/>
                    <a:pt x="99" y="9049"/>
                    <a:pt x="2251" y="10007"/>
                  </a:cubicBezTo>
                  <a:cubicBezTo>
                    <a:pt x="2472" y="10105"/>
                    <a:pt x="2696" y="10151"/>
                    <a:pt x="2921" y="10151"/>
                  </a:cubicBezTo>
                  <a:cubicBezTo>
                    <a:pt x="4924" y="10151"/>
                    <a:pt x="7016" y="6544"/>
                    <a:pt x="8032" y="4521"/>
                  </a:cubicBezTo>
                  <a:cubicBezTo>
                    <a:pt x="8520" y="3549"/>
                    <a:pt x="8265" y="2358"/>
                    <a:pt x="7392" y="1622"/>
                  </a:cubicBezTo>
                  <a:cubicBezTo>
                    <a:pt x="6807" y="1129"/>
                    <a:pt x="5987" y="627"/>
                    <a:pt x="4859" y="291"/>
                  </a:cubicBezTo>
                  <a:cubicBezTo>
                    <a:pt x="4157" y="81"/>
                    <a:pt x="3527" y="1"/>
                    <a:pt x="2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482;p44">
              <a:extLst>
                <a:ext uri="{FF2B5EF4-FFF2-40B4-BE49-F238E27FC236}">
                  <a16:creationId xmlns:a16="http://schemas.microsoft.com/office/drawing/2014/main" id="{4AAE7DE1-7DAA-422B-F68B-09FEE8DA7A9B}"/>
                </a:ext>
              </a:extLst>
            </p:cNvPr>
            <p:cNvSpPr/>
            <p:nvPr/>
          </p:nvSpPr>
          <p:spPr>
            <a:xfrm>
              <a:off x="5594023" y="3975178"/>
              <a:ext cx="225602" cy="268748"/>
            </a:xfrm>
            <a:custGeom>
              <a:avLst/>
              <a:gdLst/>
              <a:ahLst/>
              <a:cxnLst/>
              <a:rect l="l" t="t" r="r" b="b"/>
              <a:pathLst>
                <a:path w="6562" h="7817" extrusionOk="0">
                  <a:moveTo>
                    <a:pt x="2292" y="0"/>
                  </a:moveTo>
                  <a:cubicBezTo>
                    <a:pt x="2073" y="0"/>
                    <a:pt x="1869" y="16"/>
                    <a:pt x="1682" y="44"/>
                  </a:cubicBezTo>
                  <a:cubicBezTo>
                    <a:pt x="782" y="175"/>
                    <a:pt x="121" y="885"/>
                    <a:pt x="81" y="1757"/>
                  </a:cubicBezTo>
                  <a:cubicBezTo>
                    <a:pt x="1" y="3560"/>
                    <a:pt x="75" y="6970"/>
                    <a:pt x="1733" y="7706"/>
                  </a:cubicBezTo>
                  <a:cubicBezTo>
                    <a:pt x="1773" y="7725"/>
                    <a:pt x="1816" y="7741"/>
                    <a:pt x="1858" y="7755"/>
                  </a:cubicBezTo>
                  <a:cubicBezTo>
                    <a:pt x="1891" y="7766"/>
                    <a:pt x="1923" y="7775"/>
                    <a:pt x="1956" y="7781"/>
                  </a:cubicBezTo>
                  <a:cubicBezTo>
                    <a:pt x="2053" y="7805"/>
                    <a:pt x="2151" y="7816"/>
                    <a:pt x="2249" y="7816"/>
                  </a:cubicBezTo>
                  <a:cubicBezTo>
                    <a:pt x="3792" y="7816"/>
                    <a:pt x="5402" y="5039"/>
                    <a:pt x="6184" y="3482"/>
                  </a:cubicBezTo>
                  <a:cubicBezTo>
                    <a:pt x="6561" y="2733"/>
                    <a:pt x="6363" y="1815"/>
                    <a:pt x="5691" y="1249"/>
                  </a:cubicBezTo>
                  <a:cubicBezTo>
                    <a:pt x="5416" y="1016"/>
                    <a:pt x="5072" y="782"/>
                    <a:pt x="4648" y="576"/>
                  </a:cubicBezTo>
                  <a:cubicBezTo>
                    <a:pt x="4379" y="444"/>
                    <a:pt x="4077" y="324"/>
                    <a:pt x="3741" y="223"/>
                  </a:cubicBezTo>
                  <a:cubicBezTo>
                    <a:pt x="3547" y="166"/>
                    <a:pt x="3361" y="121"/>
                    <a:pt x="3182" y="86"/>
                  </a:cubicBezTo>
                  <a:cubicBezTo>
                    <a:pt x="2862" y="25"/>
                    <a:pt x="2565" y="0"/>
                    <a:pt x="2292" y="0"/>
                  </a:cubicBezTo>
                  <a:close/>
                </a:path>
              </a:pathLst>
            </a:custGeom>
            <a:solidFill>
              <a:srgbClr val="FFFFFF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483;p44">
              <a:extLst>
                <a:ext uri="{FF2B5EF4-FFF2-40B4-BE49-F238E27FC236}">
                  <a16:creationId xmlns:a16="http://schemas.microsoft.com/office/drawing/2014/main" id="{3179A08F-E7E2-8B85-E706-F17253ED2465}"/>
                </a:ext>
              </a:extLst>
            </p:cNvPr>
            <p:cNvSpPr/>
            <p:nvPr/>
          </p:nvSpPr>
          <p:spPr>
            <a:xfrm>
              <a:off x="5657901" y="3978135"/>
              <a:ext cx="96298" cy="264588"/>
            </a:xfrm>
            <a:custGeom>
              <a:avLst/>
              <a:gdLst/>
              <a:ahLst/>
              <a:cxnLst/>
              <a:rect l="l" t="t" r="r" b="b"/>
              <a:pathLst>
                <a:path w="2801" h="7696" extrusionOk="0">
                  <a:moveTo>
                    <a:pt x="1324" y="0"/>
                  </a:moveTo>
                  <a:cubicBezTo>
                    <a:pt x="1065" y="290"/>
                    <a:pt x="775" y="718"/>
                    <a:pt x="573" y="1321"/>
                  </a:cubicBezTo>
                  <a:cubicBezTo>
                    <a:pt x="171" y="2519"/>
                    <a:pt x="29" y="6674"/>
                    <a:pt x="0" y="7669"/>
                  </a:cubicBezTo>
                  <a:cubicBezTo>
                    <a:pt x="33" y="7680"/>
                    <a:pt x="65" y="7689"/>
                    <a:pt x="98" y="7695"/>
                  </a:cubicBezTo>
                  <a:cubicBezTo>
                    <a:pt x="437" y="7057"/>
                    <a:pt x="1560" y="4896"/>
                    <a:pt x="2332" y="2656"/>
                  </a:cubicBezTo>
                  <a:cubicBezTo>
                    <a:pt x="2707" y="1573"/>
                    <a:pt x="2801" y="901"/>
                    <a:pt x="2790" y="490"/>
                  </a:cubicBezTo>
                  <a:cubicBezTo>
                    <a:pt x="2521" y="358"/>
                    <a:pt x="2220" y="238"/>
                    <a:pt x="1883" y="137"/>
                  </a:cubicBezTo>
                  <a:cubicBezTo>
                    <a:pt x="1689" y="80"/>
                    <a:pt x="1503" y="35"/>
                    <a:pt x="1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484;p44">
              <a:extLst>
                <a:ext uri="{FF2B5EF4-FFF2-40B4-BE49-F238E27FC236}">
                  <a16:creationId xmlns:a16="http://schemas.microsoft.com/office/drawing/2014/main" id="{F365F5EE-373D-D588-9438-AF856ED3A935}"/>
                </a:ext>
              </a:extLst>
            </p:cNvPr>
            <p:cNvSpPr/>
            <p:nvPr/>
          </p:nvSpPr>
          <p:spPr>
            <a:xfrm>
              <a:off x="5638030" y="3874961"/>
              <a:ext cx="196310" cy="87325"/>
            </a:xfrm>
            <a:custGeom>
              <a:avLst/>
              <a:gdLst/>
              <a:ahLst/>
              <a:cxnLst/>
              <a:rect l="l" t="t" r="r" b="b"/>
              <a:pathLst>
                <a:path w="5710" h="2540" extrusionOk="0">
                  <a:moveTo>
                    <a:pt x="864" y="1"/>
                  </a:moveTo>
                  <a:cubicBezTo>
                    <a:pt x="368" y="1"/>
                    <a:pt x="0" y="213"/>
                    <a:pt x="0" y="213"/>
                  </a:cubicBezTo>
                  <a:lnTo>
                    <a:pt x="2725" y="2403"/>
                  </a:lnTo>
                  <a:lnTo>
                    <a:pt x="3211" y="2540"/>
                  </a:lnTo>
                  <a:lnTo>
                    <a:pt x="5709" y="1435"/>
                  </a:lnTo>
                  <a:cubicBezTo>
                    <a:pt x="5570" y="1293"/>
                    <a:pt x="5386" y="1236"/>
                    <a:pt x="5181" y="1236"/>
                  </a:cubicBezTo>
                  <a:cubicBezTo>
                    <a:pt x="4365" y="1236"/>
                    <a:pt x="3212" y="2140"/>
                    <a:pt x="3212" y="2140"/>
                  </a:cubicBezTo>
                  <a:lnTo>
                    <a:pt x="4259" y="444"/>
                  </a:lnTo>
                  <a:cubicBezTo>
                    <a:pt x="4244" y="443"/>
                    <a:pt x="4229" y="443"/>
                    <a:pt x="4215" y="443"/>
                  </a:cubicBezTo>
                  <a:cubicBezTo>
                    <a:pt x="3152" y="443"/>
                    <a:pt x="2884" y="2164"/>
                    <a:pt x="2884" y="2164"/>
                  </a:cubicBezTo>
                  <a:cubicBezTo>
                    <a:pt x="2884" y="2164"/>
                    <a:pt x="2839" y="1111"/>
                    <a:pt x="1915" y="375"/>
                  </a:cubicBezTo>
                  <a:cubicBezTo>
                    <a:pt x="1554" y="88"/>
                    <a:pt x="1183" y="1"/>
                    <a:pt x="8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485;p44">
              <a:extLst>
                <a:ext uri="{FF2B5EF4-FFF2-40B4-BE49-F238E27FC236}">
                  <a16:creationId xmlns:a16="http://schemas.microsoft.com/office/drawing/2014/main" id="{11B447F6-6AF9-AAA1-73E7-9D82129887D9}"/>
                </a:ext>
              </a:extLst>
            </p:cNvPr>
            <p:cNvSpPr/>
            <p:nvPr/>
          </p:nvSpPr>
          <p:spPr>
            <a:xfrm>
              <a:off x="5933593" y="3901364"/>
              <a:ext cx="368519" cy="325407"/>
            </a:xfrm>
            <a:custGeom>
              <a:avLst/>
              <a:gdLst/>
              <a:ahLst/>
              <a:cxnLst/>
              <a:rect l="l" t="t" r="r" b="b"/>
              <a:pathLst>
                <a:path w="10719" h="9465" extrusionOk="0">
                  <a:moveTo>
                    <a:pt x="5486" y="0"/>
                  </a:moveTo>
                  <a:cubicBezTo>
                    <a:pt x="5283" y="0"/>
                    <a:pt x="5077" y="25"/>
                    <a:pt x="4871" y="76"/>
                  </a:cubicBezTo>
                  <a:cubicBezTo>
                    <a:pt x="4130" y="260"/>
                    <a:pt x="3241" y="630"/>
                    <a:pt x="2307" y="1346"/>
                  </a:cubicBezTo>
                  <a:cubicBezTo>
                    <a:pt x="1428" y="2019"/>
                    <a:pt x="885" y="2735"/>
                    <a:pt x="550" y="3376"/>
                  </a:cubicBezTo>
                  <a:cubicBezTo>
                    <a:pt x="1" y="4422"/>
                    <a:pt x="245" y="5658"/>
                    <a:pt x="1132" y="6364"/>
                  </a:cubicBezTo>
                  <a:cubicBezTo>
                    <a:pt x="2634" y="7559"/>
                    <a:pt x="5351" y="9464"/>
                    <a:pt x="7403" y="9464"/>
                  </a:cubicBezTo>
                  <a:cubicBezTo>
                    <a:pt x="7856" y="9464"/>
                    <a:pt x="8277" y="9372"/>
                    <a:pt x="8645" y="9158"/>
                  </a:cubicBezTo>
                  <a:cubicBezTo>
                    <a:pt x="10718" y="7956"/>
                    <a:pt x="8753" y="3493"/>
                    <a:pt x="7594" y="1258"/>
                  </a:cubicBezTo>
                  <a:cubicBezTo>
                    <a:pt x="7187" y="472"/>
                    <a:pt x="6372" y="0"/>
                    <a:pt x="54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486;p44">
              <a:extLst>
                <a:ext uri="{FF2B5EF4-FFF2-40B4-BE49-F238E27FC236}">
                  <a16:creationId xmlns:a16="http://schemas.microsoft.com/office/drawing/2014/main" id="{4153EE5F-394A-AC58-68FB-917B9FAC85D6}"/>
                </a:ext>
              </a:extLst>
            </p:cNvPr>
            <p:cNvSpPr/>
            <p:nvPr/>
          </p:nvSpPr>
          <p:spPr>
            <a:xfrm>
              <a:off x="5973543" y="3941039"/>
              <a:ext cx="279269" cy="250596"/>
            </a:xfrm>
            <a:custGeom>
              <a:avLst/>
              <a:gdLst/>
              <a:ahLst/>
              <a:cxnLst/>
              <a:rect l="l" t="t" r="r" b="b"/>
              <a:pathLst>
                <a:path w="8123" h="7289" extrusionOk="0">
                  <a:moveTo>
                    <a:pt x="4223" y="0"/>
                  </a:moveTo>
                  <a:cubicBezTo>
                    <a:pt x="4068" y="0"/>
                    <a:pt x="3909" y="19"/>
                    <a:pt x="3750" y="59"/>
                  </a:cubicBezTo>
                  <a:cubicBezTo>
                    <a:pt x="3401" y="145"/>
                    <a:pt x="3008" y="286"/>
                    <a:pt x="2592" y="509"/>
                  </a:cubicBezTo>
                  <a:cubicBezTo>
                    <a:pt x="2329" y="649"/>
                    <a:pt x="2055" y="823"/>
                    <a:pt x="1775" y="1037"/>
                  </a:cubicBezTo>
                  <a:cubicBezTo>
                    <a:pt x="1614" y="1160"/>
                    <a:pt x="1469" y="1284"/>
                    <a:pt x="1336" y="1408"/>
                  </a:cubicBezTo>
                  <a:cubicBezTo>
                    <a:pt x="910" y="1811"/>
                    <a:pt x="619" y="2222"/>
                    <a:pt x="422" y="2598"/>
                  </a:cubicBezTo>
                  <a:cubicBezTo>
                    <a:pt x="0" y="3404"/>
                    <a:pt x="188" y="4357"/>
                    <a:pt x="871" y="4900"/>
                  </a:cubicBezTo>
                  <a:cubicBezTo>
                    <a:pt x="2028" y="5820"/>
                    <a:pt x="4119" y="7289"/>
                    <a:pt x="5701" y="7289"/>
                  </a:cubicBezTo>
                  <a:cubicBezTo>
                    <a:pt x="6050" y="7289"/>
                    <a:pt x="6374" y="7217"/>
                    <a:pt x="6658" y="7053"/>
                  </a:cubicBezTo>
                  <a:cubicBezTo>
                    <a:pt x="6696" y="7031"/>
                    <a:pt x="6734" y="7006"/>
                    <a:pt x="6770" y="6980"/>
                  </a:cubicBezTo>
                  <a:cubicBezTo>
                    <a:pt x="6798" y="6960"/>
                    <a:pt x="6824" y="6940"/>
                    <a:pt x="6849" y="6917"/>
                  </a:cubicBezTo>
                  <a:cubicBezTo>
                    <a:pt x="8122" y="5830"/>
                    <a:pt x="6700" y="2614"/>
                    <a:pt x="5847" y="970"/>
                  </a:cubicBezTo>
                  <a:cubicBezTo>
                    <a:pt x="5534" y="364"/>
                    <a:pt x="4906" y="0"/>
                    <a:pt x="4223" y="0"/>
                  </a:cubicBezTo>
                  <a:close/>
                </a:path>
              </a:pathLst>
            </a:custGeom>
            <a:solidFill>
              <a:srgbClr val="FFFFFF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487;p44">
              <a:extLst>
                <a:ext uri="{FF2B5EF4-FFF2-40B4-BE49-F238E27FC236}">
                  <a16:creationId xmlns:a16="http://schemas.microsoft.com/office/drawing/2014/main" id="{407D6594-C020-8985-31D6-6D1134F4AC08}"/>
                </a:ext>
              </a:extLst>
            </p:cNvPr>
            <p:cNvSpPr/>
            <p:nvPr/>
          </p:nvSpPr>
          <p:spPr>
            <a:xfrm>
              <a:off x="6019440" y="3958538"/>
              <a:ext cx="189571" cy="222507"/>
            </a:xfrm>
            <a:custGeom>
              <a:avLst/>
              <a:gdLst/>
              <a:ahLst/>
              <a:cxnLst/>
              <a:rect l="l" t="t" r="r" b="b"/>
              <a:pathLst>
                <a:path w="5514" h="6472" extrusionOk="0">
                  <a:moveTo>
                    <a:pt x="1257" y="0"/>
                  </a:moveTo>
                  <a:cubicBezTo>
                    <a:pt x="994" y="140"/>
                    <a:pt x="720" y="314"/>
                    <a:pt x="440" y="528"/>
                  </a:cubicBezTo>
                  <a:cubicBezTo>
                    <a:pt x="279" y="651"/>
                    <a:pt x="134" y="775"/>
                    <a:pt x="1" y="899"/>
                  </a:cubicBezTo>
                  <a:cubicBezTo>
                    <a:pt x="84" y="1280"/>
                    <a:pt x="260" y="1766"/>
                    <a:pt x="630" y="2284"/>
                  </a:cubicBezTo>
                  <a:cubicBezTo>
                    <a:pt x="1365" y="3311"/>
                    <a:pt x="4647" y="5863"/>
                    <a:pt x="5435" y="6471"/>
                  </a:cubicBezTo>
                  <a:cubicBezTo>
                    <a:pt x="5463" y="6451"/>
                    <a:pt x="5489" y="6431"/>
                    <a:pt x="5514" y="6408"/>
                  </a:cubicBezTo>
                  <a:cubicBezTo>
                    <a:pt x="5197" y="5758"/>
                    <a:pt x="4104" y="3582"/>
                    <a:pt x="2744" y="1641"/>
                  </a:cubicBezTo>
                  <a:cubicBezTo>
                    <a:pt x="2086" y="703"/>
                    <a:pt x="1597" y="233"/>
                    <a:pt x="12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488;p44">
              <a:extLst>
                <a:ext uri="{FF2B5EF4-FFF2-40B4-BE49-F238E27FC236}">
                  <a16:creationId xmlns:a16="http://schemas.microsoft.com/office/drawing/2014/main" id="{09CB3194-FA03-194C-0EE6-384E2C65F03F}"/>
                </a:ext>
              </a:extLst>
            </p:cNvPr>
            <p:cNvSpPr/>
            <p:nvPr/>
          </p:nvSpPr>
          <p:spPr>
            <a:xfrm>
              <a:off x="5903511" y="3851892"/>
              <a:ext cx="149175" cy="134288"/>
            </a:xfrm>
            <a:custGeom>
              <a:avLst/>
              <a:gdLst/>
              <a:ahLst/>
              <a:cxnLst/>
              <a:rect l="l" t="t" r="r" b="b"/>
              <a:pathLst>
                <a:path w="4339" h="3906" extrusionOk="0">
                  <a:moveTo>
                    <a:pt x="4339" y="0"/>
                  </a:moveTo>
                  <a:lnTo>
                    <a:pt x="4339" y="0"/>
                  </a:lnTo>
                  <a:cubicBezTo>
                    <a:pt x="3357" y="143"/>
                    <a:pt x="3444" y="2436"/>
                    <a:pt x="3444" y="2436"/>
                  </a:cubicBezTo>
                  <a:lnTo>
                    <a:pt x="2685" y="593"/>
                  </a:lnTo>
                  <a:lnTo>
                    <a:pt x="2685" y="593"/>
                  </a:lnTo>
                  <a:cubicBezTo>
                    <a:pt x="1999" y="1454"/>
                    <a:pt x="3272" y="2714"/>
                    <a:pt x="3272" y="2714"/>
                  </a:cubicBezTo>
                  <a:cubicBezTo>
                    <a:pt x="3272" y="2714"/>
                    <a:pt x="2730" y="2357"/>
                    <a:pt x="1946" y="2357"/>
                  </a:cubicBezTo>
                  <a:cubicBezTo>
                    <a:pt x="1732" y="2357"/>
                    <a:pt x="1499" y="2383"/>
                    <a:pt x="1255" y="2452"/>
                  </a:cubicBezTo>
                  <a:cubicBezTo>
                    <a:pt x="118" y="2768"/>
                    <a:pt x="0" y="3906"/>
                    <a:pt x="0" y="3906"/>
                  </a:cubicBezTo>
                  <a:lnTo>
                    <a:pt x="3372" y="2985"/>
                  </a:lnTo>
                  <a:lnTo>
                    <a:pt x="3767" y="2671"/>
                  </a:lnTo>
                  <a:lnTo>
                    <a:pt x="43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489;p44">
              <a:extLst>
                <a:ext uri="{FF2B5EF4-FFF2-40B4-BE49-F238E27FC236}">
                  <a16:creationId xmlns:a16="http://schemas.microsoft.com/office/drawing/2014/main" id="{02E9FD01-C7E9-5E2F-C50F-1F7DA9299284}"/>
                </a:ext>
              </a:extLst>
            </p:cNvPr>
            <p:cNvSpPr/>
            <p:nvPr/>
          </p:nvSpPr>
          <p:spPr>
            <a:xfrm>
              <a:off x="5766404" y="4251420"/>
              <a:ext cx="294396" cy="343181"/>
            </a:xfrm>
            <a:custGeom>
              <a:avLst/>
              <a:gdLst/>
              <a:ahLst/>
              <a:cxnLst/>
              <a:rect l="l" t="t" r="r" b="b"/>
              <a:pathLst>
                <a:path w="8563" h="9982" extrusionOk="0">
                  <a:moveTo>
                    <a:pt x="5124" y="0"/>
                  </a:moveTo>
                  <a:cubicBezTo>
                    <a:pt x="4728" y="0"/>
                    <a:pt x="4299" y="33"/>
                    <a:pt x="3839" y="111"/>
                  </a:cubicBezTo>
                  <a:cubicBezTo>
                    <a:pt x="2748" y="295"/>
                    <a:pt x="1933" y="673"/>
                    <a:pt x="1336" y="1083"/>
                  </a:cubicBezTo>
                  <a:cubicBezTo>
                    <a:pt x="362" y="1752"/>
                    <a:pt x="0" y="2959"/>
                    <a:pt x="454" y="3996"/>
                  </a:cubicBezTo>
                  <a:cubicBezTo>
                    <a:pt x="1382" y="6119"/>
                    <a:pt x="3389" y="9982"/>
                    <a:pt x="5707" y="9982"/>
                  </a:cubicBezTo>
                  <a:cubicBezTo>
                    <a:pt x="5734" y="9982"/>
                    <a:pt x="5761" y="9981"/>
                    <a:pt x="5788" y="9980"/>
                  </a:cubicBezTo>
                  <a:cubicBezTo>
                    <a:pt x="8184" y="9887"/>
                    <a:pt x="8533" y="5022"/>
                    <a:pt x="8554" y="2505"/>
                  </a:cubicBezTo>
                  <a:cubicBezTo>
                    <a:pt x="8563" y="1419"/>
                    <a:pt x="7807" y="462"/>
                    <a:pt x="6699" y="187"/>
                  </a:cubicBezTo>
                  <a:cubicBezTo>
                    <a:pt x="6252" y="76"/>
                    <a:pt x="5726" y="0"/>
                    <a:pt x="5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490;p44">
              <a:extLst>
                <a:ext uri="{FF2B5EF4-FFF2-40B4-BE49-F238E27FC236}">
                  <a16:creationId xmlns:a16="http://schemas.microsoft.com/office/drawing/2014/main" id="{F23FC1CB-BDDB-B75C-68E1-A5353DE27237}"/>
                </a:ext>
              </a:extLst>
            </p:cNvPr>
            <p:cNvSpPr/>
            <p:nvPr/>
          </p:nvSpPr>
          <p:spPr>
            <a:xfrm>
              <a:off x="5783628" y="4180563"/>
              <a:ext cx="194694" cy="83784"/>
            </a:xfrm>
            <a:custGeom>
              <a:avLst/>
              <a:gdLst/>
              <a:ahLst/>
              <a:cxnLst/>
              <a:rect l="l" t="t" r="r" b="b"/>
              <a:pathLst>
                <a:path w="5663" h="2437" extrusionOk="0">
                  <a:moveTo>
                    <a:pt x="3924" y="1"/>
                  </a:moveTo>
                  <a:cubicBezTo>
                    <a:pt x="2915" y="442"/>
                    <a:pt x="3451" y="2152"/>
                    <a:pt x="3451" y="2152"/>
                  </a:cubicBezTo>
                  <a:cubicBezTo>
                    <a:pt x="3451" y="2152"/>
                    <a:pt x="2944" y="1227"/>
                    <a:pt x="1791" y="976"/>
                  </a:cubicBezTo>
                  <a:cubicBezTo>
                    <a:pt x="1656" y="946"/>
                    <a:pt x="1528" y="933"/>
                    <a:pt x="1407" y="933"/>
                  </a:cubicBezTo>
                  <a:cubicBezTo>
                    <a:pt x="497" y="933"/>
                    <a:pt x="1" y="1674"/>
                    <a:pt x="1" y="1674"/>
                  </a:cubicBezTo>
                  <a:lnTo>
                    <a:pt x="3413" y="2437"/>
                  </a:lnTo>
                  <a:lnTo>
                    <a:pt x="3909" y="2345"/>
                  </a:lnTo>
                  <a:lnTo>
                    <a:pt x="5663" y="250"/>
                  </a:lnTo>
                  <a:cubicBezTo>
                    <a:pt x="5593" y="226"/>
                    <a:pt x="5523" y="214"/>
                    <a:pt x="5454" y="214"/>
                  </a:cubicBezTo>
                  <a:cubicBezTo>
                    <a:pt x="4585" y="214"/>
                    <a:pt x="3733" y="1986"/>
                    <a:pt x="3733" y="1986"/>
                  </a:cubicBezTo>
                  <a:lnTo>
                    <a:pt x="39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491;p44">
              <a:extLst>
                <a:ext uri="{FF2B5EF4-FFF2-40B4-BE49-F238E27FC236}">
                  <a16:creationId xmlns:a16="http://schemas.microsoft.com/office/drawing/2014/main" id="{78CA3C98-52C7-C92E-3FE1-1A2F1CE2C96C}"/>
                </a:ext>
              </a:extLst>
            </p:cNvPr>
            <p:cNvSpPr/>
            <p:nvPr/>
          </p:nvSpPr>
          <p:spPr>
            <a:xfrm>
              <a:off x="5827841" y="4339329"/>
              <a:ext cx="15540" cy="31698"/>
            </a:xfrm>
            <a:custGeom>
              <a:avLst/>
              <a:gdLst/>
              <a:ahLst/>
              <a:cxnLst/>
              <a:rect l="l" t="t" r="r" b="b"/>
              <a:pathLst>
                <a:path w="452" h="922" extrusionOk="0">
                  <a:moveTo>
                    <a:pt x="153" y="1"/>
                  </a:moveTo>
                  <a:cubicBezTo>
                    <a:pt x="149" y="1"/>
                    <a:pt x="144" y="1"/>
                    <a:pt x="140" y="2"/>
                  </a:cubicBezTo>
                  <a:cubicBezTo>
                    <a:pt x="42" y="20"/>
                    <a:pt x="0" y="241"/>
                    <a:pt x="47" y="495"/>
                  </a:cubicBezTo>
                  <a:cubicBezTo>
                    <a:pt x="92" y="736"/>
                    <a:pt x="203" y="922"/>
                    <a:pt x="298" y="922"/>
                  </a:cubicBezTo>
                  <a:cubicBezTo>
                    <a:pt x="303" y="922"/>
                    <a:pt x="307" y="921"/>
                    <a:pt x="311" y="921"/>
                  </a:cubicBezTo>
                  <a:cubicBezTo>
                    <a:pt x="410" y="902"/>
                    <a:pt x="452" y="681"/>
                    <a:pt x="405" y="428"/>
                  </a:cubicBezTo>
                  <a:cubicBezTo>
                    <a:pt x="359" y="185"/>
                    <a:pt x="250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492;p44">
              <a:extLst>
                <a:ext uri="{FF2B5EF4-FFF2-40B4-BE49-F238E27FC236}">
                  <a16:creationId xmlns:a16="http://schemas.microsoft.com/office/drawing/2014/main" id="{66D9D462-5A82-04AE-33AE-06A282B61F84}"/>
                </a:ext>
              </a:extLst>
            </p:cNvPr>
            <p:cNvSpPr/>
            <p:nvPr/>
          </p:nvSpPr>
          <p:spPr>
            <a:xfrm>
              <a:off x="5883502" y="4377525"/>
              <a:ext cx="15540" cy="31733"/>
            </a:xfrm>
            <a:custGeom>
              <a:avLst/>
              <a:gdLst/>
              <a:ahLst/>
              <a:cxnLst/>
              <a:rect l="l" t="t" r="r" b="b"/>
              <a:pathLst>
                <a:path w="452" h="923" extrusionOk="0">
                  <a:moveTo>
                    <a:pt x="154" y="1"/>
                  </a:moveTo>
                  <a:cubicBezTo>
                    <a:pt x="149" y="1"/>
                    <a:pt x="145" y="1"/>
                    <a:pt x="141" y="2"/>
                  </a:cubicBezTo>
                  <a:cubicBezTo>
                    <a:pt x="41" y="21"/>
                    <a:pt x="0" y="241"/>
                    <a:pt x="47" y="495"/>
                  </a:cubicBezTo>
                  <a:cubicBezTo>
                    <a:pt x="92" y="737"/>
                    <a:pt x="202" y="922"/>
                    <a:pt x="297" y="922"/>
                  </a:cubicBezTo>
                  <a:cubicBezTo>
                    <a:pt x="302" y="922"/>
                    <a:pt x="306" y="922"/>
                    <a:pt x="311" y="921"/>
                  </a:cubicBezTo>
                  <a:cubicBezTo>
                    <a:pt x="410" y="903"/>
                    <a:pt x="452" y="682"/>
                    <a:pt x="405" y="429"/>
                  </a:cubicBezTo>
                  <a:cubicBezTo>
                    <a:pt x="360" y="186"/>
                    <a:pt x="249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493;p44">
              <a:extLst>
                <a:ext uri="{FF2B5EF4-FFF2-40B4-BE49-F238E27FC236}">
                  <a16:creationId xmlns:a16="http://schemas.microsoft.com/office/drawing/2014/main" id="{7EA16CE9-117C-8A8E-48BC-E702B7A1C252}"/>
                </a:ext>
              </a:extLst>
            </p:cNvPr>
            <p:cNvSpPr/>
            <p:nvPr/>
          </p:nvSpPr>
          <p:spPr>
            <a:xfrm>
              <a:off x="5895707" y="4316260"/>
              <a:ext cx="15574" cy="31733"/>
            </a:xfrm>
            <a:custGeom>
              <a:avLst/>
              <a:gdLst/>
              <a:ahLst/>
              <a:cxnLst/>
              <a:rect l="l" t="t" r="r" b="b"/>
              <a:pathLst>
                <a:path w="453" h="923" extrusionOk="0">
                  <a:moveTo>
                    <a:pt x="154" y="1"/>
                  </a:moveTo>
                  <a:cubicBezTo>
                    <a:pt x="150" y="1"/>
                    <a:pt x="146" y="1"/>
                    <a:pt x="141" y="2"/>
                  </a:cubicBezTo>
                  <a:cubicBezTo>
                    <a:pt x="42" y="21"/>
                    <a:pt x="0" y="241"/>
                    <a:pt x="47" y="495"/>
                  </a:cubicBezTo>
                  <a:cubicBezTo>
                    <a:pt x="92" y="738"/>
                    <a:pt x="203" y="922"/>
                    <a:pt x="298" y="922"/>
                  </a:cubicBezTo>
                  <a:cubicBezTo>
                    <a:pt x="303" y="922"/>
                    <a:pt x="307" y="922"/>
                    <a:pt x="311" y="921"/>
                  </a:cubicBezTo>
                  <a:cubicBezTo>
                    <a:pt x="411" y="903"/>
                    <a:pt x="452" y="682"/>
                    <a:pt x="405" y="428"/>
                  </a:cubicBezTo>
                  <a:cubicBezTo>
                    <a:pt x="360" y="185"/>
                    <a:pt x="250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494;p44">
              <a:extLst>
                <a:ext uri="{FF2B5EF4-FFF2-40B4-BE49-F238E27FC236}">
                  <a16:creationId xmlns:a16="http://schemas.microsoft.com/office/drawing/2014/main" id="{27E2D19E-047D-1009-DF72-19CB3D1CD0F1}"/>
                </a:ext>
              </a:extLst>
            </p:cNvPr>
            <p:cNvSpPr/>
            <p:nvPr/>
          </p:nvSpPr>
          <p:spPr>
            <a:xfrm>
              <a:off x="5945145" y="4350193"/>
              <a:ext cx="15540" cy="31733"/>
            </a:xfrm>
            <a:custGeom>
              <a:avLst/>
              <a:gdLst/>
              <a:ahLst/>
              <a:cxnLst/>
              <a:rect l="l" t="t" r="r" b="b"/>
              <a:pathLst>
                <a:path w="452" h="923" extrusionOk="0">
                  <a:moveTo>
                    <a:pt x="153" y="1"/>
                  </a:moveTo>
                  <a:cubicBezTo>
                    <a:pt x="148" y="1"/>
                    <a:pt x="144" y="1"/>
                    <a:pt x="140" y="2"/>
                  </a:cubicBezTo>
                  <a:cubicBezTo>
                    <a:pt x="41" y="20"/>
                    <a:pt x="0" y="241"/>
                    <a:pt x="47" y="495"/>
                  </a:cubicBezTo>
                  <a:cubicBezTo>
                    <a:pt x="92" y="738"/>
                    <a:pt x="202" y="922"/>
                    <a:pt x="298" y="922"/>
                  </a:cubicBezTo>
                  <a:cubicBezTo>
                    <a:pt x="302" y="922"/>
                    <a:pt x="306" y="922"/>
                    <a:pt x="311" y="921"/>
                  </a:cubicBezTo>
                  <a:cubicBezTo>
                    <a:pt x="409" y="902"/>
                    <a:pt x="452" y="682"/>
                    <a:pt x="405" y="428"/>
                  </a:cubicBezTo>
                  <a:cubicBezTo>
                    <a:pt x="359" y="185"/>
                    <a:pt x="249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495;p44">
              <a:extLst>
                <a:ext uri="{FF2B5EF4-FFF2-40B4-BE49-F238E27FC236}">
                  <a16:creationId xmlns:a16="http://schemas.microsoft.com/office/drawing/2014/main" id="{6B87B099-EE02-5B71-5AA3-FB0155434E22}"/>
                </a:ext>
              </a:extLst>
            </p:cNvPr>
            <p:cNvSpPr/>
            <p:nvPr/>
          </p:nvSpPr>
          <p:spPr>
            <a:xfrm>
              <a:off x="5930293" y="4500020"/>
              <a:ext cx="15574" cy="31664"/>
            </a:xfrm>
            <a:custGeom>
              <a:avLst/>
              <a:gdLst/>
              <a:ahLst/>
              <a:cxnLst/>
              <a:rect l="l" t="t" r="r" b="b"/>
              <a:pathLst>
                <a:path w="453" h="921" extrusionOk="0">
                  <a:moveTo>
                    <a:pt x="155" y="0"/>
                  </a:moveTo>
                  <a:cubicBezTo>
                    <a:pt x="150" y="0"/>
                    <a:pt x="146" y="1"/>
                    <a:pt x="141" y="1"/>
                  </a:cubicBezTo>
                  <a:cubicBezTo>
                    <a:pt x="42" y="19"/>
                    <a:pt x="1" y="240"/>
                    <a:pt x="47" y="493"/>
                  </a:cubicBezTo>
                  <a:cubicBezTo>
                    <a:pt x="92" y="735"/>
                    <a:pt x="202" y="920"/>
                    <a:pt x="298" y="920"/>
                  </a:cubicBezTo>
                  <a:cubicBezTo>
                    <a:pt x="302" y="920"/>
                    <a:pt x="307" y="920"/>
                    <a:pt x="311" y="919"/>
                  </a:cubicBezTo>
                  <a:cubicBezTo>
                    <a:pt x="411" y="901"/>
                    <a:pt x="452" y="681"/>
                    <a:pt x="405" y="427"/>
                  </a:cubicBezTo>
                  <a:cubicBezTo>
                    <a:pt x="360" y="185"/>
                    <a:pt x="250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496;p44">
              <a:extLst>
                <a:ext uri="{FF2B5EF4-FFF2-40B4-BE49-F238E27FC236}">
                  <a16:creationId xmlns:a16="http://schemas.microsoft.com/office/drawing/2014/main" id="{A7AFC3FB-518C-92BD-0081-572C0CCFA5D5}"/>
                </a:ext>
              </a:extLst>
            </p:cNvPr>
            <p:cNvSpPr/>
            <p:nvPr/>
          </p:nvSpPr>
          <p:spPr>
            <a:xfrm>
              <a:off x="6001115" y="4363395"/>
              <a:ext cx="15574" cy="31698"/>
            </a:xfrm>
            <a:custGeom>
              <a:avLst/>
              <a:gdLst/>
              <a:ahLst/>
              <a:cxnLst/>
              <a:rect l="l" t="t" r="r" b="b"/>
              <a:pathLst>
                <a:path w="453" h="922" extrusionOk="0">
                  <a:moveTo>
                    <a:pt x="154" y="0"/>
                  </a:moveTo>
                  <a:cubicBezTo>
                    <a:pt x="150" y="0"/>
                    <a:pt x="146" y="1"/>
                    <a:pt x="142" y="2"/>
                  </a:cubicBezTo>
                  <a:cubicBezTo>
                    <a:pt x="42" y="21"/>
                    <a:pt x="1" y="241"/>
                    <a:pt x="48" y="495"/>
                  </a:cubicBezTo>
                  <a:cubicBezTo>
                    <a:pt x="93" y="737"/>
                    <a:pt x="203" y="922"/>
                    <a:pt x="298" y="922"/>
                  </a:cubicBezTo>
                  <a:cubicBezTo>
                    <a:pt x="303" y="922"/>
                    <a:pt x="307" y="921"/>
                    <a:pt x="311" y="920"/>
                  </a:cubicBezTo>
                  <a:cubicBezTo>
                    <a:pt x="411" y="903"/>
                    <a:pt x="452" y="681"/>
                    <a:pt x="405" y="427"/>
                  </a:cubicBezTo>
                  <a:cubicBezTo>
                    <a:pt x="360" y="186"/>
                    <a:pt x="250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497;p44">
              <a:extLst>
                <a:ext uri="{FF2B5EF4-FFF2-40B4-BE49-F238E27FC236}">
                  <a16:creationId xmlns:a16="http://schemas.microsoft.com/office/drawing/2014/main" id="{5F6FC708-25BA-6238-F1E7-1193C7114BA6}"/>
                </a:ext>
              </a:extLst>
            </p:cNvPr>
            <p:cNvSpPr/>
            <p:nvPr/>
          </p:nvSpPr>
          <p:spPr>
            <a:xfrm>
              <a:off x="5936516" y="4416237"/>
              <a:ext cx="15574" cy="31698"/>
            </a:xfrm>
            <a:custGeom>
              <a:avLst/>
              <a:gdLst/>
              <a:ahLst/>
              <a:cxnLst/>
              <a:rect l="l" t="t" r="r" b="b"/>
              <a:pathLst>
                <a:path w="453" h="922" extrusionOk="0">
                  <a:moveTo>
                    <a:pt x="154" y="0"/>
                  </a:moveTo>
                  <a:cubicBezTo>
                    <a:pt x="150" y="0"/>
                    <a:pt x="146" y="1"/>
                    <a:pt x="141" y="2"/>
                  </a:cubicBezTo>
                  <a:cubicBezTo>
                    <a:pt x="42" y="21"/>
                    <a:pt x="1" y="241"/>
                    <a:pt x="48" y="495"/>
                  </a:cubicBezTo>
                  <a:cubicBezTo>
                    <a:pt x="92" y="737"/>
                    <a:pt x="202" y="922"/>
                    <a:pt x="298" y="922"/>
                  </a:cubicBezTo>
                  <a:cubicBezTo>
                    <a:pt x="302" y="922"/>
                    <a:pt x="307" y="921"/>
                    <a:pt x="311" y="920"/>
                  </a:cubicBezTo>
                  <a:cubicBezTo>
                    <a:pt x="410" y="903"/>
                    <a:pt x="452" y="682"/>
                    <a:pt x="405" y="429"/>
                  </a:cubicBezTo>
                  <a:cubicBezTo>
                    <a:pt x="359" y="186"/>
                    <a:pt x="250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498;p44">
              <a:extLst>
                <a:ext uri="{FF2B5EF4-FFF2-40B4-BE49-F238E27FC236}">
                  <a16:creationId xmlns:a16="http://schemas.microsoft.com/office/drawing/2014/main" id="{C72BB18C-46A1-231D-1C18-5B8574B33D92}"/>
                </a:ext>
              </a:extLst>
            </p:cNvPr>
            <p:cNvSpPr/>
            <p:nvPr/>
          </p:nvSpPr>
          <p:spPr>
            <a:xfrm>
              <a:off x="6003625" y="4462306"/>
              <a:ext cx="15540" cy="31698"/>
            </a:xfrm>
            <a:custGeom>
              <a:avLst/>
              <a:gdLst/>
              <a:ahLst/>
              <a:cxnLst/>
              <a:rect l="l" t="t" r="r" b="b"/>
              <a:pathLst>
                <a:path w="452" h="922" extrusionOk="0">
                  <a:moveTo>
                    <a:pt x="154" y="1"/>
                  </a:moveTo>
                  <a:cubicBezTo>
                    <a:pt x="150" y="1"/>
                    <a:pt x="145" y="1"/>
                    <a:pt x="141" y="2"/>
                  </a:cubicBezTo>
                  <a:cubicBezTo>
                    <a:pt x="42" y="21"/>
                    <a:pt x="0" y="241"/>
                    <a:pt x="47" y="495"/>
                  </a:cubicBezTo>
                  <a:cubicBezTo>
                    <a:pt x="92" y="737"/>
                    <a:pt x="203" y="922"/>
                    <a:pt x="298" y="922"/>
                  </a:cubicBezTo>
                  <a:cubicBezTo>
                    <a:pt x="302" y="922"/>
                    <a:pt x="307" y="921"/>
                    <a:pt x="311" y="921"/>
                  </a:cubicBezTo>
                  <a:cubicBezTo>
                    <a:pt x="411" y="903"/>
                    <a:pt x="452" y="681"/>
                    <a:pt x="405" y="428"/>
                  </a:cubicBezTo>
                  <a:cubicBezTo>
                    <a:pt x="360" y="185"/>
                    <a:pt x="250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499;p44">
              <a:extLst>
                <a:ext uri="{FF2B5EF4-FFF2-40B4-BE49-F238E27FC236}">
                  <a16:creationId xmlns:a16="http://schemas.microsoft.com/office/drawing/2014/main" id="{5AAD3801-3EBB-5C6B-B62A-A108D72C43FF}"/>
                </a:ext>
              </a:extLst>
            </p:cNvPr>
            <p:cNvSpPr/>
            <p:nvPr/>
          </p:nvSpPr>
          <p:spPr>
            <a:xfrm>
              <a:off x="5869578" y="4446835"/>
              <a:ext cx="15540" cy="31698"/>
            </a:xfrm>
            <a:custGeom>
              <a:avLst/>
              <a:gdLst/>
              <a:ahLst/>
              <a:cxnLst/>
              <a:rect l="l" t="t" r="r" b="b"/>
              <a:pathLst>
                <a:path w="452" h="922" extrusionOk="0">
                  <a:moveTo>
                    <a:pt x="154" y="0"/>
                  </a:moveTo>
                  <a:cubicBezTo>
                    <a:pt x="150" y="0"/>
                    <a:pt x="145" y="1"/>
                    <a:pt x="141" y="1"/>
                  </a:cubicBezTo>
                  <a:cubicBezTo>
                    <a:pt x="43" y="20"/>
                    <a:pt x="0" y="241"/>
                    <a:pt x="48" y="494"/>
                  </a:cubicBezTo>
                  <a:cubicBezTo>
                    <a:pt x="93" y="736"/>
                    <a:pt x="203" y="922"/>
                    <a:pt x="299" y="922"/>
                  </a:cubicBezTo>
                  <a:cubicBezTo>
                    <a:pt x="303" y="922"/>
                    <a:pt x="308" y="921"/>
                    <a:pt x="312" y="920"/>
                  </a:cubicBezTo>
                  <a:cubicBezTo>
                    <a:pt x="411" y="902"/>
                    <a:pt x="452" y="681"/>
                    <a:pt x="405" y="428"/>
                  </a:cubicBezTo>
                  <a:cubicBezTo>
                    <a:pt x="360" y="186"/>
                    <a:pt x="250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500;p44">
              <a:extLst>
                <a:ext uri="{FF2B5EF4-FFF2-40B4-BE49-F238E27FC236}">
                  <a16:creationId xmlns:a16="http://schemas.microsoft.com/office/drawing/2014/main" id="{D9CFE603-8439-8799-AA04-3CD936D95AEE}"/>
                </a:ext>
              </a:extLst>
            </p:cNvPr>
            <p:cNvSpPr/>
            <p:nvPr/>
          </p:nvSpPr>
          <p:spPr>
            <a:xfrm>
              <a:off x="5981175" y="4297661"/>
              <a:ext cx="15574" cy="31733"/>
            </a:xfrm>
            <a:custGeom>
              <a:avLst/>
              <a:gdLst/>
              <a:ahLst/>
              <a:cxnLst/>
              <a:rect l="l" t="t" r="r" b="b"/>
              <a:pathLst>
                <a:path w="453" h="923" extrusionOk="0">
                  <a:moveTo>
                    <a:pt x="154" y="1"/>
                  </a:moveTo>
                  <a:cubicBezTo>
                    <a:pt x="150" y="1"/>
                    <a:pt x="146" y="1"/>
                    <a:pt x="141" y="2"/>
                  </a:cubicBezTo>
                  <a:cubicBezTo>
                    <a:pt x="43" y="20"/>
                    <a:pt x="1" y="241"/>
                    <a:pt x="49" y="495"/>
                  </a:cubicBezTo>
                  <a:cubicBezTo>
                    <a:pt x="93" y="738"/>
                    <a:pt x="203" y="922"/>
                    <a:pt x="299" y="922"/>
                  </a:cubicBezTo>
                  <a:cubicBezTo>
                    <a:pt x="304" y="922"/>
                    <a:pt x="308" y="922"/>
                    <a:pt x="312" y="921"/>
                  </a:cubicBezTo>
                  <a:cubicBezTo>
                    <a:pt x="411" y="902"/>
                    <a:pt x="452" y="682"/>
                    <a:pt x="405" y="428"/>
                  </a:cubicBezTo>
                  <a:cubicBezTo>
                    <a:pt x="360" y="185"/>
                    <a:pt x="250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501;p44">
              <a:extLst>
                <a:ext uri="{FF2B5EF4-FFF2-40B4-BE49-F238E27FC236}">
                  <a16:creationId xmlns:a16="http://schemas.microsoft.com/office/drawing/2014/main" id="{33717487-1374-123A-DDD8-657DB1C3048F}"/>
                </a:ext>
              </a:extLst>
            </p:cNvPr>
            <p:cNvSpPr/>
            <p:nvPr/>
          </p:nvSpPr>
          <p:spPr>
            <a:xfrm>
              <a:off x="6061418" y="4430951"/>
              <a:ext cx="528833" cy="455776"/>
            </a:xfrm>
            <a:custGeom>
              <a:avLst/>
              <a:gdLst/>
              <a:ahLst/>
              <a:cxnLst/>
              <a:rect l="l" t="t" r="r" b="b"/>
              <a:pathLst>
                <a:path w="15382" h="13257" extrusionOk="0">
                  <a:moveTo>
                    <a:pt x="13757" y="0"/>
                  </a:moveTo>
                  <a:cubicBezTo>
                    <a:pt x="10786" y="0"/>
                    <a:pt x="7779" y="1341"/>
                    <a:pt x="5898" y="3630"/>
                  </a:cubicBezTo>
                  <a:cubicBezTo>
                    <a:pt x="5808" y="3622"/>
                    <a:pt x="5717" y="3619"/>
                    <a:pt x="5627" y="3619"/>
                  </a:cubicBezTo>
                  <a:cubicBezTo>
                    <a:pt x="4176" y="3619"/>
                    <a:pt x="2820" y="4598"/>
                    <a:pt x="2062" y="5852"/>
                  </a:cubicBezTo>
                  <a:cubicBezTo>
                    <a:pt x="1257" y="7186"/>
                    <a:pt x="1016" y="8780"/>
                    <a:pt x="921" y="10335"/>
                  </a:cubicBezTo>
                  <a:cubicBezTo>
                    <a:pt x="889" y="10843"/>
                    <a:pt x="870" y="11359"/>
                    <a:pt x="718" y="11845"/>
                  </a:cubicBezTo>
                  <a:cubicBezTo>
                    <a:pt x="572" y="12313"/>
                    <a:pt x="306" y="12736"/>
                    <a:pt x="1" y="13121"/>
                  </a:cubicBezTo>
                  <a:cubicBezTo>
                    <a:pt x="460" y="13057"/>
                    <a:pt x="943" y="13033"/>
                    <a:pt x="1438" y="13033"/>
                  </a:cubicBezTo>
                  <a:cubicBezTo>
                    <a:pt x="2733" y="13033"/>
                    <a:pt x="4105" y="13196"/>
                    <a:pt x="5318" y="13226"/>
                  </a:cubicBezTo>
                  <a:cubicBezTo>
                    <a:pt x="5752" y="13237"/>
                    <a:pt x="6190" y="13256"/>
                    <a:pt x="6626" y="13256"/>
                  </a:cubicBezTo>
                  <a:cubicBezTo>
                    <a:pt x="7358" y="13256"/>
                    <a:pt x="8083" y="13201"/>
                    <a:pt x="8769" y="12961"/>
                  </a:cubicBezTo>
                  <a:cubicBezTo>
                    <a:pt x="10758" y="12263"/>
                    <a:pt x="11942" y="10120"/>
                    <a:pt x="12315" y="8044"/>
                  </a:cubicBezTo>
                  <a:cubicBezTo>
                    <a:pt x="13779" y="7661"/>
                    <a:pt x="14694" y="6161"/>
                    <a:pt x="15008" y="4681"/>
                  </a:cubicBezTo>
                  <a:cubicBezTo>
                    <a:pt x="15324" y="3200"/>
                    <a:pt x="15198" y="1640"/>
                    <a:pt x="15382" y="138"/>
                  </a:cubicBezTo>
                  <a:cubicBezTo>
                    <a:pt x="14846" y="45"/>
                    <a:pt x="14302" y="0"/>
                    <a:pt x="137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502;p44">
              <a:extLst>
                <a:ext uri="{FF2B5EF4-FFF2-40B4-BE49-F238E27FC236}">
                  <a16:creationId xmlns:a16="http://schemas.microsoft.com/office/drawing/2014/main" id="{FB587C03-B3C9-CE0E-DA6C-92629065E95F}"/>
                </a:ext>
              </a:extLst>
            </p:cNvPr>
            <p:cNvSpPr/>
            <p:nvPr/>
          </p:nvSpPr>
          <p:spPr>
            <a:xfrm>
              <a:off x="6066987" y="4435696"/>
              <a:ext cx="523264" cy="441061"/>
            </a:xfrm>
            <a:custGeom>
              <a:avLst/>
              <a:gdLst/>
              <a:ahLst/>
              <a:cxnLst/>
              <a:rect l="l" t="t" r="r" b="b"/>
              <a:pathLst>
                <a:path w="15220" h="12829" fill="none" extrusionOk="0">
                  <a:moveTo>
                    <a:pt x="1" y="12828"/>
                  </a:moveTo>
                  <a:cubicBezTo>
                    <a:pt x="1" y="12828"/>
                    <a:pt x="3902" y="8663"/>
                    <a:pt x="6708" y="6120"/>
                  </a:cubicBezTo>
                  <a:cubicBezTo>
                    <a:pt x="9513" y="3578"/>
                    <a:pt x="15220" y="0"/>
                    <a:pt x="15220" y="0"/>
                  </a:cubicBez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503;p44">
              <a:extLst>
                <a:ext uri="{FF2B5EF4-FFF2-40B4-BE49-F238E27FC236}">
                  <a16:creationId xmlns:a16="http://schemas.microsoft.com/office/drawing/2014/main" id="{AB3BB4A0-DDAB-9499-0762-08692165BA9B}"/>
                </a:ext>
              </a:extLst>
            </p:cNvPr>
            <p:cNvSpPr/>
            <p:nvPr/>
          </p:nvSpPr>
          <p:spPr>
            <a:xfrm>
              <a:off x="6359388" y="4457699"/>
              <a:ext cx="30151" cy="134185"/>
            </a:xfrm>
            <a:custGeom>
              <a:avLst/>
              <a:gdLst/>
              <a:ahLst/>
              <a:cxnLst/>
              <a:rect l="l" t="t" r="r" b="b"/>
              <a:pathLst>
                <a:path w="877" h="3903" fill="none" extrusionOk="0">
                  <a:moveTo>
                    <a:pt x="876" y="1"/>
                  </a:moveTo>
                  <a:lnTo>
                    <a:pt x="0" y="3903"/>
                  </a:ln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504;p44">
              <a:extLst>
                <a:ext uri="{FF2B5EF4-FFF2-40B4-BE49-F238E27FC236}">
                  <a16:creationId xmlns:a16="http://schemas.microsoft.com/office/drawing/2014/main" id="{6C4D32AC-D0C9-3011-A8A8-D97960AD7559}"/>
                </a:ext>
              </a:extLst>
            </p:cNvPr>
            <p:cNvSpPr/>
            <p:nvPr/>
          </p:nvSpPr>
          <p:spPr>
            <a:xfrm>
              <a:off x="6282514" y="4659646"/>
              <a:ext cx="202292" cy="47891"/>
            </a:xfrm>
            <a:custGeom>
              <a:avLst/>
              <a:gdLst/>
              <a:ahLst/>
              <a:cxnLst/>
              <a:rect l="l" t="t" r="r" b="b"/>
              <a:pathLst>
                <a:path w="5884" h="1393" fill="none" extrusionOk="0">
                  <a:moveTo>
                    <a:pt x="0" y="1"/>
                  </a:moveTo>
                  <a:lnTo>
                    <a:pt x="5884" y="1392"/>
                  </a:ln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505;p44">
              <a:extLst>
                <a:ext uri="{FF2B5EF4-FFF2-40B4-BE49-F238E27FC236}">
                  <a16:creationId xmlns:a16="http://schemas.microsoft.com/office/drawing/2014/main" id="{3BAE4F0B-9713-BD4B-EED2-55DE580C1559}"/>
                </a:ext>
              </a:extLst>
            </p:cNvPr>
            <p:cNvSpPr/>
            <p:nvPr/>
          </p:nvSpPr>
          <p:spPr>
            <a:xfrm>
              <a:off x="6154381" y="4784754"/>
              <a:ext cx="230655" cy="82925"/>
            </a:xfrm>
            <a:custGeom>
              <a:avLst/>
              <a:gdLst/>
              <a:ahLst/>
              <a:cxnLst/>
              <a:rect l="l" t="t" r="r" b="b"/>
              <a:pathLst>
                <a:path w="6709" h="2412" fill="none" extrusionOk="0">
                  <a:moveTo>
                    <a:pt x="1" y="0"/>
                  </a:moveTo>
                  <a:lnTo>
                    <a:pt x="6709" y="2411"/>
                  </a:ln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506;p44">
              <a:extLst>
                <a:ext uri="{FF2B5EF4-FFF2-40B4-BE49-F238E27FC236}">
                  <a16:creationId xmlns:a16="http://schemas.microsoft.com/office/drawing/2014/main" id="{A964747A-1738-FB30-CC9D-70D964819DED}"/>
                </a:ext>
              </a:extLst>
            </p:cNvPr>
            <p:cNvSpPr/>
            <p:nvPr/>
          </p:nvSpPr>
          <p:spPr>
            <a:xfrm>
              <a:off x="5193292" y="4343558"/>
              <a:ext cx="528833" cy="455741"/>
            </a:xfrm>
            <a:custGeom>
              <a:avLst/>
              <a:gdLst/>
              <a:ahLst/>
              <a:cxnLst/>
              <a:rect l="l" t="t" r="r" b="b"/>
              <a:pathLst>
                <a:path w="15382" h="13256" extrusionOk="0">
                  <a:moveTo>
                    <a:pt x="1626" y="0"/>
                  </a:moveTo>
                  <a:cubicBezTo>
                    <a:pt x="1081" y="0"/>
                    <a:pt x="537" y="45"/>
                    <a:pt x="1" y="138"/>
                  </a:cubicBezTo>
                  <a:cubicBezTo>
                    <a:pt x="184" y="1640"/>
                    <a:pt x="59" y="3199"/>
                    <a:pt x="373" y="4680"/>
                  </a:cubicBezTo>
                  <a:cubicBezTo>
                    <a:pt x="688" y="6161"/>
                    <a:pt x="1604" y="7660"/>
                    <a:pt x="3068" y="8043"/>
                  </a:cubicBezTo>
                  <a:cubicBezTo>
                    <a:pt x="3439" y="10119"/>
                    <a:pt x="4624" y="12262"/>
                    <a:pt x="6614" y="12961"/>
                  </a:cubicBezTo>
                  <a:cubicBezTo>
                    <a:pt x="7301" y="13201"/>
                    <a:pt x="8027" y="13256"/>
                    <a:pt x="8759" y="13256"/>
                  </a:cubicBezTo>
                  <a:cubicBezTo>
                    <a:pt x="9194" y="13256"/>
                    <a:pt x="9631" y="13236"/>
                    <a:pt x="10064" y="13226"/>
                  </a:cubicBezTo>
                  <a:cubicBezTo>
                    <a:pt x="11278" y="13195"/>
                    <a:pt x="12651" y="13032"/>
                    <a:pt x="13946" y="13032"/>
                  </a:cubicBezTo>
                  <a:cubicBezTo>
                    <a:pt x="14440" y="13032"/>
                    <a:pt x="14923" y="13056"/>
                    <a:pt x="15381" y="13119"/>
                  </a:cubicBezTo>
                  <a:cubicBezTo>
                    <a:pt x="15076" y="12736"/>
                    <a:pt x="14811" y="12312"/>
                    <a:pt x="14665" y="11845"/>
                  </a:cubicBezTo>
                  <a:cubicBezTo>
                    <a:pt x="14513" y="11359"/>
                    <a:pt x="14494" y="10842"/>
                    <a:pt x="14462" y="10334"/>
                  </a:cubicBezTo>
                  <a:cubicBezTo>
                    <a:pt x="14366" y="8780"/>
                    <a:pt x="14125" y="7185"/>
                    <a:pt x="13320" y="5852"/>
                  </a:cubicBezTo>
                  <a:cubicBezTo>
                    <a:pt x="12563" y="4597"/>
                    <a:pt x="11208" y="3619"/>
                    <a:pt x="9758" y="3619"/>
                  </a:cubicBezTo>
                  <a:cubicBezTo>
                    <a:pt x="9667" y="3619"/>
                    <a:pt x="9576" y="3622"/>
                    <a:pt x="9485" y="3630"/>
                  </a:cubicBezTo>
                  <a:cubicBezTo>
                    <a:pt x="7604" y="1341"/>
                    <a:pt x="4598" y="0"/>
                    <a:pt x="1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507;p44">
              <a:extLst>
                <a:ext uri="{FF2B5EF4-FFF2-40B4-BE49-F238E27FC236}">
                  <a16:creationId xmlns:a16="http://schemas.microsoft.com/office/drawing/2014/main" id="{63E32A3A-A4AD-B87A-76BE-46E333379FEA}"/>
                </a:ext>
              </a:extLst>
            </p:cNvPr>
            <p:cNvSpPr/>
            <p:nvPr/>
          </p:nvSpPr>
          <p:spPr>
            <a:xfrm>
              <a:off x="5193292" y="4348302"/>
              <a:ext cx="523298" cy="441027"/>
            </a:xfrm>
            <a:custGeom>
              <a:avLst/>
              <a:gdLst/>
              <a:ahLst/>
              <a:cxnLst/>
              <a:rect l="l" t="t" r="r" b="b"/>
              <a:pathLst>
                <a:path w="15221" h="12828" fill="none" extrusionOk="0">
                  <a:moveTo>
                    <a:pt x="15220" y="12827"/>
                  </a:moveTo>
                  <a:cubicBezTo>
                    <a:pt x="15220" y="12827"/>
                    <a:pt x="11319" y="8662"/>
                    <a:pt x="8513" y="6120"/>
                  </a:cubicBezTo>
                  <a:cubicBezTo>
                    <a:pt x="5707" y="3577"/>
                    <a:pt x="1" y="0"/>
                    <a:pt x="1" y="0"/>
                  </a:cubicBez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508;p44">
              <a:extLst>
                <a:ext uri="{FF2B5EF4-FFF2-40B4-BE49-F238E27FC236}">
                  <a16:creationId xmlns:a16="http://schemas.microsoft.com/office/drawing/2014/main" id="{686EFB7F-09AB-4DC8-5677-BE351575142B}"/>
                </a:ext>
              </a:extLst>
            </p:cNvPr>
            <p:cNvSpPr/>
            <p:nvPr/>
          </p:nvSpPr>
          <p:spPr>
            <a:xfrm>
              <a:off x="5394001" y="4370305"/>
              <a:ext cx="30186" cy="134151"/>
            </a:xfrm>
            <a:custGeom>
              <a:avLst/>
              <a:gdLst/>
              <a:ahLst/>
              <a:cxnLst/>
              <a:rect l="l" t="t" r="r" b="b"/>
              <a:pathLst>
                <a:path w="878" h="3902" fill="none" extrusionOk="0">
                  <a:moveTo>
                    <a:pt x="0" y="1"/>
                  </a:moveTo>
                  <a:lnTo>
                    <a:pt x="878" y="3902"/>
                  </a:ln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509;p44">
              <a:extLst>
                <a:ext uri="{FF2B5EF4-FFF2-40B4-BE49-F238E27FC236}">
                  <a16:creationId xmlns:a16="http://schemas.microsoft.com/office/drawing/2014/main" id="{8FC83485-4AF1-EF8F-7B16-033DF5364E54}"/>
                </a:ext>
              </a:extLst>
            </p:cNvPr>
            <p:cNvSpPr/>
            <p:nvPr/>
          </p:nvSpPr>
          <p:spPr>
            <a:xfrm>
              <a:off x="5298769" y="4572252"/>
              <a:ext cx="202292" cy="47857"/>
            </a:xfrm>
            <a:custGeom>
              <a:avLst/>
              <a:gdLst/>
              <a:ahLst/>
              <a:cxnLst/>
              <a:rect l="l" t="t" r="r" b="b"/>
              <a:pathLst>
                <a:path w="5884" h="1392" fill="none" extrusionOk="0">
                  <a:moveTo>
                    <a:pt x="5883" y="1"/>
                  </a:moveTo>
                  <a:lnTo>
                    <a:pt x="0" y="1391"/>
                  </a:ln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510;p44">
              <a:extLst>
                <a:ext uri="{FF2B5EF4-FFF2-40B4-BE49-F238E27FC236}">
                  <a16:creationId xmlns:a16="http://schemas.microsoft.com/office/drawing/2014/main" id="{24A4560E-3CA9-1954-D512-6965C30048F8}"/>
                </a:ext>
              </a:extLst>
            </p:cNvPr>
            <p:cNvSpPr/>
            <p:nvPr/>
          </p:nvSpPr>
          <p:spPr>
            <a:xfrm>
              <a:off x="5398539" y="4697361"/>
              <a:ext cx="230621" cy="82925"/>
            </a:xfrm>
            <a:custGeom>
              <a:avLst/>
              <a:gdLst/>
              <a:ahLst/>
              <a:cxnLst/>
              <a:rect l="l" t="t" r="r" b="b"/>
              <a:pathLst>
                <a:path w="6708" h="2412" fill="none" extrusionOk="0">
                  <a:moveTo>
                    <a:pt x="6707" y="0"/>
                  </a:moveTo>
                  <a:lnTo>
                    <a:pt x="0" y="2411"/>
                  </a:ln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511;p44">
              <a:extLst>
                <a:ext uri="{FF2B5EF4-FFF2-40B4-BE49-F238E27FC236}">
                  <a16:creationId xmlns:a16="http://schemas.microsoft.com/office/drawing/2014/main" id="{3551D7A3-0C35-DC52-646F-F9CD5076721F}"/>
                </a:ext>
              </a:extLst>
            </p:cNvPr>
            <p:cNvSpPr/>
            <p:nvPr/>
          </p:nvSpPr>
          <p:spPr>
            <a:xfrm>
              <a:off x="6389092" y="4108744"/>
              <a:ext cx="148590" cy="146356"/>
            </a:xfrm>
            <a:custGeom>
              <a:avLst/>
              <a:gdLst/>
              <a:ahLst/>
              <a:cxnLst/>
              <a:rect l="l" t="t" r="r" b="b"/>
              <a:pathLst>
                <a:path w="4322" h="4257" extrusionOk="0">
                  <a:moveTo>
                    <a:pt x="2160" y="0"/>
                  </a:moveTo>
                  <a:cubicBezTo>
                    <a:pt x="2103" y="0"/>
                    <a:pt x="2046" y="33"/>
                    <a:pt x="2023" y="97"/>
                  </a:cubicBezTo>
                  <a:lnTo>
                    <a:pt x="1548" y="1427"/>
                  </a:lnTo>
                  <a:cubicBezTo>
                    <a:pt x="1533" y="1468"/>
                    <a:pt x="1501" y="1501"/>
                    <a:pt x="1460" y="1515"/>
                  </a:cubicBezTo>
                  <a:lnTo>
                    <a:pt x="129" y="1992"/>
                  </a:lnTo>
                  <a:cubicBezTo>
                    <a:pt x="0" y="2037"/>
                    <a:pt x="0" y="2220"/>
                    <a:pt x="129" y="2265"/>
                  </a:cubicBezTo>
                  <a:lnTo>
                    <a:pt x="1460" y="2742"/>
                  </a:lnTo>
                  <a:cubicBezTo>
                    <a:pt x="1501" y="2756"/>
                    <a:pt x="1533" y="2789"/>
                    <a:pt x="1548" y="2830"/>
                  </a:cubicBezTo>
                  <a:lnTo>
                    <a:pt x="2023" y="4160"/>
                  </a:lnTo>
                  <a:cubicBezTo>
                    <a:pt x="2046" y="4224"/>
                    <a:pt x="2103" y="4257"/>
                    <a:pt x="2160" y="4257"/>
                  </a:cubicBezTo>
                  <a:cubicBezTo>
                    <a:pt x="2217" y="4257"/>
                    <a:pt x="2274" y="4224"/>
                    <a:pt x="2297" y="4160"/>
                  </a:cubicBezTo>
                  <a:lnTo>
                    <a:pt x="2773" y="2830"/>
                  </a:lnTo>
                  <a:cubicBezTo>
                    <a:pt x="2788" y="2789"/>
                    <a:pt x="2820" y="2756"/>
                    <a:pt x="2862" y="2742"/>
                  </a:cubicBezTo>
                  <a:lnTo>
                    <a:pt x="4193" y="2265"/>
                  </a:lnTo>
                  <a:cubicBezTo>
                    <a:pt x="4322" y="2220"/>
                    <a:pt x="4322" y="2037"/>
                    <a:pt x="4193" y="1992"/>
                  </a:cubicBezTo>
                  <a:lnTo>
                    <a:pt x="2862" y="1515"/>
                  </a:lnTo>
                  <a:cubicBezTo>
                    <a:pt x="2820" y="1501"/>
                    <a:pt x="2788" y="1468"/>
                    <a:pt x="2773" y="1427"/>
                  </a:cubicBezTo>
                  <a:lnTo>
                    <a:pt x="2297" y="97"/>
                  </a:lnTo>
                  <a:cubicBezTo>
                    <a:pt x="2274" y="33"/>
                    <a:pt x="2217" y="0"/>
                    <a:pt x="2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512;p44">
              <a:extLst>
                <a:ext uri="{FF2B5EF4-FFF2-40B4-BE49-F238E27FC236}">
                  <a16:creationId xmlns:a16="http://schemas.microsoft.com/office/drawing/2014/main" id="{E09B75A6-3032-5EAC-4336-14569BD1D034}"/>
                </a:ext>
              </a:extLst>
            </p:cNvPr>
            <p:cNvSpPr/>
            <p:nvPr/>
          </p:nvSpPr>
          <p:spPr>
            <a:xfrm>
              <a:off x="5670140" y="3602810"/>
              <a:ext cx="148590" cy="146390"/>
            </a:xfrm>
            <a:custGeom>
              <a:avLst/>
              <a:gdLst/>
              <a:ahLst/>
              <a:cxnLst/>
              <a:rect l="l" t="t" r="r" b="b"/>
              <a:pathLst>
                <a:path w="4322" h="4258" extrusionOk="0">
                  <a:moveTo>
                    <a:pt x="2161" y="0"/>
                  </a:moveTo>
                  <a:cubicBezTo>
                    <a:pt x="2104" y="0"/>
                    <a:pt x="2047" y="32"/>
                    <a:pt x="2024" y="97"/>
                  </a:cubicBezTo>
                  <a:lnTo>
                    <a:pt x="1548" y="1428"/>
                  </a:lnTo>
                  <a:cubicBezTo>
                    <a:pt x="1534" y="1469"/>
                    <a:pt x="1501" y="1501"/>
                    <a:pt x="1460" y="1516"/>
                  </a:cubicBezTo>
                  <a:lnTo>
                    <a:pt x="130" y="1991"/>
                  </a:lnTo>
                  <a:cubicBezTo>
                    <a:pt x="1" y="2037"/>
                    <a:pt x="1" y="2219"/>
                    <a:pt x="130" y="2265"/>
                  </a:cubicBezTo>
                  <a:lnTo>
                    <a:pt x="1460" y="2741"/>
                  </a:lnTo>
                  <a:cubicBezTo>
                    <a:pt x="1501" y="2756"/>
                    <a:pt x="1534" y="2788"/>
                    <a:pt x="1548" y="2830"/>
                  </a:cubicBezTo>
                  <a:lnTo>
                    <a:pt x="2024" y="4161"/>
                  </a:lnTo>
                  <a:cubicBezTo>
                    <a:pt x="2047" y="4225"/>
                    <a:pt x="2104" y="4257"/>
                    <a:pt x="2161" y="4257"/>
                  </a:cubicBezTo>
                  <a:cubicBezTo>
                    <a:pt x="2218" y="4257"/>
                    <a:pt x="2275" y="4225"/>
                    <a:pt x="2298" y="4161"/>
                  </a:cubicBezTo>
                  <a:lnTo>
                    <a:pt x="2774" y="2830"/>
                  </a:lnTo>
                  <a:cubicBezTo>
                    <a:pt x="2789" y="2788"/>
                    <a:pt x="2821" y="2756"/>
                    <a:pt x="2863" y="2741"/>
                  </a:cubicBezTo>
                  <a:lnTo>
                    <a:pt x="4193" y="2265"/>
                  </a:lnTo>
                  <a:cubicBezTo>
                    <a:pt x="4321" y="2219"/>
                    <a:pt x="4321" y="2037"/>
                    <a:pt x="4193" y="1991"/>
                  </a:cubicBezTo>
                  <a:lnTo>
                    <a:pt x="2863" y="1516"/>
                  </a:lnTo>
                  <a:cubicBezTo>
                    <a:pt x="2821" y="1501"/>
                    <a:pt x="2789" y="1469"/>
                    <a:pt x="2774" y="1428"/>
                  </a:cubicBezTo>
                  <a:lnTo>
                    <a:pt x="2298" y="97"/>
                  </a:lnTo>
                  <a:cubicBezTo>
                    <a:pt x="2275" y="32"/>
                    <a:pt x="2218" y="0"/>
                    <a:pt x="21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513;p44">
              <a:extLst>
                <a:ext uri="{FF2B5EF4-FFF2-40B4-BE49-F238E27FC236}">
                  <a16:creationId xmlns:a16="http://schemas.microsoft.com/office/drawing/2014/main" id="{9C33441A-0F25-22E0-34D2-DD67DDCFC215}"/>
                </a:ext>
              </a:extLst>
            </p:cNvPr>
            <p:cNvSpPr/>
            <p:nvPr/>
          </p:nvSpPr>
          <p:spPr>
            <a:xfrm>
              <a:off x="5299904" y="4078558"/>
              <a:ext cx="148625" cy="146390"/>
            </a:xfrm>
            <a:custGeom>
              <a:avLst/>
              <a:gdLst/>
              <a:ahLst/>
              <a:cxnLst/>
              <a:rect l="l" t="t" r="r" b="b"/>
              <a:pathLst>
                <a:path w="4323" h="4258" extrusionOk="0">
                  <a:moveTo>
                    <a:pt x="2161" y="1"/>
                  </a:moveTo>
                  <a:cubicBezTo>
                    <a:pt x="2104" y="1"/>
                    <a:pt x="2047" y="33"/>
                    <a:pt x="2024" y="97"/>
                  </a:cubicBezTo>
                  <a:lnTo>
                    <a:pt x="1548" y="1429"/>
                  </a:lnTo>
                  <a:cubicBezTo>
                    <a:pt x="1533" y="1469"/>
                    <a:pt x="1501" y="1501"/>
                    <a:pt x="1461" y="1516"/>
                  </a:cubicBezTo>
                  <a:lnTo>
                    <a:pt x="129" y="1992"/>
                  </a:lnTo>
                  <a:cubicBezTo>
                    <a:pt x="1" y="2038"/>
                    <a:pt x="1" y="2220"/>
                    <a:pt x="129" y="2266"/>
                  </a:cubicBezTo>
                  <a:lnTo>
                    <a:pt x="1461" y="2742"/>
                  </a:lnTo>
                  <a:cubicBezTo>
                    <a:pt x="1501" y="2757"/>
                    <a:pt x="1533" y="2789"/>
                    <a:pt x="1548" y="2830"/>
                  </a:cubicBezTo>
                  <a:lnTo>
                    <a:pt x="2024" y="4161"/>
                  </a:lnTo>
                  <a:cubicBezTo>
                    <a:pt x="2047" y="4225"/>
                    <a:pt x="2104" y="4258"/>
                    <a:pt x="2161" y="4258"/>
                  </a:cubicBezTo>
                  <a:cubicBezTo>
                    <a:pt x="2218" y="4258"/>
                    <a:pt x="2275" y="4225"/>
                    <a:pt x="2298" y="4161"/>
                  </a:cubicBezTo>
                  <a:lnTo>
                    <a:pt x="2774" y="2830"/>
                  </a:lnTo>
                  <a:cubicBezTo>
                    <a:pt x="2789" y="2789"/>
                    <a:pt x="2821" y="2757"/>
                    <a:pt x="2862" y="2742"/>
                  </a:cubicBezTo>
                  <a:lnTo>
                    <a:pt x="4193" y="2266"/>
                  </a:lnTo>
                  <a:cubicBezTo>
                    <a:pt x="4322" y="2220"/>
                    <a:pt x="4322" y="2038"/>
                    <a:pt x="4193" y="1992"/>
                  </a:cubicBezTo>
                  <a:lnTo>
                    <a:pt x="2862" y="1516"/>
                  </a:lnTo>
                  <a:cubicBezTo>
                    <a:pt x="2821" y="1501"/>
                    <a:pt x="2789" y="1469"/>
                    <a:pt x="2774" y="1429"/>
                  </a:cubicBezTo>
                  <a:lnTo>
                    <a:pt x="2298" y="97"/>
                  </a:lnTo>
                  <a:cubicBezTo>
                    <a:pt x="2275" y="33"/>
                    <a:pt x="2218" y="1"/>
                    <a:pt x="21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6;p7">
            <a:extLst>
              <a:ext uri="{FF2B5EF4-FFF2-40B4-BE49-F238E27FC236}">
                <a16:creationId xmlns:a16="http://schemas.microsoft.com/office/drawing/2014/main" id="{49AD28FC-A404-E9A3-B6DA-0A13000BFE91}"/>
              </a:ext>
            </a:extLst>
          </p:cNvPr>
          <p:cNvSpPr/>
          <p:nvPr/>
        </p:nvSpPr>
        <p:spPr>
          <a:xfrm>
            <a:off x="133350" y="504396"/>
            <a:ext cx="8843090" cy="4488898"/>
          </a:xfrm>
          <a:prstGeom prst="roundRect">
            <a:avLst>
              <a:gd name="adj" fmla="val 2947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69672" y="53604"/>
            <a:ext cx="2595614" cy="5078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effectLst>
                  <a:glow>
                    <a:prstClr val="white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196" y="633806"/>
            <a:ext cx="8111486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000" b="1" kern="1200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Calibri" panose="020F0502020204030204"/>
                <a:ea typeface="+mn-ea"/>
                <a:cs typeface="Arial" panose="020B0604020202020204" pitchFamily="34" charset="0"/>
              </a:rPr>
              <a:t>Match the words and phrases with their definitions.</a:t>
            </a:r>
          </a:p>
        </p:txBody>
      </p:sp>
      <p:sp>
        <p:nvSpPr>
          <p:cNvPr id="7" name="Rounded Rectangle 15"/>
          <p:cNvSpPr/>
          <p:nvPr/>
        </p:nvSpPr>
        <p:spPr>
          <a:xfrm>
            <a:off x="561798" y="667079"/>
            <a:ext cx="376955" cy="3769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388" y="574402"/>
            <a:ext cx="297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2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093123" y="1078428"/>
          <a:ext cx="4663440" cy="3863247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4663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15010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rgbClr val="0070C0"/>
                          </a:solidFill>
                          <a:effectLst/>
                        </a:rPr>
                        <a:t>a.</a:t>
                      </a:r>
                      <a:r>
                        <a:rPr lang="en-US" sz="1900" dirty="0">
                          <a:solidFill>
                            <a:srgbClr val="0070C0"/>
                          </a:solidFill>
                          <a:effectLst/>
                        </a:rPr>
                        <a:t> the planned day and time that something is required to be completed</a:t>
                      </a:r>
                      <a:endParaRPr lang="en-US" sz="19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1247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rgbClr val="0070C0"/>
                          </a:solidFill>
                          <a:effectLst/>
                        </a:rPr>
                        <a:t>b.</a:t>
                      </a:r>
                      <a:r>
                        <a:rPr lang="en-US" sz="1900" dirty="0">
                          <a:solidFill>
                            <a:srgbClr val="0070C0"/>
                          </a:solidFill>
                          <a:effectLst/>
                        </a:rPr>
                        <a:t> believing that good things will happen</a:t>
                      </a:r>
                      <a:endParaRPr lang="en-US" sz="19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5493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rgbClr val="0070C0"/>
                          </a:solidFill>
                          <a:effectLst/>
                        </a:rPr>
                        <a:t>c.</a:t>
                      </a:r>
                      <a:r>
                        <a:rPr lang="en-US" sz="1900" dirty="0">
                          <a:solidFill>
                            <a:srgbClr val="0070C0"/>
                          </a:solidFill>
                          <a:effectLst/>
                        </a:rPr>
                        <a:t> too anxious and tired to be able to relax</a:t>
                      </a:r>
                      <a:endParaRPr lang="en-US" sz="19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5010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rgbClr val="0070C0"/>
                          </a:solidFill>
                          <a:effectLst/>
                        </a:rPr>
                        <a:t>d.</a:t>
                      </a:r>
                      <a:r>
                        <a:rPr lang="en-US" sz="1900" dirty="0">
                          <a:solidFill>
                            <a:srgbClr val="0070C0"/>
                          </a:solidFill>
                          <a:effectLst/>
                        </a:rPr>
                        <a:t> things that stop you from paying</a:t>
                      </a:r>
                    </a:p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70C0"/>
                          </a:solidFill>
                          <a:effectLst/>
                        </a:rPr>
                        <a:t>attention to what you are doing</a:t>
                      </a:r>
                      <a:endParaRPr lang="en-US" sz="19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1247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rgbClr val="0070C0"/>
                          </a:solidFill>
                          <a:effectLst/>
                        </a:rPr>
                        <a:t>e.</a:t>
                      </a:r>
                      <a:r>
                        <a:rPr lang="en-US" sz="1900" dirty="0">
                          <a:solidFill>
                            <a:srgbClr val="0070C0"/>
                          </a:solidFill>
                          <a:effectLst/>
                        </a:rPr>
                        <a:t> not to do something until a later time</a:t>
                      </a:r>
                      <a:endParaRPr lang="en-US" sz="19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Rectangle: Rounded Corners 11"/>
          <p:cNvSpPr/>
          <p:nvPr/>
        </p:nvSpPr>
        <p:spPr>
          <a:xfrm>
            <a:off x="296502" y="1197589"/>
            <a:ext cx="2057400" cy="5343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250" b="1" kern="1200" dirty="0">
                <a:solidFill>
                  <a:srgbClr val="44546A"/>
                </a:solidFill>
                <a:latin typeface="Calibri Light" panose="020F0302020204030204"/>
              </a:rPr>
              <a:t>1. </a:t>
            </a:r>
            <a:r>
              <a:rPr lang="en-US" sz="2250" b="1" kern="1200" dirty="0">
                <a:solidFill>
                  <a:srgbClr val="F16649"/>
                </a:solidFill>
                <a:latin typeface="Calibri Light" panose="020F0302020204030204"/>
              </a:rPr>
              <a:t>delay</a:t>
            </a:r>
          </a:p>
        </p:txBody>
      </p:sp>
      <p:sp>
        <p:nvSpPr>
          <p:cNvPr id="13" name="Rectangle: Rounded Corners 12"/>
          <p:cNvSpPr/>
          <p:nvPr/>
        </p:nvSpPr>
        <p:spPr>
          <a:xfrm>
            <a:off x="296502" y="1914130"/>
            <a:ext cx="2057400" cy="5343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250" b="1" kern="1200" dirty="0">
                <a:solidFill>
                  <a:srgbClr val="44546A"/>
                </a:solidFill>
                <a:latin typeface="Calibri Light" panose="020F0302020204030204"/>
              </a:rPr>
              <a:t>2. </a:t>
            </a:r>
            <a:r>
              <a:rPr lang="en-US" sz="2250" b="1" kern="1200" dirty="0">
                <a:solidFill>
                  <a:srgbClr val="F16649"/>
                </a:solidFill>
                <a:latin typeface="Calibri Light" panose="020F0302020204030204"/>
              </a:rPr>
              <a:t>due date</a:t>
            </a:r>
          </a:p>
        </p:txBody>
      </p:sp>
      <p:sp>
        <p:nvSpPr>
          <p:cNvPr id="14" name="Rectangle: Rounded Corners 13"/>
          <p:cNvSpPr/>
          <p:nvPr/>
        </p:nvSpPr>
        <p:spPr>
          <a:xfrm>
            <a:off x="277200" y="2644770"/>
            <a:ext cx="2057400" cy="5343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250" b="1" kern="1200" dirty="0">
                <a:solidFill>
                  <a:srgbClr val="44546A"/>
                </a:solidFill>
                <a:latin typeface="Calibri Light" panose="020F0302020204030204"/>
              </a:rPr>
              <a:t>3. </a:t>
            </a:r>
            <a:r>
              <a:rPr lang="en-US" sz="2250" b="1" kern="1200" dirty="0">
                <a:solidFill>
                  <a:srgbClr val="F16649"/>
                </a:solidFill>
                <a:latin typeface="Calibri Light" panose="020F0302020204030204"/>
              </a:rPr>
              <a:t>optimistic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296502" y="4130845"/>
            <a:ext cx="2057400" cy="5343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250" b="1" kern="1200" dirty="0">
                <a:solidFill>
                  <a:srgbClr val="44546A"/>
                </a:solidFill>
                <a:latin typeface="Calibri Light" panose="020F0302020204030204"/>
              </a:rPr>
              <a:t>5. </a:t>
            </a:r>
            <a:r>
              <a:rPr lang="en-US" sz="2250" b="1" kern="1200" dirty="0">
                <a:solidFill>
                  <a:srgbClr val="F16649"/>
                </a:solidFill>
                <a:latin typeface="Calibri Light" panose="020F0302020204030204"/>
              </a:rPr>
              <a:t>distractions</a:t>
            </a:r>
          </a:p>
        </p:txBody>
      </p:sp>
      <p:sp>
        <p:nvSpPr>
          <p:cNvPr id="16" name="Rectangle: Rounded Corners 15"/>
          <p:cNvSpPr/>
          <p:nvPr/>
        </p:nvSpPr>
        <p:spPr>
          <a:xfrm>
            <a:off x="296502" y="3414304"/>
            <a:ext cx="2057400" cy="5343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250" b="1" kern="1200" dirty="0">
                <a:solidFill>
                  <a:srgbClr val="44546A"/>
                </a:solidFill>
                <a:latin typeface="Calibri Light" panose="020F0302020204030204"/>
              </a:rPr>
              <a:t>4. </a:t>
            </a:r>
            <a:r>
              <a:rPr lang="en-US" sz="2250" b="1" kern="1200" dirty="0">
                <a:solidFill>
                  <a:srgbClr val="F16649"/>
                </a:solidFill>
                <a:latin typeface="Calibri Light" panose="020F0302020204030204"/>
              </a:rPr>
              <a:t>stressed out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92279" y="1464771"/>
            <a:ext cx="111837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1. e </a:t>
            </a:r>
          </a:p>
          <a:p>
            <a:pPr defTabSz="6858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2. a </a:t>
            </a:r>
          </a:p>
          <a:p>
            <a:pPr defTabSz="6858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3. b </a:t>
            </a:r>
          </a:p>
          <a:p>
            <a:pPr defTabSz="6858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4. c </a:t>
            </a:r>
          </a:p>
          <a:p>
            <a:pPr defTabSz="6858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5. d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2279" y="202041"/>
            <a:ext cx="372361" cy="37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8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07407E-6 L 0.31753 -0.1391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68" y="-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093 L 0.30504 -0.1475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26" y="-73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L 0.31545 -0.1246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4" y="-6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7284E-6 L 0.31753 -0.1040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68" y="-5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6;p7">
            <a:extLst>
              <a:ext uri="{FF2B5EF4-FFF2-40B4-BE49-F238E27FC236}">
                <a16:creationId xmlns:a16="http://schemas.microsoft.com/office/drawing/2014/main" id="{1CDACC36-2A16-1E72-FE96-17A62DD2E33B}"/>
              </a:ext>
            </a:extLst>
          </p:cNvPr>
          <p:cNvSpPr/>
          <p:nvPr/>
        </p:nvSpPr>
        <p:spPr>
          <a:xfrm>
            <a:off x="141689" y="606908"/>
            <a:ext cx="8837929" cy="4285850"/>
          </a:xfrm>
          <a:prstGeom prst="roundRect">
            <a:avLst>
              <a:gd name="adj" fmla="val 2947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69672" y="53604"/>
            <a:ext cx="2595614" cy="5078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effectLst>
                  <a:glow>
                    <a:prstClr val="white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7" name="Content Placeholder 2"/>
          <p:cNvSpPr txBox="1"/>
          <p:nvPr/>
        </p:nvSpPr>
        <p:spPr>
          <a:xfrm>
            <a:off x="164382" y="1469837"/>
            <a:ext cx="8979619" cy="3315857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2250" dirty="0">
                <a:solidFill>
                  <a:srgbClr val="F26648"/>
                </a:solidFill>
              </a:rPr>
              <a:t>1. </a:t>
            </a:r>
            <a:r>
              <a:rPr lang="en-US" sz="2250" dirty="0"/>
              <a:t>I want to know the _________ for my history assignment.</a:t>
            </a:r>
          </a:p>
          <a:p>
            <a:r>
              <a:rPr lang="en-US" sz="2250" dirty="0">
                <a:solidFill>
                  <a:srgbClr val="F26648"/>
                </a:solidFill>
              </a:rPr>
              <a:t>2. </a:t>
            </a:r>
            <a:r>
              <a:rPr lang="en-US" sz="2250" dirty="0"/>
              <a:t>I’m trying to go to bed earlier because I’m feeling _____________ at the moment.</a:t>
            </a:r>
          </a:p>
          <a:p>
            <a:r>
              <a:rPr lang="en-US" sz="2250" dirty="0">
                <a:solidFill>
                  <a:srgbClr val="F26648"/>
                </a:solidFill>
              </a:rPr>
              <a:t>3. </a:t>
            </a:r>
            <a:r>
              <a:rPr lang="en-US" sz="2250" dirty="0"/>
              <a:t>He intended to ______ telling her the news, waiting for the right moment.</a:t>
            </a:r>
          </a:p>
          <a:p>
            <a:r>
              <a:rPr lang="en-US" sz="2250" dirty="0">
                <a:solidFill>
                  <a:srgbClr val="F26648"/>
                </a:solidFill>
              </a:rPr>
              <a:t>4. </a:t>
            </a:r>
            <a:r>
              <a:rPr lang="en-US" sz="2250" dirty="0"/>
              <a:t>I’m ______________ about the result of the exam I took last week.</a:t>
            </a:r>
          </a:p>
          <a:p>
            <a:r>
              <a:rPr lang="en-US" sz="2250" dirty="0">
                <a:solidFill>
                  <a:srgbClr val="F26648"/>
                </a:solidFill>
              </a:rPr>
              <a:t>5. </a:t>
            </a:r>
            <a:r>
              <a:rPr lang="en-US" sz="2250" dirty="0"/>
              <a:t>I prefer to study in the school library because there are too many ____________ at home.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0890" y="673075"/>
            <a:ext cx="6546685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000" b="1" kern="1200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Calibri" panose="020F0502020204030204"/>
                <a:ea typeface="+mn-ea"/>
                <a:cs typeface="Arial" panose="020B0604020202020204" pitchFamily="34" charset="0"/>
              </a:rPr>
              <a:t>Complete the sentences with the words and phrases from</a:t>
            </a:r>
            <a:r>
              <a:rPr lang="en-US" sz="2000" b="1" kern="1200" dirty="0">
                <a:solidFill>
                  <a:srgbClr val="F26648"/>
                </a:solidFill>
                <a:effectLst>
                  <a:glow rad="88900">
                    <a:prstClr val="white"/>
                  </a:glow>
                </a:effectLst>
                <a:latin typeface="Calibri" panose="020F0502020204030204"/>
                <a:ea typeface="+mn-ea"/>
                <a:cs typeface="Arial" panose="020B0604020202020204" pitchFamily="34" charset="0"/>
              </a:rPr>
              <a:t> 2</a:t>
            </a:r>
            <a:r>
              <a:rPr lang="en-US" sz="2000" b="1" kern="1200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Rounded Rectangle 15"/>
          <p:cNvSpPr/>
          <p:nvPr/>
        </p:nvSpPr>
        <p:spPr>
          <a:xfrm>
            <a:off x="304345" y="683888"/>
            <a:ext cx="376955" cy="3769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3935" y="606908"/>
            <a:ext cx="297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90903" y="1431979"/>
            <a:ext cx="1841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due date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90749" y="1795869"/>
            <a:ext cx="2115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stressed out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31856" y="3150922"/>
            <a:ext cx="1841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optimistic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78977" y="2465820"/>
            <a:ext cx="1169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delay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5110" y="3836024"/>
            <a:ext cx="194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8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distractions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110" y="300714"/>
            <a:ext cx="372361" cy="372361"/>
          </a:xfrm>
          <a:prstGeom prst="rect">
            <a:avLst/>
          </a:prstGeom>
        </p:spPr>
      </p:pic>
      <p:grpSp>
        <p:nvGrpSpPr>
          <p:cNvPr id="3" name="Google Shape;1307;p42">
            <a:extLst>
              <a:ext uri="{FF2B5EF4-FFF2-40B4-BE49-F238E27FC236}">
                <a16:creationId xmlns:a16="http://schemas.microsoft.com/office/drawing/2014/main" id="{A36795FF-D98D-FD71-B29D-F8AEC81A8B5F}"/>
              </a:ext>
            </a:extLst>
          </p:cNvPr>
          <p:cNvGrpSpPr/>
          <p:nvPr/>
        </p:nvGrpSpPr>
        <p:grpSpPr>
          <a:xfrm>
            <a:off x="6726993" y="4321386"/>
            <a:ext cx="919694" cy="807184"/>
            <a:chOff x="10155361" y="3463472"/>
            <a:chExt cx="919694" cy="807184"/>
          </a:xfrm>
        </p:grpSpPr>
        <p:sp>
          <p:nvSpPr>
            <p:cNvPr id="5" name="Google Shape;1308;p42">
              <a:extLst>
                <a:ext uri="{FF2B5EF4-FFF2-40B4-BE49-F238E27FC236}">
                  <a16:creationId xmlns:a16="http://schemas.microsoft.com/office/drawing/2014/main" id="{25F9BEBE-11CC-7E54-36DF-89D3FD30EEAB}"/>
                </a:ext>
              </a:extLst>
            </p:cNvPr>
            <p:cNvSpPr/>
            <p:nvPr/>
          </p:nvSpPr>
          <p:spPr>
            <a:xfrm rot="-780876">
              <a:off x="10259316" y="3577234"/>
              <a:ext cx="756065" cy="616204"/>
            </a:xfrm>
            <a:custGeom>
              <a:avLst/>
              <a:gdLst/>
              <a:ahLst/>
              <a:cxnLst/>
              <a:rect l="l" t="t" r="r" b="b"/>
              <a:pathLst>
                <a:path w="21991" h="17923" extrusionOk="0">
                  <a:moveTo>
                    <a:pt x="17478" y="1"/>
                  </a:moveTo>
                  <a:cubicBezTo>
                    <a:pt x="17198" y="1"/>
                    <a:pt x="16922" y="25"/>
                    <a:pt x="16648" y="67"/>
                  </a:cubicBezTo>
                  <a:cubicBezTo>
                    <a:pt x="15212" y="289"/>
                    <a:pt x="13853" y="1011"/>
                    <a:pt x="12434" y="1360"/>
                  </a:cubicBezTo>
                  <a:cubicBezTo>
                    <a:pt x="10084" y="1938"/>
                    <a:pt x="7730" y="1711"/>
                    <a:pt x="5537" y="2976"/>
                  </a:cubicBezTo>
                  <a:cubicBezTo>
                    <a:pt x="3324" y="4253"/>
                    <a:pt x="1691" y="6764"/>
                    <a:pt x="1047" y="9203"/>
                  </a:cubicBezTo>
                  <a:cubicBezTo>
                    <a:pt x="0" y="13160"/>
                    <a:pt x="2645" y="16992"/>
                    <a:pt x="6625" y="17781"/>
                  </a:cubicBezTo>
                  <a:cubicBezTo>
                    <a:pt x="7105" y="17877"/>
                    <a:pt x="7589" y="17922"/>
                    <a:pt x="8071" y="17922"/>
                  </a:cubicBezTo>
                  <a:cubicBezTo>
                    <a:pt x="10886" y="17922"/>
                    <a:pt x="13639" y="16364"/>
                    <a:pt x="15145" y="13977"/>
                  </a:cubicBezTo>
                  <a:cubicBezTo>
                    <a:pt x="16009" y="12608"/>
                    <a:pt x="16392" y="11002"/>
                    <a:pt x="17434" y="9734"/>
                  </a:cubicBezTo>
                  <a:cubicBezTo>
                    <a:pt x="18310" y="8670"/>
                    <a:pt x="19475" y="7887"/>
                    <a:pt x="20297" y="6772"/>
                  </a:cubicBezTo>
                  <a:cubicBezTo>
                    <a:pt x="21990" y="4473"/>
                    <a:pt x="21503" y="657"/>
                    <a:pt x="18305" y="74"/>
                  </a:cubicBezTo>
                  <a:cubicBezTo>
                    <a:pt x="18025" y="23"/>
                    <a:pt x="17750" y="1"/>
                    <a:pt x="17478" y="1"/>
                  </a:cubicBezTo>
                  <a:close/>
                </a:path>
              </a:pathLst>
            </a:custGeom>
            <a:solidFill>
              <a:srgbClr val="FF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09;p42">
              <a:extLst>
                <a:ext uri="{FF2B5EF4-FFF2-40B4-BE49-F238E27FC236}">
                  <a16:creationId xmlns:a16="http://schemas.microsoft.com/office/drawing/2014/main" id="{0BCFDC7A-AFAA-A259-4279-02D9CB91853D}"/>
                </a:ext>
              </a:extLst>
            </p:cNvPr>
            <p:cNvSpPr/>
            <p:nvPr/>
          </p:nvSpPr>
          <p:spPr>
            <a:xfrm rot="-780876">
              <a:off x="10259316" y="3577234"/>
              <a:ext cx="756065" cy="616204"/>
            </a:xfrm>
            <a:custGeom>
              <a:avLst/>
              <a:gdLst/>
              <a:ahLst/>
              <a:cxnLst/>
              <a:rect l="l" t="t" r="r" b="b"/>
              <a:pathLst>
                <a:path w="21991" h="17923" extrusionOk="0">
                  <a:moveTo>
                    <a:pt x="17478" y="1"/>
                  </a:moveTo>
                  <a:cubicBezTo>
                    <a:pt x="17198" y="1"/>
                    <a:pt x="16922" y="25"/>
                    <a:pt x="16648" y="67"/>
                  </a:cubicBezTo>
                  <a:cubicBezTo>
                    <a:pt x="15212" y="289"/>
                    <a:pt x="13853" y="1011"/>
                    <a:pt x="12434" y="1360"/>
                  </a:cubicBezTo>
                  <a:cubicBezTo>
                    <a:pt x="10084" y="1938"/>
                    <a:pt x="7730" y="1711"/>
                    <a:pt x="5537" y="2976"/>
                  </a:cubicBezTo>
                  <a:cubicBezTo>
                    <a:pt x="3324" y="4253"/>
                    <a:pt x="1691" y="6764"/>
                    <a:pt x="1047" y="9203"/>
                  </a:cubicBezTo>
                  <a:cubicBezTo>
                    <a:pt x="0" y="13160"/>
                    <a:pt x="2645" y="16992"/>
                    <a:pt x="6625" y="17781"/>
                  </a:cubicBezTo>
                  <a:cubicBezTo>
                    <a:pt x="7105" y="17877"/>
                    <a:pt x="7589" y="17922"/>
                    <a:pt x="8071" y="17922"/>
                  </a:cubicBezTo>
                  <a:cubicBezTo>
                    <a:pt x="10886" y="17922"/>
                    <a:pt x="13639" y="16364"/>
                    <a:pt x="15145" y="13977"/>
                  </a:cubicBezTo>
                  <a:cubicBezTo>
                    <a:pt x="16009" y="12608"/>
                    <a:pt x="16392" y="11002"/>
                    <a:pt x="17434" y="9734"/>
                  </a:cubicBezTo>
                  <a:cubicBezTo>
                    <a:pt x="18310" y="8670"/>
                    <a:pt x="19475" y="7887"/>
                    <a:pt x="20297" y="6772"/>
                  </a:cubicBezTo>
                  <a:cubicBezTo>
                    <a:pt x="21990" y="4473"/>
                    <a:pt x="21503" y="657"/>
                    <a:pt x="18305" y="74"/>
                  </a:cubicBezTo>
                  <a:cubicBezTo>
                    <a:pt x="18025" y="23"/>
                    <a:pt x="17750" y="1"/>
                    <a:pt x="174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10;p42">
              <a:extLst>
                <a:ext uri="{FF2B5EF4-FFF2-40B4-BE49-F238E27FC236}">
                  <a16:creationId xmlns:a16="http://schemas.microsoft.com/office/drawing/2014/main" id="{D340BADA-EFBF-146F-C035-D6DC0396F51E}"/>
                </a:ext>
              </a:extLst>
            </p:cNvPr>
            <p:cNvSpPr/>
            <p:nvPr/>
          </p:nvSpPr>
          <p:spPr>
            <a:xfrm rot="-780876">
              <a:off x="10215568" y="3539231"/>
              <a:ext cx="743481" cy="619505"/>
            </a:xfrm>
            <a:custGeom>
              <a:avLst/>
              <a:gdLst/>
              <a:ahLst/>
              <a:cxnLst/>
              <a:rect l="l" t="t" r="r" b="b"/>
              <a:pathLst>
                <a:path w="21625" h="18019" extrusionOk="0">
                  <a:moveTo>
                    <a:pt x="17516" y="0"/>
                  </a:moveTo>
                  <a:cubicBezTo>
                    <a:pt x="17230" y="0"/>
                    <a:pt x="16947" y="25"/>
                    <a:pt x="16667" y="68"/>
                  </a:cubicBezTo>
                  <a:cubicBezTo>
                    <a:pt x="15199" y="292"/>
                    <a:pt x="13812" y="1016"/>
                    <a:pt x="12363" y="1368"/>
                  </a:cubicBezTo>
                  <a:cubicBezTo>
                    <a:pt x="9966" y="1949"/>
                    <a:pt x="7561" y="1720"/>
                    <a:pt x="5322" y="2993"/>
                  </a:cubicBezTo>
                  <a:cubicBezTo>
                    <a:pt x="3062" y="4277"/>
                    <a:pt x="1395" y="6800"/>
                    <a:pt x="738" y="9252"/>
                  </a:cubicBezTo>
                  <a:cubicBezTo>
                    <a:pt x="0" y="12006"/>
                    <a:pt x="1066" y="14699"/>
                    <a:pt x="3138" y="16357"/>
                  </a:cubicBezTo>
                  <a:cubicBezTo>
                    <a:pt x="4060" y="17097"/>
                    <a:pt x="5183" y="17632"/>
                    <a:pt x="6432" y="17877"/>
                  </a:cubicBezTo>
                  <a:cubicBezTo>
                    <a:pt x="6921" y="17973"/>
                    <a:pt x="7415" y="18018"/>
                    <a:pt x="7906" y="18018"/>
                  </a:cubicBezTo>
                  <a:cubicBezTo>
                    <a:pt x="10782" y="18018"/>
                    <a:pt x="13594" y="16451"/>
                    <a:pt x="15131" y="14053"/>
                  </a:cubicBezTo>
                  <a:cubicBezTo>
                    <a:pt x="16013" y="12675"/>
                    <a:pt x="16404" y="11061"/>
                    <a:pt x="17469" y="9788"/>
                  </a:cubicBezTo>
                  <a:cubicBezTo>
                    <a:pt x="18364" y="8716"/>
                    <a:pt x="19552" y="7929"/>
                    <a:pt x="20391" y="6809"/>
                  </a:cubicBezTo>
                  <a:cubicBezTo>
                    <a:pt x="21350" y="5526"/>
                    <a:pt x="21625" y="3777"/>
                    <a:pt x="21119" y="2371"/>
                  </a:cubicBezTo>
                  <a:lnTo>
                    <a:pt x="21117" y="2369"/>
                  </a:lnTo>
                  <a:cubicBezTo>
                    <a:pt x="21109" y="2337"/>
                    <a:pt x="21098" y="2309"/>
                    <a:pt x="21087" y="2279"/>
                  </a:cubicBezTo>
                  <a:cubicBezTo>
                    <a:pt x="20984" y="2016"/>
                    <a:pt x="20856" y="1766"/>
                    <a:pt x="20696" y="1534"/>
                  </a:cubicBezTo>
                  <a:cubicBezTo>
                    <a:pt x="20203" y="811"/>
                    <a:pt x="19429" y="267"/>
                    <a:pt x="18357" y="75"/>
                  </a:cubicBezTo>
                  <a:cubicBezTo>
                    <a:pt x="18073" y="23"/>
                    <a:pt x="17793" y="0"/>
                    <a:pt x="175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11;p42">
              <a:extLst>
                <a:ext uri="{FF2B5EF4-FFF2-40B4-BE49-F238E27FC236}">
                  <a16:creationId xmlns:a16="http://schemas.microsoft.com/office/drawing/2014/main" id="{FA64D2F0-4FAC-6299-B8D6-0266AB45A514}"/>
                </a:ext>
              </a:extLst>
            </p:cNvPr>
            <p:cNvSpPr/>
            <p:nvPr/>
          </p:nvSpPr>
          <p:spPr>
            <a:xfrm rot="-780876">
              <a:off x="10361877" y="3722594"/>
              <a:ext cx="343841" cy="279549"/>
            </a:xfrm>
            <a:custGeom>
              <a:avLst/>
              <a:gdLst/>
              <a:ahLst/>
              <a:cxnLst/>
              <a:rect l="l" t="t" r="r" b="b"/>
              <a:pathLst>
                <a:path w="10001" h="8131" extrusionOk="0">
                  <a:moveTo>
                    <a:pt x="6343" y="0"/>
                  </a:moveTo>
                  <a:cubicBezTo>
                    <a:pt x="6137" y="0"/>
                    <a:pt x="5932" y="11"/>
                    <a:pt x="5728" y="31"/>
                  </a:cubicBezTo>
                  <a:cubicBezTo>
                    <a:pt x="4159" y="191"/>
                    <a:pt x="2671" y="940"/>
                    <a:pt x="1549" y="2046"/>
                  </a:cubicBezTo>
                  <a:cubicBezTo>
                    <a:pt x="1235" y="2353"/>
                    <a:pt x="949" y="2690"/>
                    <a:pt x="715" y="3063"/>
                  </a:cubicBezTo>
                  <a:cubicBezTo>
                    <a:pt x="246" y="3810"/>
                    <a:pt x="1" y="4693"/>
                    <a:pt x="1" y="5577"/>
                  </a:cubicBezTo>
                  <a:cubicBezTo>
                    <a:pt x="1" y="5930"/>
                    <a:pt x="45" y="6293"/>
                    <a:pt x="154" y="6628"/>
                  </a:cubicBezTo>
                  <a:cubicBezTo>
                    <a:pt x="241" y="6896"/>
                    <a:pt x="372" y="7150"/>
                    <a:pt x="560" y="7361"/>
                  </a:cubicBezTo>
                  <a:cubicBezTo>
                    <a:pt x="1070" y="7941"/>
                    <a:pt x="1880" y="8131"/>
                    <a:pt x="2664" y="8131"/>
                  </a:cubicBezTo>
                  <a:cubicBezTo>
                    <a:pt x="2781" y="8131"/>
                    <a:pt x="2896" y="8126"/>
                    <a:pt x="3010" y="8119"/>
                  </a:cubicBezTo>
                  <a:cubicBezTo>
                    <a:pt x="4644" y="8009"/>
                    <a:pt x="6234" y="7320"/>
                    <a:pt x="7429" y="6200"/>
                  </a:cubicBezTo>
                  <a:cubicBezTo>
                    <a:pt x="8388" y="5300"/>
                    <a:pt x="9438" y="3978"/>
                    <a:pt x="9842" y="2710"/>
                  </a:cubicBezTo>
                  <a:cubicBezTo>
                    <a:pt x="10001" y="2207"/>
                    <a:pt x="9969" y="1783"/>
                    <a:pt x="9792" y="1432"/>
                  </a:cubicBezTo>
                  <a:cubicBezTo>
                    <a:pt x="9547" y="925"/>
                    <a:pt x="9014" y="567"/>
                    <a:pt x="8361" y="340"/>
                  </a:cubicBezTo>
                  <a:cubicBezTo>
                    <a:pt x="7715" y="115"/>
                    <a:pt x="7028" y="0"/>
                    <a:pt x="6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12;p42">
              <a:extLst>
                <a:ext uri="{FF2B5EF4-FFF2-40B4-BE49-F238E27FC236}">
                  <a16:creationId xmlns:a16="http://schemas.microsoft.com/office/drawing/2014/main" id="{F360C865-1BF3-0B9D-FAFE-C78974CAE02D}"/>
                </a:ext>
              </a:extLst>
            </p:cNvPr>
            <p:cNvSpPr/>
            <p:nvPr/>
          </p:nvSpPr>
          <p:spPr>
            <a:xfrm rot="-780876">
              <a:off x="10372628" y="3770427"/>
              <a:ext cx="338546" cy="230488"/>
            </a:xfrm>
            <a:custGeom>
              <a:avLst/>
              <a:gdLst/>
              <a:ahLst/>
              <a:cxnLst/>
              <a:rect l="l" t="t" r="r" b="b"/>
              <a:pathLst>
                <a:path w="9847" h="6704" extrusionOk="0">
                  <a:moveTo>
                    <a:pt x="9484" y="0"/>
                  </a:moveTo>
                  <a:cubicBezTo>
                    <a:pt x="9403" y="0"/>
                    <a:pt x="9323" y="4"/>
                    <a:pt x="9244" y="8"/>
                  </a:cubicBezTo>
                  <a:cubicBezTo>
                    <a:pt x="7286" y="145"/>
                    <a:pt x="5388" y="850"/>
                    <a:pt x="3730" y="1902"/>
                  </a:cubicBezTo>
                  <a:cubicBezTo>
                    <a:pt x="2324" y="2796"/>
                    <a:pt x="1083" y="3933"/>
                    <a:pt x="0" y="5201"/>
                  </a:cubicBezTo>
                  <a:cubicBezTo>
                    <a:pt x="87" y="5469"/>
                    <a:pt x="218" y="5723"/>
                    <a:pt x="406" y="5934"/>
                  </a:cubicBezTo>
                  <a:cubicBezTo>
                    <a:pt x="916" y="6514"/>
                    <a:pt x="1726" y="6704"/>
                    <a:pt x="2510" y="6704"/>
                  </a:cubicBezTo>
                  <a:cubicBezTo>
                    <a:pt x="2627" y="6704"/>
                    <a:pt x="2742" y="6699"/>
                    <a:pt x="2856" y="6692"/>
                  </a:cubicBezTo>
                  <a:cubicBezTo>
                    <a:pt x="4490" y="6582"/>
                    <a:pt x="6080" y="5893"/>
                    <a:pt x="7275" y="4773"/>
                  </a:cubicBezTo>
                  <a:cubicBezTo>
                    <a:pt x="8234" y="3873"/>
                    <a:pt x="9284" y="2551"/>
                    <a:pt x="9688" y="1283"/>
                  </a:cubicBezTo>
                  <a:cubicBezTo>
                    <a:pt x="9847" y="780"/>
                    <a:pt x="9815" y="356"/>
                    <a:pt x="9638" y="5"/>
                  </a:cubicBezTo>
                  <a:cubicBezTo>
                    <a:pt x="9587" y="2"/>
                    <a:pt x="9535" y="0"/>
                    <a:pt x="9484" y="0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13;p42">
              <a:extLst>
                <a:ext uri="{FF2B5EF4-FFF2-40B4-BE49-F238E27FC236}">
                  <a16:creationId xmlns:a16="http://schemas.microsoft.com/office/drawing/2014/main" id="{FE24D7C1-4197-49B2-A0A6-FCB32A74BA6D}"/>
                </a:ext>
              </a:extLst>
            </p:cNvPr>
            <p:cNvSpPr/>
            <p:nvPr/>
          </p:nvSpPr>
          <p:spPr>
            <a:xfrm rot="-780876">
              <a:off x="10385295" y="3885734"/>
              <a:ext cx="40638" cy="40569"/>
            </a:xfrm>
            <a:custGeom>
              <a:avLst/>
              <a:gdLst/>
              <a:ahLst/>
              <a:cxnLst/>
              <a:rect l="l" t="t" r="r" b="b"/>
              <a:pathLst>
                <a:path w="1182" h="1180" extrusionOk="0">
                  <a:moveTo>
                    <a:pt x="591" y="0"/>
                  </a:moveTo>
                  <a:cubicBezTo>
                    <a:pt x="266" y="0"/>
                    <a:pt x="1" y="264"/>
                    <a:pt x="1" y="589"/>
                  </a:cubicBezTo>
                  <a:cubicBezTo>
                    <a:pt x="1" y="916"/>
                    <a:pt x="266" y="1180"/>
                    <a:pt x="591" y="1180"/>
                  </a:cubicBezTo>
                  <a:cubicBezTo>
                    <a:pt x="916" y="1180"/>
                    <a:pt x="1181" y="916"/>
                    <a:pt x="1181" y="589"/>
                  </a:cubicBezTo>
                  <a:cubicBezTo>
                    <a:pt x="1181" y="264"/>
                    <a:pt x="916" y="0"/>
                    <a:pt x="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14;p42">
              <a:extLst>
                <a:ext uri="{FF2B5EF4-FFF2-40B4-BE49-F238E27FC236}">
                  <a16:creationId xmlns:a16="http://schemas.microsoft.com/office/drawing/2014/main" id="{508539E9-096F-080F-63C3-70A965FAEAB2}"/>
                </a:ext>
              </a:extLst>
            </p:cNvPr>
            <p:cNvSpPr/>
            <p:nvPr/>
          </p:nvSpPr>
          <p:spPr>
            <a:xfrm rot="-780876">
              <a:off x="10412647" y="3841946"/>
              <a:ext cx="40569" cy="40569"/>
            </a:xfrm>
            <a:custGeom>
              <a:avLst/>
              <a:gdLst/>
              <a:ahLst/>
              <a:cxnLst/>
              <a:rect l="l" t="t" r="r" b="b"/>
              <a:pathLst>
                <a:path w="1180" h="1180" extrusionOk="0">
                  <a:moveTo>
                    <a:pt x="591" y="0"/>
                  </a:moveTo>
                  <a:cubicBezTo>
                    <a:pt x="264" y="0"/>
                    <a:pt x="1" y="265"/>
                    <a:pt x="1" y="591"/>
                  </a:cubicBezTo>
                  <a:cubicBezTo>
                    <a:pt x="1" y="916"/>
                    <a:pt x="264" y="1180"/>
                    <a:pt x="591" y="1180"/>
                  </a:cubicBezTo>
                  <a:cubicBezTo>
                    <a:pt x="916" y="1180"/>
                    <a:pt x="1180" y="916"/>
                    <a:pt x="1180" y="591"/>
                  </a:cubicBezTo>
                  <a:cubicBezTo>
                    <a:pt x="1180" y="265"/>
                    <a:pt x="916" y="0"/>
                    <a:pt x="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15;p42">
              <a:extLst>
                <a:ext uri="{FF2B5EF4-FFF2-40B4-BE49-F238E27FC236}">
                  <a16:creationId xmlns:a16="http://schemas.microsoft.com/office/drawing/2014/main" id="{1FDE000E-26B3-948D-ED61-74433F0C9A11}"/>
                </a:ext>
              </a:extLst>
            </p:cNvPr>
            <p:cNvSpPr/>
            <p:nvPr/>
          </p:nvSpPr>
          <p:spPr>
            <a:xfrm rot="-780876">
              <a:off x="10455465" y="3819100"/>
              <a:ext cx="40569" cy="40604"/>
            </a:xfrm>
            <a:custGeom>
              <a:avLst/>
              <a:gdLst/>
              <a:ahLst/>
              <a:cxnLst/>
              <a:rect l="l" t="t" r="r" b="b"/>
              <a:pathLst>
                <a:path w="1180" h="1181" extrusionOk="0">
                  <a:moveTo>
                    <a:pt x="590" y="1"/>
                  </a:moveTo>
                  <a:cubicBezTo>
                    <a:pt x="264" y="1"/>
                    <a:pt x="0" y="265"/>
                    <a:pt x="0" y="591"/>
                  </a:cubicBezTo>
                  <a:cubicBezTo>
                    <a:pt x="0" y="916"/>
                    <a:pt x="264" y="1180"/>
                    <a:pt x="590" y="1180"/>
                  </a:cubicBezTo>
                  <a:cubicBezTo>
                    <a:pt x="916" y="1180"/>
                    <a:pt x="1180" y="916"/>
                    <a:pt x="1180" y="591"/>
                  </a:cubicBezTo>
                  <a:cubicBezTo>
                    <a:pt x="1180" y="265"/>
                    <a:pt x="916" y="1"/>
                    <a:pt x="5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16;p42">
              <a:extLst>
                <a:ext uri="{FF2B5EF4-FFF2-40B4-BE49-F238E27FC236}">
                  <a16:creationId xmlns:a16="http://schemas.microsoft.com/office/drawing/2014/main" id="{E7DCC280-85BB-1C21-FB91-C4A42A193202}"/>
                </a:ext>
              </a:extLst>
            </p:cNvPr>
            <p:cNvSpPr/>
            <p:nvPr/>
          </p:nvSpPr>
          <p:spPr>
            <a:xfrm rot="-780876">
              <a:off x="10487006" y="3887491"/>
              <a:ext cx="40569" cy="40569"/>
            </a:xfrm>
            <a:custGeom>
              <a:avLst/>
              <a:gdLst/>
              <a:ahLst/>
              <a:cxnLst/>
              <a:rect l="l" t="t" r="r" b="b"/>
              <a:pathLst>
                <a:path w="1180" h="1180" extrusionOk="0">
                  <a:moveTo>
                    <a:pt x="589" y="1"/>
                  </a:moveTo>
                  <a:cubicBezTo>
                    <a:pt x="264" y="1"/>
                    <a:pt x="0" y="266"/>
                    <a:pt x="0" y="591"/>
                  </a:cubicBezTo>
                  <a:cubicBezTo>
                    <a:pt x="0" y="916"/>
                    <a:pt x="264" y="1180"/>
                    <a:pt x="589" y="1180"/>
                  </a:cubicBezTo>
                  <a:cubicBezTo>
                    <a:pt x="916" y="1180"/>
                    <a:pt x="1180" y="916"/>
                    <a:pt x="1180" y="591"/>
                  </a:cubicBezTo>
                  <a:cubicBezTo>
                    <a:pt x="1180" y="266"/>
                    <a:pt x="916" y="1"/>
                    <a:pt x="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17;p42">
              <a:extLst>
                <a:ext uri="{FF2B5EF4-FFF2-40B4-BE49-F238E27FC236}">
                  <a16:creationId xmlns:a16="http://schemas.microsoft.com/office/drawing/2014/main" id="{96F2886B-B33A-7C83-423A-ADFBB1FEBD1B}"/>
                </a:ext>
              </a:extLst>
            </p:cNvPr>
            <p:cNvSpPr/>
            <p:nvPr/>
          </p:nvSpPr>
          <p:spPr>
            <a:xfrm rot="-780876">
              <a:off x="10508148" y="3836986"/>
              <a:ext cx="40569" cy="40569"/>
            </a:xfrm>
            <a:custGeom>
              <a:avLst/>
              <a:gdLst/>
              <a:ahLst/>
              <a:cxnLst/>
              <a:rect l="l" t="t" r="r" b="b"/>
              <a:pathLst>
                <a:path w="1180" h="1180" extrusionOk="0">
                  <a:moveTo>
                    <a:pt x="590" y="1"/>
                  </a:moveTo>
                  <a:cubicBezTo>
                    <a:pt x="264" y="1"/>
                    <a:pt x="0" y="264"/>
                    <a:pt x="0" y="591"/>
                  </a:cubicBezTo>
                  <a:cubicBezTo>
                    <a:pt x="0" y="916"/>
                    <a:pt x="264" y="1180"/>
                    <a:pt x="590" y="1180"/>
                  </a:cubicBezTo>
                  <a:cubicBezTo>
                    <a:pt x="916" y="1180"/>
                    <a:pt x="1180" y="916"/>
                    <a:pt x="1180" y="591"/>
                  </a:cubicBezTo>
                  <a:cubicBezTo>
                    <a:pt x="1180" y="264"/>
                    <a:pt x="916" y="1"/>
                    <a:pt x="5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18;p42">
              <a:extLst>
                <a:ext uri="{FF2B5EF4-FFF2-40B4-BE49-F238E27FC236}">
                  <a16:creationId xmlns:a16="http://schemas.microsoft.com/office/drawing/2014/main" id="{26F52D11-1A42-86F4-E6A4-40EEF6BA8148}"/>
                </a:ext>
              </a:extLst>
            </p:cNvPr>
            <p:cNvSpPr/>
            <p:nvPr/>
          </p:nvSpPr>
          <p:spPr>
            <a:xfrm rot="-780876">
              <a:off x="10494959" y="3779907"/>
              <a:ext cx="40569" cy="40604"/>
            </a:xfrm>
            <a:custGeom>
              <a:avLst/>
              <a:gdLst/>
              <a:ahLst/>
              <a:cxnLst/>
              <a:rect l="l" t="t" r="r" b="b"/>
              <a:pathLst>
                <a:path w="1180" h="1181" extrusionOk="0">
                  <a:moveTo>
                    <a:pt x="590" y="1"/>
                  </a:moveTo>
                  <a:cubicBezTo>
                    <a:pt x="264" y="1"/>
                    <a:pt x="0" y="265"/>
                    <a:pt x="0" y="591"/>
                  </a:cubicBezTo>
                  <a:cubicBezTo>
                    <a:pt x="0" y="916"/>
                    <a:pt x="264" y="1180"/>
                    <a:pt x="590" y="1180"/>
                  </a:cubicBezTo>
                  <a:cubicBezTo>
                    <a:pt x="916" y="1180"/>
                    <a:pt x="1180" y="916"/>
                    <a:pt x="1180" y="591"/>
                  </a:cubicBezTo>
                  <a:cubicBezTo>
                    <a:pt x="1180" y="265"/>
                    <a:pt x="916" y="1"/>
                    <a:pt x="5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19;p42">
              <a:extLst>
                <a:ext uri="{FF2B5EF4-FFF2-40B4-BE49-F238E27FC236}">
                  <a16:creationId xmlns:a16="http://schemas.microsoft.com/office/drawing/2014/main" id="{481208BD-7556-7C78-2814-ABA900C9F5F1}"/>
                </a:ext>
              </a:extLst>
            </p:cNvPr>
            <p:cNvSpPr/>
            <p:nvPr/>
          </p:nvSpPr>
          <p:spPr>
            <a:xfrm rot="-780876">
              <a:off x="10426301" y="3782862"/>
              <a:ext cx="40569" cy="40569"/>
            </a:xfrm>
            <a:custGeom>
              <a:avLst/>
              <a:gdLst/>
              <a:ahLst/>
              <a:cxnLst/>
              <a:rect l="l" t="t" r="r" b="b"/>
              <a:pathLst>
                <a:path w="1180" h="1180" extrusionOk="0">
                  <a:moveTo>
                    <a:pt x="589" y="0"/>
                  </a:moveTo>
                  <a:cubicBezTo>
                    <a:pt x="264" y="0"/>
                    <a:pt x="0" y="264"/>
                    <a:pt x="0" y="589"/>
                  </a:cubicBezTo>
                  <a:cubicBezTo>
                    <a:pt x="0" y="916"/>
                    <a:pt x="264" y="1180"/>
                    <a:pt x="589" y="1180"/>
                  </a:cubicBezTo>
                  <a:cubicBezTo>
                    <a:pt x="916" y="1180"/>
                    <a:pt x="1179" y="916"/>
                    <a:pt x="1179" y="589"/>
                  </a:cubicBezTo>
                  <a:cubicBezTo>
                    <a:pt x="1179" y="264"/>
                    <a:pt x="916" y="0"/>
                    <a:pt x="5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20;p42">
              <a:extLst>
                <a:ext uri="{FF2B5EF4-FFF2-40B4-BE49-F238E27FC236}">
                  <a16:creationId xmlns:a16="http://schemas.microsoft.com/office/drawing/2014/main" id="{39E33D8E-0553-505F-1AEE-7017F443C80A}"/>
                </a:ext>
              </a:extLst>
            </p:cNvPr>
            <p:cNvSpPr/>
            <p:nvPr/>
          </p:nvSpPr>
          <p:spPr>
            <a:xfrm rot="-780876">
              <a:off x="10452957" y="3740180"/>
              <a:ext cx="40569" cy="40569"/>
            </a:xfrm>
            <a:custGeom>
              <a:avLst/>
              <a:gdLst/>
              <a:ahLst/>
              <a:cxnLst/>
              <a:rect l="l" t="t" r="r" b="b"/>
              <a:pathLst>
                <a:path w="1180" h="1180" extrusionOk="0">
                  <a:moveTo>
                    <a:pt x="589" y="0"/>
                  </a:moveTo>
                  <a:cubicBezTo>
                    <a:pt x="264" y="0"/>
                    <a:pt x="0" y="264"/>
                    <a:pt x="0" y="589"/>
                  </a:cubicBezTo>
                  <a:cubicBezTo>
                    <a:pt x="0" y="916"/>
                    <a:pt x="264" y="1180"/>
                    <a:pt x="589" y="1180"/>
                  </a:cubicBezTo>
                  <a:cubicBezTo>
                    <a:pt x="916" y="1180"/>
                    <a:pt x="1180" y="916"/>
                    <a:pt x="1180" y="589"/>
                  </a:cubicBezTo>
                  <a:cubicBezTo>
                    <a:pt x="1180" y="264"/>
                    <a:pt x="916" y="0"/>
                    <a:pt x="5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21;p42">
              <a:extLst>
                <a:ext uri="{FF2B5EF4-FFF2-40B4-BE49-F238E27FC236}">
                  <a16:creationId xmlns:a16="http://schemas.microsoft.com/office/drawing/2014/main" id="{15751226-13B9-F3D9-B72A-BBACDC6CCB63}"/>
                </a:ext>
              </a:extLst>
            </p:cNvPr>
            <p:cNvSpPr/>
            <p:nvPr/>
          </p:nvSpPr>
          <p:spPr>
            <a:xfrm rot="-780876">
              <a:off x="10564853" y="3836223"/>
              <a:ext cx="40569" cy="40569"/>
            </a:xfrm>
            <a:custGeom>
              <a:avLst/>
              <a:gdLst/>
              <a:ahLst/>
              <a:cxnLst/>
              <a:rect l="l" t="t" r="r" b="b"/>
              <a:pathLst>
                <a:path w="1180" h="1180" extrusionOk="0">
                  <a:moveTo>
                    <a:pt x="590" y="0"/>
                  </a:moveTo>
                  <a:cubicBezTo>
                    <a:pt x="264" y="0"/>
                    <a:pt x="0" y="265"/>
                    <a:pt x="0" y="590"/>
                  </a:cubicBezTo>
                  <a:cubicBezTo>
                    <a:pt x="0" y="916"/>
                    <a:pt x="264" y="1179"/>
                    <a:pt x="590" y="1179"/>
                  </a:cubicBezTo>
                  <a:cubicBezTo>
                    <a:pt x="916" y="1179"/>
                    <a:pt x="1179" y="916"/>
                    <a:pt x="1179" y="590"/>
                  </a:cubicBezTo>
                  <a:cubicBezTo>
                    <a:pt x="1179" y="265"/>
                    <a:pt x="916" y="0"/>
                    <a:pt x="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22;p42">
              <a:extLst>
                <a:ext uri="{FF2B5EF4-FFF2-40B4-BE49-F238E27FC236}">
                  <a16:creationId xmlns:a16="http://schemas.microsoft.com/office/drawing/2014/main" id="{8FD51E82-5A92-3C65-EC02-D08C30D765E9}"/>
                </a:ext>
              </a:extLst>
            </p:cNvPr>
            <p:cNvSpPr/>
            <p:nvPr/>
          </p:nvSpPr>
          <p:spPr>
            <a:xfrm rot="-780876">
              <a:off x="10550074" y="3772284"/>
              <a:ext cx="40569" cy="40569"/>
            </a:xfrm>
            <a:custGeom>
              <a:avLst/>
              <a:gdLst/>
              <a:ahLst/>
              <a:cxnLst/>
              <a:rect l="l" t="t" r="r" b="b"/>
              <a:pathLst>
                <a:path w="1180" h="1180" extrusionOk="0">
                  <a:moveTo>
                    <a:pt x="590" y="0"/>
                  </a:moveTo>
                  <a:cubicBezTo>
                    <a:pt x="264" y="0"/>
                    <a:pt x="0" y="264"/>
                    <a:pt x="0" y="590"/>
                  </a:cubicBezTo>
                  <a:cubicBezTo>
                    <a:pt x="0" y="916"/>
                    <a:pt x="264" y="1179"/>
                    <a:pt x="590" y="1179"/>
                  </a:cubicBezTo>
                  <a:cubicBezTo>
                    <a:pt x="916" y="1179"/>
                    <a:pt x="1179" y="916"/>
                    <a:pt x="1179" y="590"/>
                  </a:cubicBezTo>
                  <a:cubicBezTo>
                    <a:pt x="1179" y="264"/>
                    <a:pt x="916" y="0"/>
                    <a:pt x="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23;p42">
              <a:extLst>
                <a:ext uri="{FF2B5EF4-FFF2-40B4-BE49-F238E27FC236}">
                  <a16:creationId xmlns:a16="http://schemas.microsoft.com/office/drawing/2014/main" id="{C9D09655-F64D-0EEE-0CCF-5CA29C5012D1}"/>
                </a:ext>
              </a:extLst>
            </p:cNvPr>
            <p:cNvSpPr/>
            <p:nvPr/>
          </p:nvSpPr>
          <p:spPr>
            <a:xfrm rot="-780876">
              <a:off x="10515666" y="3727517"/>
              <a:ext cx="40604" cy="40604"/>
            </a:xfrm>
            <a:custGeom>
              <a:avLst/>
              <a:gdLst/>
              <a:ahLst/>
              <a:cxnLst/>
              <a:rect l="l" t="t" r="r" b="b"/>
              <a:pathLst>
                <a:path w="1181" h="1181" extrusionOk="0">
                  <a:moveTo>
                    <a:pt x="590" y="1"/>
                  </a:moveTo>
                  <a:cubicBezTo>
                    <a:pt x="265" y="1"/>
                    <a:pt x="0" y="265"/>
                    <a:pt x="0" y="590"/>
                  </a:cubicBezTo>
                  <a:cubicBezTo>
                    <a:pt x="0" y="915"/>
                    <a:pt x="265" y="1180"/>
                    <a:pt x="590" y="1180"/>
                  </a:cubicBezTo>
                  <a:cubicBezTo>
                    <a:pt x="916" y="1180"/>
                    <a:pt x="1181" y="916"/>
                    <a:pt x="1181" y="590"/>
                  </a:cubicBezTo>
                  <a:cubicBezTo>
                    <a:pt x="1181" y="265"/>
                    <a:pt x="916" y="1"/>
                    <a:pt x="5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24;p42">
              <a:extLst>
                <a:ext uri="{FF2B5EF4-FFF2-40B4-BE49-F238E27FC236}">
                  <a16:creationId xmlns:a16="http://schemas.microsoft.com/office/drawing/2014/main" id="{517EA662-6E1A-2771-8101-E328D0FFDB12}"/>
                </a:ext>
              </a:extLst>
            </p:cNvPr>
            <p:cNvSpPr/>
            <p:nvPr/>
          </p:nvSpPr>
          <p:spPr>
            <a:xfrm rot="-780876">
              <a:off x="10571921" y="3722845"/>
              <a:ext cx="40569" cy="40569"/>
            </a:xfrm>
            <a:custGeom>
              <a:avLst/>
              <a:gdLst/>
              <a:ahLst/>
              <a:cxnLst/>
              <a:rect l="l" t="t" r="r" b="b"/>
              <a:pathLst>
                <a:path w="1180" h="1180" extrusionOk="0">
                  <a:moveTo>
                    <a:pt x="591" y="1"/>
                  </a:moveTo>
                  <a:cubicBezTo>
                    <a:pt x="264" y="1"/>
                    <a:pt x="1" y="264"/>
                    <a:pt x="1" y="590"/>
                  </a:cubicBezTo>
                  <a:cubicBezTo>
                    <a:pt x="1" y="916"/>
                    <a:pt x="264" y="1180"/>
                    <a:pt x="591" y="1180"/>
                  </a:cubicBezTo>
                  <a:cubicBezTo>
                    <a:pt x="916" y="1180"/>
                    <a:pt x="1180" y="916"/>
                    <a:pt x="1180" y="590"/>
                  </a:cubicBezTo>
                  <a:cubicBezTo>
                    <a:pt x="1180" y="264"/>
                    <a:pt x="916" y="1"/>
                    <a:pt x="5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25;p42">
              <a:extLst>
                <a:ext uri="{FF2B5EF4-FFF2-40B4-BE49-F238E27FC236}">
                  <a16:creationId xmlns:a16="http://schemas.microsoft.com/office/drawing/2014/main" id="{35DA8AEF-9324-AABD-B7C8-FBC7F322A205}"/>
                </a:ext>
              </a:extLst>
            </p:cNvPr>
            <p:cNvSpPr/>
            <p:nvPr/>
          </p:nvSpPr>
          <p:spPr>
            <a:xfrm rot="-780876">
              <a:off x="10617416" y="3761653"/>
              <a:ext cx="40569" cy="40604"/>
            </a:xfrm>
            <a:custGeom>
              <a:avLst/>
              <a:gdLst/>
              <a:ahLst/>
              <a:cxnLst/>
              <a:rect l="l" t="t" r="r" b="b"/>
              <a:pathLst>
                <a:path w="1180" h="1181" extrusionOk="0">
                  <a:moveTo>
                    <a:pt x="591" y="1"/>
                  </a:moveTo>
                  <a:cubicBezTo>
                    <a:pt x="265" y="1"/>
                    <a:pt x="1" y="265"/>
                    <a:pt x="1" y="590"/>
                  </a:cubicBezTo>
                  <a:cubicBezTo>
                    <a:pt x="1" y="916"/>
                    <a:pt x="265" y="1180"/>
                    <a:pt x="591" y="1180"/>
                  </a:cubicBezTo>
                  <a:cubicBezTo>
                    <a:pt x="916" y="1180"/>
                    <a:pt x="1180" y="916"/>
                    <a:pt x="1180" y="590"/>
                  </a:cubicBezTo>
                  <a:cubicBezTo>
                    <a:pt x="1180" y="265"/>
                    <a:pt x="916" y="1"/>
                    <a:pt x="5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26;p42">
              <a:extLst>
                <a:ext uri="{FF2B5EF4-FFF2-40B4-BE49-F238E27FC236}">
                  <a16:creationId xmlns:a16="http://schemas.microsoft.com/office/drawing/2014/main" id="{CBC9DDC6-F65D-5BC7-63F8-D95224FDB0D9}"/>
                </a:ext>
              </a:extLst>
            </p:cNvPr>
            <p:cNvSpPr/>
            <p:nvPr/>
          </p:nvSpPr>
          <p:spPr>
            <a:xfrm rot="-780876">
              <a:off x="10610139" y="3808179"/>
              <a:ext cx="40604" cy="40604"/>
            </a:xfrm>
            <a:custGeom>
              <a:avLst/>
              <a:gdLst/>
              <a:ahLst/>
              <a:cxnLst/>
              <a:rect l="l" t="t" r="r" b="b"/>
              <a:pathLst>
                <a:path w="1181" h="1181" extrusionOk="0">
                  <a:moveTo>
                    <a:pt x="591" y="1"/>
                  </a:moveTo>
                  <a:cubicBezTo>
                    <a:pt x="265" y="1"/>
                    <a:pt x="1" y="265"/>
                    <a:pt x="1" y="590"/>
                  </a:cubicBezTo>
                  <a:cubicBezTo>
                    <a:pt x="1" y="916"/>
                    <a:pt x="265" y="1180"/>
                    <a:pt x="591" y="1180"/>
                  </a:cubicBezTo>
                  <a:cubicBezTo>
                    <a:pt x="916" y="1180"/>
                    <a:pt x="1180" y="916"/>
                    <a:pt x="1180" y="590"/>
                  </a:cubicBezTo>
                  <a:cubicBezTo>
                    <a:pt x="1180" y="265"/>
                    <a:pt x="916" y="1"/>
                    <a:pt x="5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27;p42">
              <a:extLst>
                <a:ext uri="{FF2B5EF4-FFF2-40B4-BE49-F238E27FC236}">
                  <a16:creationId xmlns:a16="http://schemas.microsoft.com/office/drawing/2014/main" id="{740F4FF8-4BD0-DD6D-5E2F-7427B497F27F}"/>
                </a:ext>
              </a:extLst>
            </p:cNvPr>
            <p:cNvSpPr/>
            <p:nvPr/>
          </p:nvSpPr>
          <p:spPr>
            <a:xfrm rot="-780876">
              <a:off x="10644705" y="3845536"/>
              <a:ext cx="40569" cy="40569"/>
            </a:xfrm>
            <a:custGeom>
              <a:avLst/>
              <a:gdLst/>
              <a:ahLst/>
              <a:cxnLst/>
              <a:rect l="l" t="t" r="r" b="b"/>
              <a:pathLst>
                <a:path w="1180" h="1180" extrusionOk="0">
                  <a:moveTo>
                    <a:pt x="589" y="0"/>
                  </a:moveTo>
                  <a:cubicBezTo>
                    <a:pt x="264" y="0"/>
                    <a:pt x="0" y="264"/>
                    <a:pt x="0" y="589"/>
                  </a:cubicBezTo>
                  <a:cubicBezTo>
                    <a:pt x="0" y="916"/>
                    <a:pt x="264" y="1179"/>
                    <a:pt x="589" y="1179"/>
                  </a:cubicBezTo>
                  <a:cubicBezTo>
                    <a:pt x="915" y="1179"/>
                    <a:pt x="1180" y="916"/>
                    <a:pt x="1180" y="589"/>
                  </a:cubicBezTo>
                  <a:cubicBezTo>
                    <a:pt x="1180" y="264"/>
                    <a:pt x="915" y="0"/>
                    <a:pt x="5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28;p42">
              <a:extLst>
                <a:ext uri="{FF2B5EF4-FFF2-40B4-BE49-F238E27FC236}">
                  <a16:creationId xmlns:a16="http://schemas.microsoft.com/office/drawing/2014/main" id="{AC5F62DD-3866-C9D4-15D2-D6846E3E9303}"/>
                </a:ext>
              </a:extLst>
            </p:cNvPr>
            <p:cNvSpPr/>
            <p:nvPr/>
          </p:nvSpPr>
          <p:spPr>
            <a:xfrm rot="-780876">
              <a:off x="10657777" y="3796616"/>
              <a:ext cx="45382" cy="40604"/>
            </a:xfrm>
            <a:custGeom>
              <a:avLst/>
              <a:gdLst/>
              <a:ahLst/>
              <a:cxnLst/>
              <a:rect l="l" t="t" r="r" b="b"/>
              <a:pathLst>
                <a:path w="1320" h="1181" extrusionOk="0">
                  <a:moveTo>
                    <a:pt x="661" y="1"/>
                  </a:moveTo>
                  <a:cubicBezTo>
                    <a:pt x="495" y="1"/>
                    <a:pt x="331" y="70"/>
                    <a:pt x="214" y="205"/>
                  </a:cubicBezTo>
                  <a:cubicBezTo>
                    <a:pt x="1" y="451"/>
                    <a:pt x="29" y="823"/>
                    <a:pt x="275" y="1037"/>
                  </a:cubicBezTo>
                  <a:cubicBezTo>
                    <a:pt x="387" y="1133"/>
                    <a:pt x="524" y="1180"/>
                    <a:pt x="660" y="1180"/>
                  </a:cubicBezTo>
                  <a:cubicBezTo>
                    <a:pt x="826" y="1180"/>
                    <a:pt x="990" y="1111"/>
                    <a:pt x="1107" y="975"/>
                  </a:cubicBezTo>
                  <a:cubicBezTo>
                    <a:pt x="1320" y="730"/>
                    <a:pt x="1292" y="357"/>
                    <a:pt x="1046" y="144"/>
                  </a:cubicBezTo>
                  <a:cubicBezTo>
                    <a:pt x="934" y="48"/>
                    <a:pt x="797" y="1"/>
                    <a:pt x="6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329;p42">
              <a:extLst>
                <a:ext uri="{FF2B5EF4-FFF2-40B4-BE49-F238E27FC236}">
                  <a16:creationId xmlns:a16="http://schemas.microsoft.com/office/drawing/2014/main" id="{8DFD01BD-25B4-A1BE-375C-6CF91648BA90}"/>
                </a:ext>
              </a:extLst>
            </p:cNvPr>
            <p:cNvSpPr/>
            <p:nvPr/>
          </p:nvSpPr>
          <p:spPr>
            <a:xfrm rot="-780876">
              <a:off x="10550092" y="3892352"/>
              <a:ext cx="40569" cy="40569"/>
            </a:xfrm>
            <a:custGeom>
              <a:avLst/>
              <a:gdLst/>
              <a:ahLst/>
              <a:cxnLst/>
              <a:rect l="l" t="t" r="r" b="b"/>
              <a:pathLst>
                <a:path w="1180" h="1180" extrusionOk="0">
                  <a:moveTo>
                    <a:pt x="589" y="1"/>
                  </a:moveTo>
                  <a:cubicBezTo>
                    <a:pt x="264" y="1"/>
                    <a:pt x="0" y="264"/>
                    <a:pt x="0" y="590"/>
                  </a:cubicBezTo>
                  <a:cubicBezTo>
                    <a:pt x="0" y="916"/>
                    <a:pt x="264" y="1180"/>
                    <a:pt x="589" y="1180"/>
                  </a:cubicBezTo>
                  <a:cubicBezTo>
                    <a:pt x="916" y="1180"/>
                    <a:pt x="1180" y="916"/>
                    <a:pt x="1180" y="590"/>
                  </a:cubicBezTo>
                  <a:cubicBezTo>
                    <a:pt x="1180" y="264"/>
                    <a:pt x="916" y="1"/>
                    <a:pt x="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330;p42">
              <a:extLst>
                <a:ext uri="{FF2B5EF4-FFF2-40B4-BE49-F238E27FC236}">
                  <a16:creationId xmlns:a16="http://schemas.microsoft.com/office/drawing/2014/main" id="{F1F343AF-9B73-86C8-1266-EA36734D4601}"/>
                </a:ext>
              </a:extLst>
            </p:cNvPr>
            <p:cNvSpPr/>
            <p:nvPr/>
          </p:nvSpPr>
          <p:spPr>
            <a:xfrm rot="-780876">
              <a:off x="10601877" y="3880382"/>
              <a:ext cx="40569" cy="40569"/>
            </a:xfrm>
            <a:custGeom>
              <a:avLst/>
              <a:gdLst/>
              <a:ahLst/>
              <a:cxnLst/>
              <a:rect l="l" t="t" r="r" b="b"/>
              <a:pathLst>
                <a:path w="1180" h="1180" extrusionOk="0">
                  <a:moveTo>
                    <a:pt x="590" y="1"/>
                  </a:moveTo>
                  <a:cubicBezTo>
                    <a:pt x="264" y="1"/>
                    <a:pt x="0" y="264"/>
                    <a:pt x="0" y="590"/>
                  </a:cubicBezTo>
                  <a:cubicBezTo>
                    <a:pt x="0" y="916"/>
                    <a:pt x="264" y="1180"/>
                    <a:pt x="590" y="1180"/>
                  </a:cubicBezTo>
                  <a:cubicBezTo>
                    <a:pt x="916" y="1180"/>
                    <a:pt x="1180" y="916"/>
                    <a:pt x="1180" y="590"/>
                  </a:cubicBezTo>
                  <a:cubicBezTo>
                    <a:pt x="1180" y="264"/>
                    <a:pt x="916" y="1"/>
                    <a:pt x="5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331;p42">
              <a:extLst>
                <a:ext uri="{FF2B5EF4-FFF2-40B4-BE49-F238E27FC236}">
                  <a16:creationId xmlns:a16="http://schemas.microsoft.com/office/drawing/2014/main" id="{D4D1E1A8-4EDA-A187-BD45-BB4057C5623E}"/>
                </a:ext>
              </a:extLst>
            </p:cNvPr>
            <p:cNvSpPr/>
            <p:nvPr/>
          </p:nvSpPr>
          <p:spPr>
            <a:xfrm rot="-780876">
              <a:off x="10566074" y="3937666"/>
              <a:ext cx="40604" cy="40604"/>
            </a:xfrm>
            <a:custGeom>
              <a:avLst/>
              <a:gdLst/>
              <a:ahLst/>
              <a:cxnLst/>
              <a:rect l="l" t="t" r="r" b="b"/>
              <a:pathLst>
                <a:path w="1181" h="1181" extrusionOk="0">
                  <a:moveTo>
                    <a:pt x="591" y="0"/>
                  </a:moveTo>
                  <a:cubicBezTo>
                    <a:pt x="266" y="0"/>
                    <a:pt x="1" y="265"/>
                    <a:pt x="1" y="590"/>
                  </a:cubicBezTo>
                  <a:cubicBezTo>
                    <a:pt x="1" y="916"/>
                    <a:pt x="266" y="1180"/>
                    <a:pt x="591" y="1180"/>
                  </a:cubicBezTo>
                  <a:cubicBezTo>
                    <a:pt x="916" y="1180"/>
                    <a:pt x="1180" y="916"/>
                    <a:pt x="1180" y="590"/>
                  </a:cubicBezTo>
                  <a:cubicBezTo>
                    <a:pt x="1180" y="265"/>
                    <a:pt x="916" y="0"/>
                    <a:pt x="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332;p42">
              <a:extLst>
                <a:ext uri="{FF2B5EF4-FFF2-40B4-BE49-F238E27FC236}">
                  <a16:creationId xmlns:a16="http://schemas.microsoft.com/office/drawing/2014/main" id="{C82C303A-46A6-BCE9-3113-C1A8F7B11232}"/>
                </a:ext>
              </a:extLst>
            </p:cNvPr>
            <p:cNvSpPr/>
            <p:nvPr/>
          </p:nvSpPr>
          <p:spPr>
            <a:xfrm rot="-780876">
              <a:off x="10482475" y="3980355"/>
              <a:ext cx="46345" cy="40604"/>
            </a:xfrm>
            <a:custGeom>
              <a:avLst/>
              <a:gdLst/>
              <a:ahLst/>
              <a:cxnLst/>
              <a:rect l="l" t="t" r="r" b="b"/>
              <a:pathLst>
                <a:path w="1348" h="1181" extrusionOk="0">
                  <a:moveTo>
                    <a:pt x="674" y="1"/>
                  </a:moveTo>
                  <a:cubicBezTo>
                    <a:pt x="463" y="1"/>
                    <a:pt x="258" y="115"/>
                    <a:pt x="152" y="315"/>
                  </a:cubicBezTo>
                  <a:cubicBezTo>
                    <a:pt x="0" y="603"/>
                    <a:pt x="110" y="960"/>
                    <a:pt x="398" y="1112"/>
                  </a:cubicBezTo>
                  <a:cubicBezTo>
                    <a:pt x="486" y="1158"/>
                    <a:pt x="580" y="1180"/>
                    <a:pt x="673" y="1180"/>
                  </a:cubicBezTo>
                  <a:cubicBezTo>
                    <a:pt x="885" y="1180"/>
                    <a:pt x="1090" y="1066"/>
                    <a:pt x="1195" y="866"/>
                  </a:cubicBezTo>
                  <a:cubicBezTo>
                    <a:pt x="1347" y="578"/>
                    <a:pt x="1237" y="221"/>
                    <a:pt x="948" y="69"/>
                  </a:cubicBezTo>
                  <a:cubicBezTo>
                    <a:pt x="861" y="23"/>
                    <a:pt x="767" y="1"/>
                    <a:pt x="6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333;p42">
              <a:extLst>
                <a:ext uri="{FF2B5EF4-FFF2-40B4-BE49-F238E27FC236}">
                  <a16:creationId xmlns:a16="http://schemas.microsoft.com/office/drawing/2014/main" id="{005959BC-1DFE-83FB-47F7-6A20E12492DD}"/>
                </a:ext>
              </a:extLst>
            </p:cNvPr>
            <p:cNvSpPr/>
            <p:nvPr/>
          </p:nvSpPr>
          <p:spPr>
            <a:xfrm rot="-780876">
              <a:off x="10419749" y="3994973"/>
              <a:ext cx="45314" cy="40604"/>
            </a:xfrm>
            <a:custGeom>
              <a:avLst/>
              <a:gdLst/>
              <a:ahLst/>
              <a:cxnLst/>
              <a:rect l="l" t="t" r="r" b="b"/>
              <a:pathLst>
                <a:path w="1318" h="1181" extrusionOk="0">
                  <a:moveTo>
                    <a:pt x="660" y="1"/>
                  </a:moveTo>
                  <a:cubicBezTo>
                    <a:pt x="407" y="1"/>
                    <a:pt x="172" y="166"/>
                    <a:pt x="95" y="421"/>
                  </a:cubicBezTo>
                  <a:cubicBezTo>
                    <a:pt x="1" y="733"/>
                    <a:pt x="178" y="1062"/>
                    <a:pt x="489" y="1156"/>
                  </a:cubicBezTo>
                  <a:cubicBezTo>
                    <a:pt x="546" y="1173"/>
                    <a:pt x="603" y="1181"/>
                    <a:pt x="660" y="1181"/>
                  </a:cubicBezTo>
                  <a:cubicBezTo>
                    <a:pt x="914" y="1181"/>
                    <a:pt x="1148" y="1015"/>
                    <a:pt x="1224" y="760"/>
                  </a:cubicBezTo>
                  <a:cubicBezTo>
                    <a:pt x="1318" y="448"/>
                    <a:pt x="1141" y="119"/>
                    <a:pt x="829" y="25"/>
                  </a:cubicBezTo>
                  <a:cubicBezTo>
                    <a:pt x="773" y="9"/>
                    <a:pt x="716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34;p42">
              <a:extLst>
                <a:ext uri="{FF2B5EF4-FFF2-40B4-BE49-F238E27FC236}">
                  <a16:creationId xmlns:a16="http://schemas.microsoft.com/office/drawing/2014/main" id="{DB56AC17-4503-C2F3-2166-D11760416636}"/>
                </a:ext>
              </a:extLst>
            </p:cNvPr>
            <p:cNvSpPr/>
            <p:nvPr/>
          </p:nvSpPr>
          <p:spPr>
            <a:xfrm rot="-780876">
              <a:off x="10437757" y="3899576"/>
              <a:ext cx="40604" cy="40604"/>
            </a:xfrm>
            <a:custGeom>
              <a:avLst/>
              <a:gdLst/>
              <a:ahLst/>
              <a:cxnLst/>
              <a:rect l="l" t="t" r="r" b="b"/>
              <a:pathLst>
                <a:path w="1181" h="1181" extrusionOk="0">
                  <a:moveTo>
                    <a:pt x="591" y="1"/>
                  </a:moveTo>
                  <a:cubicBezTo>
                    <a:pt x="265" y="1"/>
                    <a:pt x="1" y="265"/>
                    <a:pt x="1" y="591"/>
                  </a:cubicBezTo>
                  <a:cubicBezTo>
                    <a:pt x="1" y="916"/>
                    <a:pt x="265" y="1180"/>
                    <a:pt x="591" y="1180"/>
                  </a:cubicBezTo>
                  <a:cubicBezTo>
                    <a:pt x="916" y="1180"/>
                    <a:pt x="1180" y="916"/>
                    <a:pt x="1180" y="591"/>
                  </a:cubicBezTo>
                  <a:cubicBezTo>
                    <a:pt x="1180" y="265"/>
                    <a:pt x="916" y="1"/>
                    <a:pt x="5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335;p42">
              <a:extLst>
                <a:ext uri="{FF2B5EF4-FFF2-40B4-BE49-F238E27FC236}">
                  <a16:creationId xmlns:a16="http://schemas.microsoft.com/office/drawing/2014/main" id="{0B09F0A4-CB8D-34B4-A5CA-C5F7FD2EB95E}"/>
                </a:ext>
              </a:extLst>
            </p:cNvPr>
            <p:cNvSpPr/>
            <p:nvPr/>
          </p:nvSpPr>
          <p:spPr>
            <a:xfrm rot="-780876">
              <a:off x="10449526" y="3950491"/>
              <a:ext cx="40604" cy="40604"/>
            </a:xfrm>
            <a:custGeom>
              <a:avLst/>
              <a:gdLst/>
              <a:ahLst/>
              <a:cxnLst/>
              <a:rect l="l" t="t" r="r" b="b"/>
              <a:pathLst>
                <a:path w="1181" h="1181" extrusionOk="0">
                  <a:moveTo>
                    <a:pt x="591" y="1"/>
                  </a:moveTo>
                  <a:cubicBezTo>
                    <a:pt x="265" y="1"/>
                    <a:pt x="1" y="265"/>
                    <a:pt x="1" y="590"/>
                  </a:cubicBezTo>
                  <a:cubicBezTo>
                    <a:pt x="1" y="916"/>
                    <a:pt x="265" y="1180"/>
                    <a:pt x="591" y="1180"/>
                  </a:cubicBezTo>
                  <a:cubicBezTo>
                    <a:pt x="916" y="1180"/>
                    <a:pt x="1180" y="916"/>
                    <a:pt x="1180" y="590"/>
                  </a:cubicBezTo>
                  <a:cubicBezTo>
                    <a:pt x="1180" y="265"/>
                    <a:pt x="916" y="1"/>
                    <a:pt x="5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336;p42">
              <a:extLst>
                <a:ext uri="{FF2B5EF4-FFF2-40B4-BE49-F238E27FC236}">
                  <a16:creationId xmlns:a16="http://schemas.microsoft.com/office/drawing/2014/main" id="{595EA119-5FA6-096A-CAD4-11C0840F33E9}"/>
                </a:ext>
              </a:extLst>
            </p:cNvPr>
            <p:cNvSpPr/>
            <p:nvPr/>
          </p:nvSpPr>
          <p:spPr>
            <a:xfrm rot="-780876">
              <a:off x="10501311" y="3938521"/>
              <a:ext cx="40604" cy="40604"/>
            </a:xfrm>
            <a:custGeom>
              <a:avLst/>
              <a:gdLst/>
              <a:ahLst/>
              <a:cxnLst/>
              <a:rect l="l" t="t" r="r" b="b"/>
              <a:pathLst>
                <a:path w="1181" h="1181" extrusionOk="0">
                  <a:moveTo>
                    <a:pt x="591" y="1"/>
                  </a:moveTo>
                  <a:cubicBezTo>
                    <a:pt x="265" y="1"/>
                    <a:pt x="1" y="265"/>
                    <a:pt x="1" y="590"/>
                  </a:cubicBezTo>
                  <a:cubicBezTo>
                    <a:pt x="1" y="916"/>
                    <a:pt x="265" y="1180"/>
                    <a:pt x="591" y="1180"/>
                  </a:cubicBezTo>
                  <a:cubicBezTo>
                    <a:pt x="916" y="1180"/>
                    <a:pt x="1180" y="916"/>
                    <a:pt x="1180" y="590"/>
                  </a:cubicBezTo>
                  <a:cubicBezTo>
                    <a:pt x="1180" y="265"/>
                    <a:pt x="916" y="1"/>
                    <a:pt x="5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337;p42">
              <a:extLst>
                <a:ext uri="{FF2B5EF4-FFF2-40B4-BE49-F238E27FC236}">
                  <a16:creationId xmlns:a16="http://schemas.microsoft.com/office/drawing/2014/main" id="{00F6277C-90DD-79BE-BCAF-AE6876D3FA8E}"/>
                </a:ext>
              </a:extLst>
            </p:cNvPr>
            <p:cNvSpPr/>
            <p:nvPr/>
          </p:nvSpPr>
          <p:spPr>
            <a:xfrm rot="-780876">
              <a:off x="10400881" y="3944162"/>
              <a:ext cx="40604" cy="40569"/>
            </a:xfrm>
            <a:custGeom>
              <a:avLst/>
              <a:gdLst/>
              <a:ahLst/>
              <a:cxnLst/>
              <a:rect l="l" t="t" r="r" b="b"/>
              <a:pathLst>
                <a:path w="1181" h="1180" extrusionOk="0">
                  <a:moveTo>
                    <a:pt x="591" y="0"/>
                  </a:moveTo>
                  <a:cubicBezTo>
                    <a:pt x="265" y="0"/>
                    <a:pt x="1" y="265"/>
                    <a:pt x="1" y="591"/>
                  </a:cubicBezTo>
                  <a:cubicBezTo>
                    <a:pt x="1" y="916"/>
                    <a:pt x="265" y="1180"/>
                    <a:pt x="591" y="1180"/>
                  </a:cubicBezTo>
                  <a:cubicBezTo>
                    <a:pt x="916" y="1180"/>
                    <a:pt x="1180" y="916"/>
                    <a:pt x="1180" y="591"/>
                  </a:cubicBezTo>
                  <a:cubicBezTo>
                    <a:pt x="1180" y="265"/>
                    <a:pt x="916" y="0"/>
                    <a:pt x="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1346;p42">
            <a:extLst>
              <a:ext uri="{FF2B5EF4-FFF2-40B4-BE49-F238E27FC236}">
                <a16:creationId xmlns:a16="http://schemas.microsoft.com/office/drawing/2014/main" id="{ED9C097E-56B5-6C22-0885-55339CD28E9E}"/>
              </a:ext>
            </a:extLst>
          </p:cNvPr>
          <p:cNvGrpSpPr/>
          <p:nvPr/>
        </p:nvGrpSpPr>
        <p:grpSpPr>
          <a:xfrm>
            <a:off x="3596245" y="4545404"/>
            <a:ext cx="569018" cy="583172"/>
            <a:chOff x="9628538" y="2092490"/>
            <a:chExt cx="569018" cy="583172"/>
          </a:xfrm>
        </p:grpSpPr>
        <p:sp>
          <p:nvSpPr>
            <p:cNvPr id="47" name="Google Shape;1347;p42">
              <a:extLst>
                <a:ext uri="{FF2B5EF4-FFF2-40B4-BE49-F238E27FC236}">
                  <a16:creationId xmlns:a16="http://schemas.microsoft.com/office/drawing/2014/main" id="{2927D60A-6F68-D2A4-59C2-BB11B6FA7D8A}"/>
                </a:ext>
              </a:extLst>
            </p:cNvPr>
            <p:cNvSpPr/>
            <p:nvPr/>
          </p:nvSpPr>
          <p:spPr>
            <a:xfrm rot="-780876">
              <a:off x="9676354" y="2149859"/>
              <a:ext cx="473387" cy="478647"/>
            </a:xfrm>
            <a:custGeom>
              <a:avLst/>
              <a:gdLst/>
              <a:ahLst/>
              <a:cxnLst/>
              <a:rect l="l" t="t" r="r" b="b"/>
              <a:pathLst>
                <a:path w="13769" h="13922" extrusionOk="0">
                  <a:moveTo>
                    <a:pt x="10528" y="1"/>
                  </a:moveTo>
                  <a:cubicBezTo>
                    <a:pt x="9178" y="1"/>
                    <a:pt x="8222" y="1342"/>
                    <a:pt x="7606" y="2386"/>
                  </a:cubicBezTo>
                  <a:cubicBezTo>
                    <a:pt x="7164" y="3137"/>
                    <a:pt x="6705" y="3387"/>
                    <a:pt x="6163" y="3387"/>
                  </a:cubicBezTo>
                  <a:cubicBezTo>
                    <a:pt x="5683" y="3387"/>
                    <a:pt x="5138" y="3191"/>
                    <a:pt x="4481" y="2974"/>
                  </a:cubicBezTo>
                  <a:cubicBezTo>
                    <a:pt x="4124" y="2856"/>
                    <a:pt x="3744" y="2796"/>
                    <a:pt x="3365" y="2796"/>
                  </a:cubicBezTo>
                  <a:cubicBezTo>
                    <a:pt x="2439" y="2796"/>
                    <a:pt x="1517" y="3151"/>
                    <a:pt x="931" y="3860"/>
                  </a:cubicBezTo>
                  <a:cubicBezTo>
                    <a:pt x="621" y="4234"/>
                    <a:pt x="412" y="4685"/>
                    <a:pt x="276" y="5150"/>
                  </a:cubicBezTo>
                  <a:cubicBezTo>
                    <a:pt x="175" y="5487"/>
                    <a:pt x="112" y="5834"/>
                    <a:pt x="85" y="6186"/>
                  </a:cubicBezTo>
                  <a:cubicBezTo>
                    <a:pt x="1" y="7255"/>
                    <a:pt x="246" y="8352"/>
                    <a:pt x="798" y="9272"/>
                  </a:cubicBezTo>
                  <a:cubicBezTo>
                    <a:pt x="1240" y="10010"/>
                    <a:pt x="1859" y="10625"/>
                    <a:pt x="2414" y="11282"/>
                  </a:cubicBezTo>
                  <a:cubicBezTo>
                    <a:pt x="2868" y="11821"/>
                    <a:pt x="3286" y="12397"/>
                    <a:pt x="3826" y="12851"/>
                  </a:cubicBezTo>
                  <a:cubicBezTo>
                    <a:pt x="4681" y="13577"/>
                    <a:pt x="5794" y="13921"/>
                    <a:pt x="6919" y="13921"/>
                  </a:cubicBezTo>
                  <a:cubicBezTo>
                    <a:pt x="7759" y="13921"/>
                    <a:pt x="8605" y="13730"/>
                    <a:pt x="9357" y="13362"/>
                  </a:cubicBezTo>
                  <a:cubicBezTo>
                    <a:pt x="10027" y="13034"/>
                    <a:pt x="10625" y="12584"/>
                    <a:pt x="11143" y="12052"/>
                  </a:cubicBezTo>
                  <a:cubicBezTo>
                    <a:pt x="11988" y="11189"/>
                    <a:pt x="12626" y="10105"/>
                    <a:pt x="13028" y="8960"/>
                  </a:cubicBezTo>
                  <a:cubicBezTo>
                    <a:pt x="13767" y="6851"/>
                    <a:pt x="13769" y="4495"/>
                    <a:pt x="13033" y="2383"/>
                  </a:cubicBezTo>
                  <a:cubicBezTo>
                    <a:pt x="12653" y="1291"/>
                    <a:pt x="11906" y="143"/>
                    <a:pt x="10756" y="13"/>
                  </a:cubicBezTo>
                  <a:cubicBezTo>
                    <a:pt x="10679" y="5"/>
                    <a:pt x="10603" y="1"/>
                    <a:pt x="10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348;p42">
              <a:extLst>
                <a:ext uri="{FF2B5EF4-FFF2-40B4-BE49-F238E27FC236}">
                  <a16:creationId xmlns:a16="http://schemas.microsoft.com/office/drawing/2014/main" id="{B4D2ACCF-2467-8CF2-796B-4BE52C8AEA9F}"/>
                </a:ext>
              </a:extLst>
            </p:cNvPr>
            <p:cNvSpPr/>
            <p:nvPr/>
          </p:nvSpPr>
          <p:spPr>
            <a:xfrm rot="-780876">
              <a:off x="9975640" y="2171774"/>
              <a:ext cx="78078" cy="84748"/>
            </a:xfrm>
            <a:custGeom>
              <a:avLst/>
              <a:gdLst/>
              <a:ahLst/>
              <a:cxnLst/>
              <a:rect l="l" t="t" r="r" b="b"/>
              <a:pathLst>
                <a:path w="2271" h="2465" extrusionOk="0">
                  <a:moveTo>
                    <a:pt x="1045" y="1"/>
                  </a:moveTo>
                  <a:cubicBezTo>
                    <a:pt x="91" y="1"/>
                    <a:pt x="0" y="1523"/>
                    <a:pt x="522" y="2147"/>
                  </a:cubicBezTo>
                  <a:cubicBezTo>
                    <a:pt x="679" y="2337"/>
                    <a:pt x="924" y="2465"/>
                    <a:pt x="1165" y="2465"/>
                  </a:cubicBezTo>
                  <a:cubicBezTo>
                    <a:pt x="1244" y="2465"/>
                    <a:pt x="1322" y="2451"/>
                    <a:pt x="1397" y="2421"/>
                  </a:cubicBezTo>
                  <a:cubicBezTo>
                    <a:pt x="2269" y="2075"/>
                    <a:pt x="2270" y="286"/>
                    <a:pt x="1318" y="38"/>
                  </a:cubicBezTo>
                  <a:cubicBezTo>
                    <a:pt x="1220" y="13"/>
                    <a:pt x="1129" y="1"/>
                    <a:pt x="10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349;p42">
              <a:extLst>
                <a:ext uri="{FF2B5EF4-FFF2-40B4-BE49-F238E27FC236}">
                  <a16:creationId xmlns:a16="http://schemas.microsoft.com/office/drawing/2014/main" id="{EECC6E7E-29B9-56D9-89CA-E684E7CBA698}"/>
                </a:ext>
              </a:extLst>
            </p:cNvPr>
            <p:cNvSpPr/>
            <p:nvPr/>
          </p:nvSpPr>
          <p:spPr>
            <a:xfrm rot="-780876">
              <a:off x="10028378" y="2279220"/>
              <a:ext cx="95097" cy="101354"/>
            </a:xfrm>
            <a:custGeom>
              <a:avLst/>
              <a:gdLst/>
              <a:ahLst/>
              <a:cxnLst/>
              <a:rect l="l" t="t" r="r" b="b"/>
              <a:pathLst>
                <a:path w="2766" h="2948" extrusionOk="0">
                  <a:moveTo>
                    <a:pt x="1257" y="0"/>
                  </a:moveTo>
                  <a:cubicBezTo>
                    <a:pt x="242" y="0"/>
                    <a:pt x="1" y="1418"/>
                    <a:pt x="346" y="2186"/>
                  </a:cubicBezTo>
                  <a:cubicBezTo>
                    <a:pt x="497" y="2520"/>
                    <a:pt x="767" y="2820"/>
                    <a:pt x="1120" y="2916"/>
                  </a:cubicBezTo>
                  <a:cubicBezTo>
                    <a:pt x="1198" y="2937"/>
                    <a:pt x="1277" y="2947"/>
                    <a:pt x="1356" y="2947"/>
                  </a:cubicBezTo>
                  <a:cubicBezTo>
                    <a:pt x="1773" y="2947"/>
                    <a:pt x="2184" y="2668"/>
                    <a:pt x="2374" y="2287"/>
                  </a:cubicBezTo>
                  <a:cubicBezTo>
                    <a:pt x="2765" y="1504"/>
                    <a:pt x="2392" y="145"/>
                    <a:pt x="1418" y="12"/>
                  </a:cubicBezTo>
                  <a:cubicBezTo>
                    <a:pt x="1363" y="4"/>
                    <a:pt x="1309" y="0"/>
                    <a:pt x="12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350;p42">
              <a:extLst>
                <a:ext uri="{FF2B5EF4-FFF2-40B4-BE49-F238E27FC236}">
                  <a16:creationId xmlns:a16="http://schemas.microsoft.com/office/drawing/2014/main" id="{8A8BC430-1D5D-012B-C38F-19D976880C72}"/>
                </a:ext>
              </a:extLst>
            </p:cNvPr>
            <p:cNvSpPr/>
            <p:nvPr/>
          </p:nvSpPr>
          <p:spPr>
            <a:xfrm rot="-780876">
              <a:off x="9701456" y="2369927"/>
              <a:ext cx="383138" cy="266003"/>
            </a:xfrm>
            <a:custGeom>
              <a:avLst/>
              <a:gdLst/>
              <a:ahLst/>
              <a:cxnLst/>
              <a:rect l="l" t="t" r="r" b="b"/>
              <a:pathLst>
                <a:path w="11144" h="7737" extrusionOk="0">
                  <a:moveTo>
                    <a:pt x="85" y="1"/>
                  </a:moveTo>
                  <a:lnTo>
                    <a:pt x="85" y="1"/>
                  </a:lnTo>
                  <a:cubicBezTo>
                    <a:pt x="1" y="1070"/>
                    <a:pt x="246" y="2167"/>
                    <a:pt x="798" y="3087"/>
                  </a:cubicBezTo>
                  <a:cubicBezTo>
                    <a:pt x="1240" y="3825"/>
                    <a:pt x="1859" y="4440"/>
                    <a:pt x="2414" y="5097"/>
                  </a:cubicBezTo>
                  <a:cubicBezTo>
                    <a:pt x="2868" y="5636"/>
                    <a:pt x="3286" y="6212"/>
                    <a:pt x="3826" y="6666"/>
                  </a:cubicBezTo>
                  <a:cubicBezTo>
                    <a:pt x="4681" y="7392"/>
                    <a:pt x="5794" y="7736"/>
                    <a:pt x="6919" y="7736"/>
                  </a:cubicBezTo>
                  <a:cubicBezTo>
                    <a:pt x="7759" y="7736"/>
                    <a:pt x="8605" y="7545"/>
                    <a:pt x="9357" y="7177"/>
                  </a:cubicBezTo>
                  <a:cubicBezTo>
                    <a:pt x="10027" y="6849"/>
                    <a:pt x="10625" y="6399"/>
                    <a:pt x="11143" y="5867"/>
                  </a:cubicBezTo>
                  <a:cubicBezTo>
                    <a:pt x="10827" y="5449"/>
                    <a:pt x="10429" y="5079"/>
                    <a:pt x="10015" y="4759"/>
                  </a:cubicBezTo>
                  <a:cubicBezTo>
                    <a:pt x="9470" y="4341"/>
                    <a:pt x="8866" y="3974"/>
                    <a:pt x="8198" y="3804"/>
                  </a:cubicBezTo>
                  <a:cubicBezTo>
                    <a:pt x="7693" y="3679"/>
                    <a:pt x="7169" y="3671"/>
                    <a:pt x="6654" y="3598"/>
                  </a:cubicBezTo>
                  <a:cubicBezTo>
                    <a:pt x="5829" y="3478"/>
                    <a:pt x="5037" y="3196"/>
                    <a:pt x="4259" y="2896"/>
                  </a:cubicBezTo>
                  <a:cubicBezTo>
                    <a:pt x="3123" y="2460"/>
                    <a:pt x="1973" y="1973"/>
                    <a:pt x="1058" y="1168"/>
                  </a:cubicBezTo>
                  <a:cubicBezTo>
                    <a:pt x="678" y="836"/>
                    <a:pt x="340" y="437"/>
                    <a:pt x="85" y="1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351;p42">
              <a:extLst>
                <a:ext uri="{FF2B5EF4-FFF2-40B4-BE49-F238E27FC236}">
                  <a16:creationId xmlns:a16="http://schemas.microsoft.com/office/drawing/2014/main" id="{899695D4-BBF7-8108-731E-AD0BE07D9B95}"/>
                </a:ext>
              </a:extLst>
            </p:cNvPr>
            <p:cNvSpPr/>
            <p:nvPr/>
          </p:nvSpPr>
          <p:spPr>
            <a:xfrm rot="-780876">
              <a:off x="9693264" y="2172145"/>
              <a:ext cx="169325" cy="139998"/>
            </a:xfrm>
            <a:custGeom>
              <a:avLst/>
              <a:gdLst/>
              <a:ahLst/>
              <a:cxnLst/>
              <a:rect l="l" t="t" r="r" b="b"/>
              <a:pathLst>
                <a:path w="4925" h="4072" extrusionOk="0">
                  <a:moveTo>
                    <a:pt x="358" y="0"/>
                  </a:moveTo>
                  <a:cubicBezTo>
                    <a:pt x="236" y="0"/>
                    <a:pt x="118" y="35"/>
                    <a:pt x="1" y="129"/>
                  </a:cubicBezTo>
                  <a:cubicBezTo>
                    <a:pt x="260" y="1053"/>
                    <a:pt x="865" y="1863"/>
                    <a:pt x="1627" y="2445"/>
                  </a:cubicBezTo>
                  <a:cubicBezTo>
                    <a:pt x="2389" y="3029"/>
                    <a:pt x="3303" y="3394"/>
                    <a:pt x="4243" y="3588"/>
                  </a:cubicBezTo>
                  <a:cubicBezTo>
                    <a:pt x="4437" y="3628"/>
                    <a:pt x="4665" y="3695"/>
                    <a:pt x="4802" y="3821"/>
                  </a:cubicBezTo>
                  <a:lnTo>
                    <a:pt x="4802" y="3821"/>
                  </a:lnTo>
                  <a:cubicBezTo>
                    <a:pt x="4007" y="2248"/>
                    <a:pt x="2722" y="667"/>
                    <a:pt x="1055" y="182"/>
                  </a:cubicBezTo>
                  <a:cubicBezTo>
                    <a:pt x="799" y="107"/>
                    <a:pt x="573" y="0"/>
                    <a:pt x="358" y="0"/>
                  </a:cubicBezTo>
                  <a:close/>
                  <a:moveTo>
                    <a:pt x="4802" y="3821"/>
                  </a:moveTo>
                  <a:cubicBezTo>
                    <a:pt x="4844" y="3904"/>
                    <a:pt x="4885" y="3988"/>
                    <a:pt x="4925" y="4072"/>
                  </a:cubicBezTo>
                  <a:cubicBezTo>
                    <a:pt x="4920" y="3969"/>
                    <a:pt x="4873" y="3887"/>
                    <a:pt x="4802" y="38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352;p42">
              <a:extLst>
                <a:ext uri="{FF2B5EF4-FFF2-40B4-BE49-F238E27FC236}">
                  <a16:creationId xmlns:a16="http://schemas.microsoft.com/office/drawing/2014/main" id="{D685303B-1131-521B-2A13-51747943726B}"/>
                </a:ext>
              </a:extLst>
            </p:cNvPr>
            <p:cNvSpPr/>
            <p:nvPr/>
          </p:nvSpPr>
          <p:spPr>
            <a:xfrm rot="-780876">
              <a:off x="9799437" y="2096690"/>
              <a:ext cx="60476" cy="203155"/>
            </a:xfrm>
            <a:custGeom>
              <a:avLst/>
              <a:gdLst/>
              <a:ahLst/>
              <a:cxnLst/>
              <a:rect l="l" t="t" r="r" b="b"/>
              <a:pathLst>
                <a:path w="1759" h="5909" extrusionOk="0">
                  <a:moveTo>
                    <a:pt x="1251" y="0"/>
                  </a:moveTo>
                  <a:lnTo>
                    <a:pt x="0" y="22"/>
                  </a:lnTo>
                  <a:lnTo>
                    <a:pt x="1555" y="5908"/>
                  </a:lnTo>
                  <a:lnTo>
                    <a:pt x="1759" y="5883"/>
                  </a:lnTo>
                  <a:lnTo>
                    <a:pt x="12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1359;p42">
            <a:extLst>
              <a:ext uri="{FF2B5EF4-FFF2-40B4-BE49-F238E27FC236}">
                <a16:creationId xmlns:a16="http://schemas.microsoft.com/office/drawing/2014/main" id="{C565F9F8-F5F9-7C3A-0152-1785BB891674}"/>
              </a:ext>
            </a:extLst>
          </p:cNvPr>
          <p:cNvGrpSpPr/>
          <p:nvPr/>
        </p:nvGrpSpPr>
        <p:grpSpPr>
          <a:xfrm>
            <a:off x="527560" y="4226933"/>
            <a:ext cx="472794" cy="730334"/>
            <a:chOff x="2942265" y="3540319"/>
            <a:chExt cx="472794" cy="730334"/>
          </a:xfrm>
        </p:grpSpPr>
        <p:sp>
          <p:nvSpPr>
            <p:cNvPr id="54" name="Google Shape;1360;p42">
              <a:extLst>
                <a:ext uri="{FF2B5EF4-FFF2-40B4-BE49-F238E27FC236}">
                  <a16:creationId xmlns:a16="http://schemas.microsoft.com/office/drawing/2014/main" id="{0D7C3B95-2B34-C454-28E0-B92C59D910B0}"/>
                </a:ext>
              </a:extLst>
            </p:cNvPr>
            <p:cNvSpPr/>
            <p:nvPr/>
          </p:nvSpPr>
          <p:spPr>
            <a:xfrm>
              <a:off x="2942265" y="3540319"/>
              <a:ext cx="472794" cy="730334"/>
            </a:xfrm>
            <a:custGeom>
              <a:avLst/>
              <a:gdLst/>
              <a:ahLst/>
              <a:cxnLst/>
              <a:rect l="l" t="t" r="r" b="b"/>
              <a:pathLst>
                <a:path w="13752" h="21243" extrusionOk="0">
                  <a:moveTo>
                    <a:pt x="4009" y="1"/>
                  </a:moveTo>
                  <a:cubicBezTo>
                    <a:pt x="3874" y="1"/>
                    <a:pt x="3739" y="11"/>
                    <a:pt x="3602" y="33"/>
                  </a:cubicBezTo>
                  <a:cubicBezTo>
                    <a:pt x="3514" y="46"/>
                    <a:pt x="3425" y="67"/>
                    <a:pt x="3343" y="92"/>
                  </a:cubicBezTo>
                  <a:cubicBezTo>
                    <a:pt x="3284" y="106"/>
                    <a:pt x="3230" y="124"/>
                    <a:pt x="3173" y="141"/>
                  </a:cubicBezTo>
                  <a:cubicBezTo>
                    <a:pt x="2255" y="462"/>
                    <a:pt x="1541" y="1294"/>
                    <a:pt x="1216" y="2223"/>
                  </a:cubicBezTo>
                  <a:cubicBezTo>
                    <a:pt x="839" y="3294"/>
                    <a:pt x="905" y="4469"/>
                    <a:pt x="1114" y="5583"/>
                  </a:cubicBezTo>
                  <a:cubicBezTo>
                    <a:pt x="1140" y="5712"/>
                    <a:pt x="1164" y="5840"/>
                    <a:pt x="1189" y="5969"/>
                  </a:cubicBezTo>
                  <a:cubicBezTo>
                    <a:pt x="1202" y="6037"/>
                    <a:pt x="1216" y="6104"/>
                    <a:pt x="1227" y="6172"/>
                  </a:cubicBezTo>
                  <a:lnTo>
                    <a:pt x="1227" y="6174"/>
                  </a:lnTo>
                  <a:cubicBezTo>
                    <a:pt x="1315" y="6667"/>
                    <a:pt x="1369" y="7161"/>
                    <a:pt x="1231" y="7638"/>
                  </a:cubicBezTo>
                  <a:cubicBezTo>
                    <a:pt x="1089" y="8136"/>
                    <a:pt x="754" y="8551"/>
                    <a:pt x="517" y="9010"/>
                  </a:cubicBezTo>
                  <a:cubicBezTo>
                    <a:pt x="95" y="9823"/>
                    <a:pt x="0" y="10743"/>
                    <a:pt x="138" y="11649"/>
                  </a:cubicBezTo>
                  <a:lnTo>
                    <a:pt x="138" y="11652"/>
                  </a:lnTo>
                  <a:cubicBezTo>
                    <a:pt x="149" y="11725"/>
                    <a:pt x="163" y="11798"/>
                    <a:pt x="178" y="11873"/>
                  </a:cubicBezTo>
                  <a:cubicBezTo>
                    <a:pt x="325" y="12634"/>
                    <a:pt x="634" y="13379"/>
                    <a:pt x="1047" y="14028"/>
                  </a:cubicBezTo>
                  <a:cubicBezTo>
                    <a:pt x="1994" y="15515"/>
                    <a:pt x="3410" y="16628"/>
                    <a:pt x="4781" y="17736"/>
                  </a:cubicBezTo>
                  <a:cubicBezTo>
                    <a:pt x="6060" y="18771"/>
                    <a:pt x="7047" y="19889"/>
                    <a:pt x="8100" y="21116"/>
                  </a:cubicBezTo>
                  <a:cubicBezTo>
                    <a:pt x="8137" y="21157"/>
                    <a:pt x="8173" y="21200"/>
                    <a:pt x="8209" y="21243"/>
                  </a:cubicBezTo>
                  <a:cubicBezTo>
                    <a:pt x="8231" y="21229"/>
                    <a:pt x="8254" y="21214"/>
                    <a:pt x="8275" y="21192"/>
                  </a:cubicBezTo>
                  <a:cubicBezTo>
                    <a:pt x="8761" y="20791"/>
                    <a:pt x="9135" y="19488"/>
                    <a:pt x="9476" y="18935"/>
                  </a:cubicBezTo>
                  <a:cubicBezTo>
                    <a:pt x="9946" y="18173"/>
                    <a:pt x="10471" y="17445"/>
                    <a:pt x="10983" y="16712"/>
                  </a:cubicBezTo>
                  <a:cubicBezTo>
                    <a:pt x="11990" y="15267"/>
                    <a:pt x="12999" y="13769"/>
                    <a:pt x="13437" y="12037"/>
                  </a:cubicBezTo>
                  <a:cubicBezTo>
                    <a:pt x="13484" y="11850"/>
                    <a:pt x="13524" y="11663"/>
                    <a:pt x="13556" y="11471"/>
                  </a:cubicBezTo>
                  <a:lnTo>
                    <a:pt x="13556" y="11468"/>
                  </a:lnTo>
                  <a:cubicBezTo>
                    <a:pt x="13579" y="11350"/>
                    <a:pt x="13597" y="11230"/>
                    <a:pt x="13610" y="11111"/>
                  </a:cubicBezTo>
                  <a:cubicBezTo>
                    <a:pt x="13752" y="9981"/>
                    <a:pt x="13646" y="8819"/>
                    <a:pt x="13294" y="7737"/>
                  </a:cubicBezTo>
                  <a:cubicBezTo>
                    <a:pt x="13005" y="6842"/>
                    <a:pt x="12521" y="5975"/>
                    <a:pt x="11828" y="5355"/>
                  </a:cubicBezTo>
                  <a:cubicBezTo>
                    <a:pt x="11783" y="5315"/>
                    <a:pt x="11738" y="5277"/>
                    <a:pt x="11691" y="5240"/>
                  </a:cubicBezTo>
                  <a:cubicBezTo>
                    <a:pt x="11476" y="5062"/>
                    <a:pt x="11245" y="4911"/>
                    <a:pt x="10992" y="4787"/>
                  </a:cubicBezTo>
                  <a:cubicBezTo>
                    <a:pt x="10303" y="4451"/>
                    <a:pt x="9508" y="4344"/>
                    <a:pt x="8867" y="3923"/>
                  </a:cubicBezTo>
                  <a:cubicBezTo>
                    <a:pt x="8200" y="3484"/>
                    <a:pt x="7787" y="2757"/>
                    <a:pt x="7320" y="2108"/>
                  </a:cubicBezTo>
                  <a:cubicBezTo>
                    <a:pt x="7240" y="1993"/>
                    <a:pt x="7153" y="1882"/>
                    <a:pt x="7061" y="1772"/>
                  </a:cubicBezTo>
                  <a:lnTo>
                    <a:pt x="7061" y="1770"/>
                  </a:lnTo>
                  <a:cubicBezTo>
                    <a:pt x="7014" y="1711"/>
                    <a:pt x="6967" y="1653"/>
                    <a:pt x="6912" y="1596"/>
                  </a:cubicBezTo>
                  <a:lnTo>
                    <a:pt x="6912" y="1593"/>
                  </a:lnTo>
                  <a:cubicBezTo>
                    <a:pt x="6144" y="711"/>
                    <a:pt x="5117" y="1"/>
                    <a:pt x="4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361;p42">
              <a:extLst>
                <a:ext uri="{FF2B5EF4-FFF2-40B4-BE49-F238E27FC236}">
                  <a16:creationId xmlns:a16="http://schemas.microsoft.com/office/drawing/2014/main" id="{8AD1466B-8C41-6BE8-5814-EF2A69110B58}"/>
                </a:ext>
              </a:extLst>
            </p:cNvPr>
            <p:cNvSpPr/>
            <p:nvPr/>
          </p:nvSpPr>
          <p:spPr>
            <a:xfrm>
              <a:off x="3051318" y="3543482"/>
              <a:ext cx="175441" cy="727171"/>
            </a:xfrm>
            <a:custGeom>
              <a:avLst/>
              <a:gdLst/>
              <a:ahLst/>
              <a:cxnLst/>
              <a:rect l="l" t="t" r="r" b="b"/>
              <a:pathLst>
                <a:path w="5103" h="21151" extrusionOk="0">
                  <a:moveTo>
                    <a:pt x="171" y="0"/>
                  </a:moveTo>
                  <a:cubicBezTo>
                    <a:pt x="112" y="14"/>
                    <a:pt x="58" y="32"/>
                    <a:pt x="1" y="49"/>
                  </a:cubicBezTo>
                  <a:cubicBezTo>
                    <a:pt x="1040" y="1648"/>
                    <a:pt x="1681" y="3482"/>
                    <a:pt x="2215" y="5250"/>
                  </a:cubicBezTo>
                  <a:cubicBezTo>
                    <a:pt x="2642" y="6655"/>
                    <a:pt x="3019" y="8073"/>
                    <a:pt x="3348" y="9503"/>
                  </a:cubicBezTo>
                  <a:cubicBezTo>
                    <a:pt x="3372" y="9605"/>
                    <a:pt x="3396" y="9709"/>
                    <a:pt x="3418" y="9811"/>
                  </a:cubicBezTo>
                  <a:cubicBezTo>
                    <a:pt x="3930" y="12085"/>
                    <a:pt x="4320" y="14383"/>
                    <a:pt x="4582" y="16699"/>
                  </a:cubicBezTo>
                  <a:cubicBezTo>
                    <a:pt x="4593" y="16796"/>
                    <a:pt x="4604" y="16893"/>
                    <a:pt x="4613" y="16990"/>
                  </a:cubicBezTo>
                  <a:cubicBezTo>
                    <a:pt x="4762" y="18331"/>
                    <a:pt x="4866" y="19675"/>
                    <a:pt x="4928" y="21024"/>
                  </a:cubicBezTo>
                  <a:cubicBezTo>
                    <a:pt x="4965" y="21065"/>
                    <a:pt x="5001" y="21108"/>
                    <a:pt x="5037" y="21151"/>
                  </a:cubicBezTo>
                  <a:cubicBezTo>
                    <a:pt x="5059" y="21137"/>
                    <a:pt x="5082" y="21122"/>
                    <a:pt x="5103" y="21100"/>
                  </a:cubicBezTo>
                  <a:cubicBezTo>
                    <a:pt x="5043" y="19801"/>
                    <a:pt x="4947" y="18507"/>
                    <a:pt x="4809" y="17218"/>
                  </a:cubicBezTo>
                  <a:lnTo>
                    <a:pt x="4809" y="17215"/>
                  </a:lnTo>
                  <a:cubicBezTo>
                    <a:pt x="4797" y="17116"/>
                    <a:pt x="4789" y="17017"/>
                    <a:pt x="4777" y="16917"/>
                  </a:cubicBezTo>
                  <a:cubicBezTo>
                    <a:pt x="4662" y="15878"/>
                    <a:pt x="4522" y="14843"/>
                    <a:pt x="4358" y="13810"/>
                  </a:cubicBezTo>
                  <a:cubicBezTo>
                    <a:pt x="4345" y="13729"/>
                    <a:pt x="4331" y="13646"/>
                    <a:pt x="4320" y="13564"/>
                  </a:cubicBezTo>
                  <a:cubicBezTo>
                    <a:pt x="4112" y="12297"/>
                    <a:pt x="3866" y="11034"/>
                    <a:pt x="3585" y="9780"/>
                  </a:cubicBezTo>
                  <a:cubicBezTo>
                    <a:pt x="3582" y="9762"/>
                    <a:pt x="3578" y="9744"/>
                    <a:pt x="3573" y="9729"/>
                  </a:cubicBezTo>
                  <a:cubicBezTo>
                    <a:pt x="3379" y="8869"/>
                    <a:pt x="3168" y="8015"/>
                    <a:pt x="2940" y="7164"/>
                  </a:cubicBezTo>
                  <a:cubicBezTo>
                    <a:pt x="2908" y="7049"/>
                    <a:pt x="2879" y="6934"/>
                    <a:pt x="2847" y="6821"/>
                  </a:cubicBezTo>
                  <a:lnTo>
                    <a:pt x="2847" y="6819"/>
                  </a:lnTo>
                  <a:cubicBezTo>
                    <a:pt x="2698" y="6276"/>
                    <a:pt x="2541" y="5739"/>
                    <a:pt x="2378" y="5200"/>
                  </a:cubicBezTo>
                  <a:cubicBezTo>
                    <a:pt x="1844" y="3439"/>
                    <a:pt x="1206" y="1608"/>
                    <a:pt x="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362;p42">
              <a:extLst>
                <a:ext uri="{FF2B5EF4-FFF2-40B4-BE49-F238E27FC236}">
                  <a16:creationId xmlns:a16="http://schemas.microsoft.com/office/drawing/2014/main" id="{7971B9C3-3F95-0DEB-1005-AC43D9D67DA4}"/>
                </a:ext>
              </a:extLst>
            </p:cNvPr>
            <p:cNvSpPr/>
            <p:nvPr/>
          </p:nvSpPr>
          <p:spPr>
            <a:xfrm>
              <a:off x="2983109" y="3745498"/>
              <a:ext cx="192150" cy="137589"/>
            </a:xfrm>
            <a:custGeom>
              <a:avLst/>
              <a:gdLst/>
              <a:ahLst/>
              <a:cxnLst/>
              <a:rect l="l" t="t" r="r" b="b"/>
              <a:pathLst>
                <a:path w="5589" h="4002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69"/>
                    <a:pt x="28" y="136"/>
                    <a:pt x="39" y="204"/>
                  </a:cubicBezTo>
                  <a:lnTo>
                    <a:pt x="39" y="206"/>
                  </a:lnTo>
                  <a:cubicBezTo>
                    <a:pt x="2037" y="1101"/>
                    <a:pt x="3871" y="2377"/>
                    <a:pt x="5402" y="3935"/>
                  </a:cubicBezTo>
                  <a:cubicBezTo>
                    <a:pt x="5424" y="3957"/>
                    <a:pt x="5445" y="3979"/>
                    <a:pt x="5467" y="4001"/>
                  </a:cubicBezTo>
                  <a:lnTo>
                    <a:pt x="5569" y="3904"/>
                  </a:lnTo>
                  <a:lnTo>
                    <a:pt x="5589" y="3884"/>
                  </a:lnTo>
                  <a:cubicBezTo>
                    <a:pt x="5578" y="3873"/>
                    <a:pt x="5569" y="3864"/>
                    <a:pt x="5557" y="3853"/>
                  </a:cubicBezTo>
                  <a:cubicBezTo>
                    <a:pt x="5483" y="3776"/>
                    <a:pt x="5409" y="3702"/>
                    <a:pt x="5332" y="3627"/>
                  </a:cubicBezTo>
                  <a:cubicBezTo>
                    <a:pt x="3796" y="2111"/>
                    <a:pt x="1974" y="87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363;p42">
              <a:extLst>
                <a:ext uri="{FF2B5EF4-FFF2-40B4-BE49-F238E27FC236}">
                  <a16:creationId xmlns:a16="http://schemas.microsoft.com/office/drawing/2014/main" id="{B7C76656-7273-40AA-E5E3-C55985A015A3}"/>
                </a:ext>
              </a:extLst>
            </p:cNvPr>
            <p:cNvSpPr/>
            <p:nvPr/>
          </p:nvSpPr>
          <p:spPr>
            <a:xfrm>
              <a:off x="3146413" y="3595155"/>
              <a:ext cx="38678" cy="195897"/>
            </a:xfrm>
            <a:custGeom>
              <a:avLst/>
              <a:gdLst/>
              <a:ahLst/>
              <a:cxnLst/>
              <a:rect l="l" t="t" r="r" b="b"/>
              <a:pathLst>
                <a:path w="1125" h="5698" extrusionOk="0">
                  <a:moveTo>
                    <a:pt x="974" y="1"/>
                  </a:moveTo>
                  <a:cubicBezTo>
                    <a:pt x="798" y="1787"/>
                    <a:pt x="499" y="3571"/>
                    <a:pt x="81" y="5316"/>
                  </a:cubicBezTo>
                  <a:cubicBezTo>
                    <a:pt x="81" y="5316"/>
                    <a:pt x="83" y="5318"/>
                    <a:pt x="81" y="5318"/>
                  </a:cubicBezTo>
                  <a:cubicBezTo>
                    <a:pt x="56" y="5431"/>
                    <a:pt x="27" y="5544"/>
                    <a:pt x="0" y="5657"/>
                  </a:cubicBezTo>
                  <a:lnTo>
                    <a:pt x="165" y="5697"/>
                  </a:lnTo>
                  <a:cubicBezTo>
                    <a:pt x="167" y="5686"/>
                    <a:pt x="171" y="5673"/>
                    <a:pt x="174" y="5661"/>
                  </a:cubicBezTo>
                  <a:cubicBezTo>
                    <a:pt x="619" y="3864"/>
                    <a:pt x="936" y="2024"/>
                    <a:pt x="1123" y="177"/>
                  </a:cubicBezTo>
                  <a:cubicBezTo>
                    <a:pt x="1123" y="177"/>
                    <a:pt x="1125" y="177"/>
                    <a:pt x="1123" y="175"/>
                  </a:cubicBezTo>
                  <a:cubicBezTo>
                    <a:pt x="1076" y="116"/>
                    <a:pt x="1029" y="58"/>
                    <a:pt x="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364;p42">
              <a:extLst>
                <a:ext uri="{FF2B5EF4-FFF2-40B4-BE49-F238E27FC236}">
                  <a16:creationId xmlns:a16="http://schemas.microsoft.com/office/drawing/2014/main" id="{01AC5841-DFD2-FEF5-3249-67EF3E9511F1}"/>
                </a:ext>
              </a:extLst>
            </p:cNvPr>
            <p:cNvSpPr/>
            <p:nvPr/>
          </p:nvSpPr>
          <p:spPr>
            <a:xfrm>
              <a:off x="3195163" y="3720435"/>
              <a:ext cx="153782" cy="299656"/>
            </a:xfrm>
            <a:custGeom>
              <a:avLst/>
              <a:gdLst/>
              <a:ahLst/>
              <a:cxnLst/>
              <a:rect l="l" t="t" r="r" b="b"/>
              <a:pathLst>
                <a:path w="4473" h="8716" extrusionOk="0">
                  <a:moveTo>
                    <a:pt x="4335" y="1"/>
                  </a:moveTo>
                  <a:cubicBezTo>
                    <a:pt x="3286" y="2969"/>
                    <a:pt x="1879" y="5792"/>
                    <a:pt x="136" y="8417"/>
                  </a:cubicBezTo>
                  <a:cubicBezTo>
                    <a:pt x="90" y="8485"/>
                    <a:pt x="46" y="8552"/>
                    <a:pt x="1" y="8620"/>
                  </a:cubicBezTo>
                  <a:lnTo>
                    <a:pt x="141" y="8715"/>
                  </a:lnTo>
                  <a:cubicBezTo>
                    <a:pt x="152" y="8696"/>
                    <a:pt x="163" y="8681"/>
                    <a:pt x="174" y="8663"/>
                  </a:cubicBezTo>
                  <a:cubicBezTo>
                    <a:pt x="1960" y="6002"/>
                    <a:pt x="3401" y="3132"/>
                    <a:pt x="4472" y="116"/>
                  </a:cubicBezTo>
                  <a:cubicBezTo>
                    <a:pt x="4427" y="76"/>
                    <a:pt x="4382" y="38"/>
                    <a:pt x="4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365;p42">
              <a:extLst>
                <a:ext uri="{FF2B5EF4-FFF2-40B4-BE49-F238E27FC236}">
                  <a16:creationId xmlns:a16="http://schemas.microsoft.com/office/drawing/2014/main" id="{83DBB302-65CB-A499-460A-0B8875354908}"/>
                </a:ext>
              </a:extLst>
            </p:cNvPr>
            <p:cNvSpPr/>
            <p:nvPr/>
          </p:nvSpPr>
          <p:spPr>
            <a:xfrm>
              <a:off x="2946975" y="3922279"/>
              <a:ext cx="463202" cy="213397"/>
            </a:xfrm>
            <a:custGeom>
              <a:avLst/>
              <a:gdLst/>
              <a:ahLst/>
              <a:cxnLst/>
              <a:rect l="l" t="t" r="r" b="b"/>
              <a:pathLst>
                <a:path w="13473" h="6207" extrusionOk="0">
                  <a:moveTo>
                    <a:pt x="13473" y="1"/>
                  </a:moveTo>
                  <a:cubicBezTo>
                    <a:pt x="11800" y="2304"/>
                    <a:pt x="9924" y="4308"/>
                    <a:pt x="7874" y="5970"/>
                  </a:cubicBezTo>
                  <a:cubicBezTo>
                    <a:pt x="7854" y="5945"/>
                    <a:pt x="7832" y="5922"/>
                    <a:pt x="7812" y="5899"/>
                  </a:cubicBezTo>
                  <a:cubicBezTo>
                    <a:pt x="7750" y="5826"/>
                    <a:pt x="7684" y="5751"/>
                    <a:pt x="7617" y="5681"/>
                  </a:cubicBezTo>
                  <a:cubicBezTo>
                    <a:pt x="6525" y="4497"/>
                    <a:pt x="5132" y="3651"/>
                    <a:pt x="3780" y="2833"/>
                  </a:cubicBezTo>
                  <a:lnTo>
                    <a:pt x="1" y="542"/>
                  </a:lnTo>
                  <a:lnTo>
                    <a:pt x="1" y="542"/>
                  </a:lnTo>
                  <a:cubicBezTo>
                    <a:pt x="12" y="615"/>
                    <a:pt x="26" y="688"/>
                    <a:pt x="41" y="763"/>
                  </a:cubicBezTo>
                  <a:lnTo>
                    <a:pt x="3692" y="2977"/>
                  </a:lnTo>
                  <a:cubicBezTo>
                    <a:pt x="5099" y="3829"/>
                    <a:pt x="6553" y="4711"/>
                    <a:pt x="7648" y="5972"/>
                  </a:cubicBezTo>
                  <a:cubicBezTo>
                    <a:pt x="7699" y="6028"/>
                    <a:pt x="7750" y="6085"/>
                    <a:pt x="7797" y="6143"/>
                  </a:cubicBezTo>
                  <a:lnTo>
                    <a:pt x="7845" y="6197"/>
                  </a:lnTo>
                  <a:lnTo>
                    <a:pt x="7845" y="6200"/>
                  </a:lnTo>
                  <a:lnTo>
                    <a:pt x="7851" y="6207"/>
                  </a:lnTo>
                  <a:lnTo>
                    <a:pt x="7916" y="6154"/>
                  </a:lnTo>
                  <a:cubicBezTo>
                    <a:pt x="9924" y="4536"/>
                    <a:pt x="11768" y="2592"/>
                    <a:pt x="13419" y="361"/>
                  </a:cubicBezTo>
                  <a:lnTo>
                    <a:pt x="13419" y="358"/>
                  </a:lnTo>
                  <a:cubicBezTo>
                    <a:pt x="13442" y="240"/>
                    <a:pt x="13460" y="120"/>
                    <a:pt x="13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1368;p42">
            <a:extLst>
              <a:ext uri="{FF2B5EF4-FFF2-40B4-BE49-F238E27FC236}">
                <a16:creationId xmlns:a16="http://schemas.microsoft.com/office/drawing/2014/main" id="{3FCA8658-43F5-5982-7F28-9E2B7BD90759}"/>
              </a:ext>
            </a:extLst>
          </p:cNvPr>
          <p:cNvSpPr/>
          <p:nvPr/>
        </p:nvSpPr>
        <p:spPr>
          <a:xfrm>
            <a:off x="1428293" y="4620665"/>
            <a:ext cx="173578" cy="17097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4">
          <a:extLst>
            <a:ext uri="{FF2B5EF4-FFF2-40B4-BE49-F238E27FC236}">
              <a16:creationId xmlns:a16="http://schemas.microsoft.com/office/drawing/2014/main" id="{1FCBD681-DE27-8321-898F-AF9B6FE21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20;p28">
            <a:extLst>
              <a:ext uri="{FF2B5EF4-FFF2-40B4-BE49-F238E27FC236}">
                <a16:creationId xmlns:a16="http://schemas.microsoft.com/office/drawing/2014/main" id="{E179BABB-2DFB-997A-8677-26ECD22DF76C}"/>
              </a:ext>
            </a:extLst>
          </p:cNvPr>
          <p:cNvSpPr txBox="1"/>
          <p:nvPr/>
        </p:nvSpPr>
        <p:spPr>
          <a:xfrm>
            <a:off x="626425" y="2072861"/>
            <a:ext cx="6470850" cy="118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bril Fatface" panose="02000503000000020003"/>
              <a:buNone/>
              <a:defRPr sz="10000" b="0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4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4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4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4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4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4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4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4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6000" dirty="0">
                <a:solidFill>
                  <a:srgbClr val="000000"/>
                </a:solidFill>
                <a:latin typeface="Congenial Black" panose="02000503040000020004" pitchFamily="2" charset="0"/>
              </a:rPr>
              <a:t>II. Pronunciation</a:t>
            </a:r>
          </a:p>
        </p:txBody>
      </p:sp>
      <p:sp>
        <p:nvSpPr>
          <p:cNvPr id="3" name="Google Shape;734;p36">
            <a:extLst>
              <a:ext uri="{FF2B5EF4-FFF2-40B4-BE49-F238E27FC236}">
                <a16:creationId xmlns:a16="http://schemas.microsoft.com/office/drawing/2014/main" id="{B3052C23-1273-D255-B7B0-1EA33FD6A8F6}"/>
              </a:ext>
            </a:extLst>
          </p:cNvPr>
          <p:cNvSpPr/>
          <p:nvPr/>
        </p:nvSpPr>
        <p:spPr>
          <a:xfrm>
            <a:off x="2118936" y="1477339"/>
            <a:ext cx="173578" cy="17097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735;p36">
            <a:extLst>
              <a:ext uri="{FF2B5EF4-FFF2-40B4-BE49-F238E27FC236}">
                <a16:creationId xmlns:a16="http://schemas.microsoft.com/office/drawing/2014/main" id="{7A42672E-85AB-D9EA-0D36-82181551530A}"/>
              </a:ext>
            </a:extLst>
          </p:cNvPr>
          <p:cNvSpPr/>
          <p:nvPr/>
        </p:nvSpPr>
        <p:spPr>
          <a:xfrm>
            <a:off x="2412769" y="1057679"/>
            <a:ext cx="210797" cy="20762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36;p36">
            <a:extLst>
              <a:ext uri="{FF2B5EF4-FFF2-40B4-BE49-F238E27FC236}">
                <a16:creationId xmlns:a16="http://schemas.microsoft.com/office/drawing/2014/main" id="{0BEC0FD7-1CA0-C158-48A4-4400557548BD}"/>
              </a:ext>
            </a:extLst>
          </p:cNvPr>
          <p:cNvSpPr/>
          <p:nvPr/>
        </p:nvSpPr>
        <p:spPr>
          <a:xfrm>
            <a:off x="4239236" y="2175014"/>
            <a:ext cx="173578" cy="17097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37;p36">
            <a:extLst>
              <a:ext uri="{FF2B5EF4-FFF2-40B4-BE49-F238E27FC236}">
                <a16:creationId xmlns:a16="http://schemas.microsoft.com/office/drawing/2014/main" id="{59B47595-1BA9-AC70-A9F2-FE1DEC2B769C}"/>
              </a:ext>
            </a:extLst>
          </p:cNvPr>
          <p:cNvSpPr/>
          <p:nvPr/>
        </p:nvSpPr>
        <p:spPr>
          <a:xfrm>
            <a:off x="8325369" y="788504"/>
            <a:ext cx="210797" cy="20762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738;p36">
            <a:extLst>
              <a:ext uri="{FF2B5EF4-FFF2-40B4-BE49-F238E27FC236}">
                <a16:creationId xmlns:a16="http://schemas.microsoft.com/office/drawing/2014/main" id="{220A07D2-FDA8-C178-3684-564DB1E8DC1F}"/>
              </a:ext>
            </a:extLst>
          </p:cNvPr>
          <p:cNvSpPr/>
          <p:nvPr/>
        </p:nvSpPr>
        <p:spPr>
          <a:xfrm>
            <a:off x="7898511" y="588189"/>
            <a:ext cx="173578" cy="17097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739;p36">
            <a:extLst>
              <a:ext uri="{FF2B5EF4-FFF2-40B4-BE49-F238E27FC236}">
                <a16:creationId xmlns:a16="http://schemas.microsoft.com/office/drawing/2014/main" id="{FC255C3C-6781-3FF5-182C-D04E39380A60}"/>
              </a:ext>
            </a:extLst>
          </p:cNvPr>
          <p:cNvSpPr/>
          <p:nvPr/>
        </p:nvSpPr>
        <p:spPr>
          <a:xfrm>
            <a:off x="607819" y="4396379"/>
            <a:ext cx="210797" cy="20762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740;p36">
            <a:extLst>
              <a:ext uri="{FF2B5EF4-FFF2-40B4-BE49-F238E27FC236}">
                <a16:creationId xmlns:a16="http://schemas.microsoft.com/office/drawing/2014/main" id="{07F5F35E-DB3D-DD47-4656-63538C307C98}"/>
              </a:ext>
            </a:extLst>
          </p:cNvPr>
          <p:cNvSpPr/>
          <p:nvPr/>
        </p:nvSpPr>
        <p:spPr>
          <a:xfrm>
            <a:off x="539636" y="539489"/>
            <a:ext cx="173578" cy="17097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741;p36">
            <a:extLst>
              <a:ext uri="{FF2B5EF4-FFF2-40B4-BE49-F238E27FC236}">
                <a16:creationId xmlns:a16="http://schemas.microsoft.com/office/drawing/2014/main" id="{E46B80EA-23BB-FA70-D9DE-709F445354F8}"/>
              </a:ext>
            </a:extLst>
          </p:cNvPr>
          <p:cNvSpPr/>
          <p:nvPr/>
        </p:nvSpPr>
        <p:spPr>
          <a:xfrm>
            <a:off x="1099786" y="4486839"/>
            <a:ext cx="173578" cy="17097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743;p36">
            <a:extLst>
              <a:ext uri="{FF2B5EF4-FFF2-40B4-BE49-F238E27FC236}">
                <a16:creationId xmlns:a16="http://schemas.microsoft.com/office/drawing/2014/main" id="{9B11911F-A567-2D61-F337-8AB3CF81E566}"/>
              </a:ext>
            </a:extLst>
          </p:cNvPr>
          <p:cNvGrpSpPr/>
          <p:nvPr/>
        </p:nvGrpSpPr>
        <p:grpSpPr>
          <a:xfrm>
            <a:off x="6851488" y="1418359"/>
            <a:ext cx="1718644" cy="2201678"/>
            <a:chOff x="263332" y="70954"/>
            <a:chExt cx="1327343" cy="1700400"/>
          </a:xfrm>
        </p:grpSpPr>
        <p:sp>
          <p:nvSpPr>
            <p:cNvPr id="13" name="Google Shape;744;p36">
              <a:extLst>
                <a:ext uri="{FF2B5EF4-FFF2-40B4-BE49-F238E27FC236}">
                  <a16:creationId xmlns:a16="http://schemas.microsoft.com/office/drawing/2014/main" id="{2AB835F5-00AA-857F-D0A2-36C3F7A91083}"/>
                </a:ext>
              </a:extLst>
            </p:cNvPr>
            <p:cNvSpPr/>
            <p:nvPr/>
          </p:nvSpPr>
          <p:spPr>
            <a:xfrm>
              <a:off x="263332" y="70954"/>
              <a:ext cx="1327343" cy="1700400"/>
            </a:xfrm>
            <a:custGeom>
              <a:avLst/>
              <a:gdLst/>
              <a:ahLst/>
              <a:cxnLst/>
              <a:rect l="l" t="t" r="r" b="b"/>
              <a:pathLst>
                <a:path w="38608" h="49459" extrusionOk="0">
                  <a:moveTo>
                    <a:pt x="19304" y="0"/>
                  </a:moveTo>
                  <a:cubicBezTo>
                    <a:pt x="16533" y="0"/>
                    <a:pt x="13856" y="576"/>
                    <a:pt x="11347" y="1710"/>
                  </a:cubicBezTo>
                  <a:cubicBezTo>
                    <a:pt x="4454" y="4836"/>
                    <a:pt x="1" y="11741"/>
                    <a:pt x="1" y="19303"/>
                  </a:cubicBezTo>
                  <a:cubicBezTo>
                    <a:pt x="1" y="24574"/>
                    <a:pt x="2165" y="29618"/>
                    <a:pt x="5963" y="33251"/>
                  </a:cubicBezTo>
                  <a:lnTo>
                    <a:pt x="3832" y="47940"/>
                  </a:lnTo>
                  <a:cubicBezTo>
                    <a:pt x="3776" y="48321"/>
                    <a:pt x="3889" y="48708"/>
                    <a:pt x="4141" y="49000"/>
                  </a:cubicBezTo>
                  <a:cubicBezTo>
                    <a:pt x="4394" y="49292"/>
                    <a:pt x="4759" y="49458"/>
                    <a:pt x="5145" y="49458"/>
                  </a:cubicBezTo>
                  <a:lnTo>
                    <a:pt x="34595" y="49458"/>
                  </a:lnTo>
                  <a:cubicBezTo>
                    <a:pt x="34971" y="49458"/>
                    <a:pt x="35327" y="49301"/>
                    <a:pt x="35579" y="49022"/>
                  </a:cubicBezTo>
                  <a:cubicBezTo>
                    <a:pt x="35832" y="48745"/>
                    <a:pt x="35953" y="48373"/>
                    <a:pt x="35916" y="48001"/>
                  </a:cubicBezTo>
                  <a:lnTo>
                    <a:pt x="34280" y="31483"/>
                  </a:lnTo>
                  <a:cubicBezTo>
                    <a:pt x="37075" y="28051"/>
                    <a:pt x="38607" y="23748"/>
                    <a:pt x="38607" y="19303"/>
                  </a:cubicBezTo>
                  <a:cubicBezTo>
                    <a:pt x="38607" y="9058"/>
                    <a:pt x="30601" y="592"/>
                    <a:pt x="20389" y="31"/>
                  </a:cubicBezTo>
                  <a:cubicBezTo>
                    <a:pt x="20044" y="11"/>
                    <a:pt x="19679" y="0"/>
                    <a:pt x="193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3810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45;p36">
              <a:extLst>
                <a:ext uri="{FF2B5EF4-FFF2-40B4-BE49-F238E27FC236}">
                  <a16:creationId xmlns:a16="http://schemas.microsoft.com/office/drawing/2014/main" id="{B3A69A9A-607F-52F7-8447-3B098AB6D24F}"/>
                </a:ext>
              </a:extLst>
            </p:cNvPr>
            <p:cNvSpPr/>
            <p:nvPr/>
          </p:nvSpPr>
          <p:spPr>
            <a:xfrm>
              <a:off x="308954" y="120599"/>
              <a:ext cx="1236030" cy="1235995"/>
            </a:xfrm>
            <a:custGeom>
              <a:avLst/>
              <a:gdLst/>
              <a:ahLst/>
              <a:cxnLst/>
              <a:rect l="l" t="t" r="r" b="b"/>
              <a:pathLst>
                <a:path w="35952" h="35951" extrusionOk="0">
                  <a:moveTo>
                    <a:pt x="17977" y="0"/>
                  </a:moveTo>
                  <a:cubicBezTo>
                    <a:pt x="15335" y="0"/>
                    <a:pt x="12829" y="569"/>
                    <a:pt x="10567" y="1591"/>
                  </a:cubicBezTo>
                  <a:cubicBezTo>
                    <a:pt x="4337" y="4417"/>
                    <a:pt x="1" y="10689"/>
                    <a:pt x="1" y="17975"/>
                  </a:cubicBezTo>
                  <a:cubicBezTo>
                    <a:pt x="1" y="23325"/>
                    <a:pt x="2339" y="28130"/>
                    <a:pt x="6049" y="31422"/>
                  </a:cubicBezTo>
                  <a:cubicBezTo>
                    <a:pt x="9223" y="34240"/>
                    <a:pt x="13401" y="35951"/>
                    <a:pt x="17977" y="35951"/>
                  </a:cubicBezTo>
                  <a:cubicBezTo>
                    <a:pt x="22020" y="35951"/>
                    <a:pt x="25754" y="34617"/>
                    <a:pt x="28757" y="32362"/>
                  </a:cubicBezTo>
                  <a:cubicBezTo>
                    <a:pt x="29006" y="32175"/>
                    <a:pt x="29250" y="31982"/>
                    <a:pt x="29487" y="31782"/>
                  </a:cubicBezTo>
                  <a:cubicBezTo>
                    <a:pt x="29776" y="31542"/>
                    <a:pt x="30060" y="31289"/>
                    <a:pt x="30334" y="31030"/>
                  </a:cubicBezTo>
                  <a:cubicBezTo>
                    <a:pt x="30768" y="30619"/>
                    <a:pt x="31183" y="30183"/>
                    <a:pt x="31575" y="29730"/>
                  </a:cubicBezTo>
                  <a:cubicBezTo>
                    <a:pt x="34303" y="26579"/>
                    <a:pt x="35951" y="22471"/>
                    <a:pt x="35951" y="17975"/>
                  </a:cubicBezTo>
                  <a:cubicBezTo>
                    <a:pt x="35951" y="8383"/>
                    <a:pt x="28443" y="549"/>
                    <a:pt x="18981" y="29"/>
                  </a:cubicBezTo>
                  <a:cubicBezTo>
                    <a:pt x="18649" y="9"/>
                    <a:pt x="18314" y="0"/>
                    <a:pt x="17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46;p36">
              <a:extLst>
                <a:ext uri="{FF2B5EF4-FFF2-40B4-BE49-F238E27FC236}">
                  <a16:creationId xmlns:a16="http://schemas.microsoft.com/office/drawing/2014/main" id="{3B187BCE-E749-49E8-71E8-2CC1C5ABB7A7}"/>
                </a:ext>
              </a:extLst>
            </p:cNvPr>
            <p:cNvSpPr/>
            <p:nvPr/>
          </p:nvSpPr>
          <p:spPr>
            <a:xfrm>
              <a:off x="445545" y="479628"/>
              <a:ext cx="151856" cy="261322"/>
            </a:xfrm>
            <a:custGeom>
              <a:avLst/>
              <a:gdLst/>
              <a:ahLst/>
              <a:cxnLst/>
              <a:rect l="l" t="t" r="r" b="b"/>
              <a:pathLst>
                <a:path w="4417" h="7601" extrusionOk="0">
                  <a:moveTo>
                    <a:pt x="989" y="0"/>
                  </a:moveTo>
                  <a:cubicBezTo>
                    <a:pt x="648" y="136"/>
                    <a:pt x="310" y="378"/>
                    <a:pt x="0" y="576"/>
                  </a:cubicBezTo>
                  <a:cubicBezTo>
                    <a:pt x="426" y="2501"/>
                    <a:pt x="1625" y="4155"/>
                    <a:pt x="2853" y="5698"/>
                  </a:cubicBezTo>
                  <a:cubicBezTo>
                    <a:pt x="3364" y="6340"/>
                    <a:pt x="3886" y="6974"/>
                    <a:pt x="4417" y="7600"/>
                  </a:cubicBezTo>
                  <a:cubicBezTo>
                    <a:pt x="3112" y="5250"/>
                    <a:pt x="1957" y="2507"/>
                    <a:pt x="9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47;p36">
              <a:extLst>
                <a:ext uri="{FF2B5EF4-FFF2-40B4-BE49-F238E27FC236}">
                  <a16:creationId xmlns:a16="http://schemas.microsoft.com/office/drawing/2014/main" id="{6EE4094F-215B-9F98-F5AE-CB15E2DB265C}"/>
                </a:ext>
              </a:extLst>
            </p:cNvPr>
            <p:cNvSpPr/>
            <p:nvPr/>
          </p:nvSpPr>
          <p:spPr>
            <a:xfrm>
              <a:off x="558621" y="459240"/>
              <a:ext cx="53461" cy="286764"/>
            </a:xfrm>
            <a:custGeom>
              <a:avLst/>
              <a:gdLst/>
              <a:ahLst/>
              <a:cxnLst/>
              <a:rect l="l" t="t" r="r" b="b"/>
              <a:pathLst>
                <a:path w="1555" h="8341" extrusionOk="0">
                  <a:moveTo>
                    <a:pt x="1454" y="0"/>
                  </a:moveTo>
                  <a:cubicBezTo>
                    <a:pt x="1109" y="0"/>
                    <a:pt x="735" y="74"/>
                    <a:pt x="399" y="124"/>
                  </a:cubicBezTo>
                  <a:cubicBezTo>
                    <a:pt x="0" y="2055"/>
                    <a:pt x="417" y="4054"/>
                    <a:pt x="905" y="5964"/>
                  </a:cubicBezTo>
                  <a:cubicBezTo>
                    <a:pt x="1109" y="6760"/>
                    <a:pt x="1326" y="7553"/>
                    <a:pt x="1555" y="8341"/>
                  </a:cubicBezTo>
                  <a:cubicBezTo>
                    <a:pt x="1326" y="5662"/>
                    <a:pt x="1393" y="2687"/>
                    <a:pt x="1536" y="2"/>
                  </a:cubicBezTo>
                  <a:cubicBezTo>
                    <a:pt x="1509" y="1"/>
                    <a:pt x="1481" y="0"/>
                    <a:pt x="14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48;p36">
              <a:extLst>
                <a:ext uri="{FF2B5EF4-FFF2-40B4-BE49-F238E27FC236}">
                  <a16:creationId xmlns:a16="http://schemas.microsoft.com/office/drawing/2014/main" id="{038D7351-82C3-86F0-049A-00F69B3CA45E}"/>
                </a:ext>
              </a:extLst>
            </p:cNvPr>
            <p:cNvSpPr/>
            <p:nvPr/>
          </p:nvSpPr>
          <p:spPr>
            <a:xfrm>
              <a:off x="621123" y="481347"/>
              <a:ext cx="134254" cy="268061"/>
            </a:xfrm>
            <a:custGeom>
              <a:avLst/>
              <a:gdLst/>
              <a:ahLst/>
              <a:cxnLst/>
              <a:rect l="l" t="t" r="r" b="b"/>
              <a:pathLst>
                <a:path w="3905" h="7797" extrusionOk="0">
                  <a:moveTo>
                    <a:pt x="2843" y="0"/>
                  </a:moveTo>
                  <a:cubicBezTo>
                    <a:pt x="1584" y="1517"/>
                    <a:pt x="1011" y="3478"/>
                    <a:pt x="545" y="5394"/>
                  </a:cubicBezTo>
                  <a:cubicBezTo>
                    <a:pt x="351" y="6192"/>
                    <a:pt x="170" y="6992"/>
                    <a:pt x="1" y="7796"/>
                  </a:cubicBezTo>
                  <a:cubicBezTo>
                    <a:pt x="1057" y="5325"/>
                    <a:pt x="2516" y="2730"/>
                    <a:pt x="3904" y="427"/>
                  </a:cubicBezTo>
                  <a:cubicBezTo>
                    <a:pt x="3587" y="243"/>
                    <a:pt x="3189" y="123"/>
                    <a:pt x="28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49;p36">
              <a:extLst>
                <a:ext uri="{FF2B5EF4-FFF2-40B4-BE49-F238E27FC236}">
                  <a16:creationId xmlns:a16="http://schemas.microsoft.com/office/drawing/2014/main" id="{BC87B898-B8BE-AA38-AE7E-6BB26B191884}"/>
                </a:ext>
              </a:extLst>
            </p:cNvPr>
            <p:cNvSpPr/>
            <p:nvPr/>
          </p:nvSpPr>
          <p:spPr>
            <a:xfrm>
              <a:off x="540090" y="703131"/>
              <a:ext cx="165918" cy="491943"/>
            </a:xfrm>
            <a:custGeom>
              <a:avLst/>
              <a:gdLst/>
              <a:ahLst/>
              <a:cxnLst/>
              <a:rect l="l" t="t" r="r" b="b"/>
              <a:pathLst>
                <a:path w="4826" h="14309" extrusionOk="0">
                  <a:moveTo>
                    <a:pt x="2452" y="1"/>
                  </a:moveTo>
                  <a:cubicBezTo>
                    <a:pt x="2284" y="1"/>
                    <a:pt x="2112" y="19"/>
                    <a:pt x="1939" y="58"/>
                  </a:cubicBezTo>
                  <a:cubicBezTo>
                    <a:pt x="1909" y="65"/>
                    <a:pt x="1878" y="71"/>
                    <a:pt x="1850" y="77"/>
                  </a:cubicBezTo>
                  <a:cubicBezTo>
                    <a:pt x="859" y="321"/>
                    <a:pt x="177" y="1146"/>
                    <a:pt x="49" y="2087"/>
                  </a:cubicBezTo>
                  <a:cubicBezTo>
                    <a:pt x="45" y="2109"/>
                    <a:pt x="43" y="2131"/>
                    <a:pt x="40" y="2153"/>
                  </a:cubicBezTo>
                  <a:cubicBezTo>
                    <a:pt x="0" y="2512"/>
                    <a:pt x="40" y="2885"/>
                    <a:pt x="175" y="3251"/>
                  </a:cubicBezTo>
                  <a:lnTo>
                    <a:pt x="217" y="3366"/>
                  </a:lnTo>
                  <a:lnTo>
                    <a:pt x="237" y="3416"/>
                  </a:lnTo>
                  <a:lnTo>
                    <a:pt x="518" y="4182"/>
                  </a:lnTo>
                  <a:lnTo>
                    <a:pt x="538" y="4234"/>
                  </a:lnTo>
                  <a:lnTo>
                    <a:pt x="680" y="4618"/>
                  </a:lnTo>
                  <a:lnTo>
                    <a:pt x="759" y="4833"/>
                  </a:lnTo>
                  <a:lnTo>
                    <a:pt x="1055" y="5640"/>
                  </a:lnTo>
                  <a:lnTo>
                    <a:pt x="1076" y="5696"/>
                  </a:lnTo>
                  <a:lnTo>
                    <a:pt x="1171" y="5952"/>
                  </a:lnTo>
                  <a:lnTo>
                    <a:pt x="1248" y="6164"/>
                  </a:lnTo>
                  <a:lnTo>
                    <a:pt x="1349" y="6441"/>
                  </a:lnTo>
                  <a:lnTo>
                    <a:pt x="1370" y="6492"/>
                  </a:lnTo>
                  <a:lnTo>
                    <a:pt x="1556" y="6999"/>
                  </a:lnTo>
                  <a:lnTo>
                    <a:pt x="1573" y="7049"/>
                  </a:lnTo>
                  <a:lnTo>
                    <a:pt x="1693" y="7372"/>
                  </a:lnTo>
                  <a:lnTo>
                    <a:pt x="1766" y="7569"/>
                  </a:lnTo>
                  <a:lnTo>
                    <a:pt x="1771" y="7580"/>
                  </a:lnTo>
                  <a:lnTo>
                    <a:pt x="1783" y="7621"/>
                  </a:lnTo>
                  <a:lnTo>
                    <a:pt x="2111" y="8509"/>
                  </a:lnTo>
                  <a:lnTo>
                    <a:pt x="2131" y="8561"/>
                  </a:lnTo>
                  <a:lnTo>
                    <a:pt x="2302" y="9026"/>
                  </a:lnTo>
                  <a:lnTo>
                    <a:pt x="2321" y="9078"/>
                  </a:lnTo>
                  <a:lnTo>
                    <a:pt x="2614" y="9868"/>
                  </a:lnTo>
                  <a:lnTo>
                    <a:pt x="2633" y="9923"/>
                  </a:lnTo>
                  <a:lnTo>
                    <a:pt x="3003" y="10924"/>
                  </a:lnTo>
                  <a:lnTo>
                    <a:pt x="3021" y="10976"/>
                  </a:lnTo>
                  <a:lnTo>
                    <a:pt x="3366" y="11915"/>
                  </a:lnTo>
                  <a:lnTo>
                    <a:pt x="3387" y="11970"/>
                  </a:lnTo>
                  <a:lnTo>
                    <a:pt x="4248" y="14308"/>
                  </a:lnTo>
                  <a:lnTo>
                    <a:pt x="4383" y="11507"/>
                  </a:lnTo>
                  <a:lnTo>
                    <a:pt x="4388" y="11446"/>
                  </a:lnTo>
                  <a:lnTo>
                    <a:pt x="4417" y="10840"/>
                  </a:lnTo>
                  <a:lnTo>
                    <a:pt x="4419" y="10782"/>
                  </a:lnTo>
                  <a:lnTo>
                    <a:pt x="4501" y="9101"/>
                  </a:lnTo>
                  <a:lnTo>
                    <a:pt x="4505" y="9039"/>
                  </a:lnTo>
                  <a:lnTo>
                    <a:pt x="4514" y="8822"/>
                  </a:lnTo>
                  <a:lnTo>
                    <a:pt x="4516" y="8769"/>
                  </a:lnTo>
                  <a:lnTo>
                    <a:pt x="4573" y="7607"/>
                  </a:lnTo>
                  <a:lnTo>
                    <a:pt x="4575" y="7548"/>
                  </a:lnTo>
                  <a:lnTo>
                    <a:pt x="4605" y="6943"/>
                  </a:lnTo>
                  <a:lnTo>
                    <a:pt x="4609" y="6886"/>
                  </a:lnTo>
                  <a:lnTo>
                    <a:pt x="4652" y="6025"/>
                  </a:lnTo>
                  <a:lnTo>
                    <a:pt x="4654" y="5967"/>
                  </a:lnTo>
                  <a:lnTo>
                    <a:pt x="4662" y="5762"/>
                  </a:lnTo>
                  <a:lnTo>
                    <a:pt x="4666" y="5702"/>
                  </a:lnTo>
                  <a:lnTo>
                    <a:pt x="4720" y="4605"/>
                  </a:lnTo>
                  <a:lnTo>
                    <a:pt x="4722" y="4550"/>
                  </a:lnTo>
                  <a:lnTo>
                    <a:pt x="4783" y="3258"/>
                  </a:lnTo>
                  <a:lnTo>
                    <a:pt x="4786" y="3202"/>
                  </a:lnTo>
                  <a:lnTo>
                    <a:pt x="4819" y="2536"/>
                  </a:lnTo>
                  <a:cubicBezTo>
                    <a:pt x="4826" y="2415"/>
                    <a:pt x="4821" y="2293"/>
                    <a:pt x="4808" y="2173"/>
                  </a:cubicBezTo>
                  <a:cubicBezTo>
                    <a:pt x="4808" y="2155"/>
                    <a:pt x="4806" y="2138"/>
                    <a:pt x="4801" y="2120"/>
                  </a:cubicBezTo>
                  <a:cubicBezTo>
                    <a:pt x="4768" y="1844"/>
                    <a:pt x="4688" y="1580"/>
                    <a:pt x="4567" y="1339"/>
                  </a:cubicBezTo>
                  <a:cubicBezTo>
                    <a:pt x="4558" y="1319"/>
                    <a:pt x="4550" y="1299"/>
                    <a:pt x="4536" y="1279"/>
                  </a:cubicBezTo>
                  <a:cubicBezTo>
                    <a:pt x="4132" y="519"/>
                    <a:pt x="3340" y="1"/>
                    <a:pt x="24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50;p36">
              <a:extLst>
                <a:ext uri="{FF2B5EF4-FFF2-40B4-BE49-F238E27FC236}">
                  <a16:creationId xmlns:a16="http://schemas.microsoft.com/office/drawing/2014/main" id="{CBDE08F0-E490-B3CD-06DF-5FC399CA9E0D}"/>
                </a:ext>
              </a:extLst>
            </p:cNvPr>
            <p:cNvSpPr/>
            <p:nvPr/>
          </p:nvSpPr>
          <p:spPr>
            <a:xfrm>
              <a:off x="593585" y="908275"/>
              <a:ext cx="106509" cy="37234"/>
            </a:xfrm>
            <a:custGeom>
              <a:avLst/>
              <a:gdLst/>
              <a:ahLst/>
              <a:cxnLst/>
              <a:rect l="l" t="t" r="r" b="b"/>
              <a:pathLst>
                <a:path w="3098" h="1083" extrusionOk="0">
                  <a:moveTo>
                    <a:pt x="3098" y="0"/>
                  </a:moveTo>
                  <a:cubicBezTo>
                    <a:pt x="2565" y="140"/>
                    <a:pt x="2046" y="314"/>
                    <a:pt x="1557" y="479"/>
                  </a:cubicBezTo>
                  <a:cubicBezTo>
                    <a:pt x="1053" y="646"/>
                    <a:pt x="527" y="826"/>
                    <a:pt x="0" y="1032"/>
                  </a:cubicBezTo>
                  <a:lnTo>
                    <a:pt x="17" y="1082"/>
                  </a:lnTo>
                  <a:cubicBezTo>
                    <a:pt x="544" y="879"/>
                    <a:pt x="1071" y="700"/>
                    <a:pt x="1575" y="531"/>
                  </a:cubicBezTo>
                  <a:cubicBezTo>
                    <a:pt x="2059" y="368"/>
                    <a:pt x="2569" y="197"/>
                    <a:pt x="3096" y="58"/>
                  </a:cubicBezTo>
                  <a:lnTo>
                    <a:pt x="3098" y="0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51;p36">
              <a:extLst>
                <a:ext uri="{FF2B5EF4-FFF2-40B4-BE49-F238E27FC236}">
                  <a16:creationId xmlns:a16="http://schemas.microsoft.com/office/drawing/2014/main" id="{F4955727-F99B-AC3F-775B-BC810D59AD87}"/>
                </a:ext>
              </a:extLst>
            </p:cNvPr>
            <p:cNvSpPr/>
            <p:nvPr/>
          </p:nvSpPr>
          <p:spPr>
            <a:xfrm>
              <a:off x="586469" y="899165"/>
              <a:ext cx="114073" cy="27160"/>
            </a:xfrm>
            <a:custGeom>
              <a:avLst/>
              <a:gdLst/>
              <a:ahLst/>
              <a:cxnLst/>
              <a:rect l="l" t="t" r="r" b="b"/>
              <a:pathLst>
                <a:path w="3318" h="790" extrusionOk="0">
                  <a:moveTo>
                    <a:pt x="3317" y="0"/>
                  </a:moveTo>
                  <a:lnTo>
                    <a:pt x="3317" y="0"/>
                  </a:lnTo>
                  <a:cubicBezTo>
                    <a:pt x="2182" y="120"/>
                    <a:pt x="1069" y="396"/>
                    <a:pt x="0" y="739"/>
                  </a:cubicBezTo>
                  <a:lnTo>
                    <a:pt x="21" y="790"/>
                  </a:lnTo>
                  <a:cubicBezTo>
                    <a:pt x="1083" y="452"/>
                    <a:pt x="2187" y="177"/>
                    <a:pt x="3313" y="60"/>
                  </a:cubicBezTo>
                  <a:lnTo>
                    <a:pt x="3317" y="0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52;p36">
              <a:extLst>
                <a:ext uri="{FF2B5EF4-FFF2-40B4-BE49-F238E27FC236}">
                  <a16:creationId xmlns:a16="http://schemas.microsoft.com/office/drawing/2014/main" id="{C97337B6-8F46-A274-B10D-A02332CC8A9C}"/>
                </a:ext>
              </a:extLst>
            </p:cNvPr>
            <p:cNvSpPr/>
            <p:nvPr/>
          </p:nvSpPr>
          <p:spPr>
            <a:xfrm>
              <a:off x="576361" y="859525"/>
              <a:ext cx="126071" cy="39434"/>
            </a:xfrm>
            <a:custGeom>
              <a:avLst/>
              <a:gdLst/>
              <a:ahLst/>
              <a:cxnLst/>
              <a:rect l="l" t="t" r="r" b="b"/>
              <a:pathLst>
                <a:path w="3667" h="1147" extrusionOk="0">
                  <a:moveTo>
                    <a:pt x="3667" y="1"/>
                  </a:moveTo>
                  <a:lnTo>
                    <a:pt x="3667" y="1"/>
                  </a:lnTo>
                  <a:cubicBezTo>
                    <a:pt x="2957" y="146"/>
                    <a:pt x="2224" y="299"/>
                    <a:pt x="1521" y="509"/>
                  </a:cubicBezTo>
                  <a:cubicBezTo>
                    <a:pt x="965" y="675"/>
                    <a:pt x="459" y="867"/>
                    <a:pt x="0" y="1091"/>
                  </a:cubicBezTo>
                  <a:lnTo>
                    <a:pt x="21" y="1147"/>
                  </a:lnTo>
                  <a:cubicBezTo>
                    <a:pt x="477" y="923"/>
                    <a:pt x="983" y="729"/>
                    <a:pt x="1536" y="562"/>
                  </a:cubicBezTo>
                  <a:cubicBezTo>
                    <a:pt x="2235" y="354"/>
                    <a:pt x="2959" y="202"/>
                    <a:pt x="3665" y="56"/>
                  </a:cubicBezTo>
                  <a:lnTo>
                    <a:pt x="36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53;p36">
              <a:extLst>
                <a:ext uri="{FF2B5EF4-FFF2-40B4-BE49-F238E27FC236}">
                  <a16:creationId xmlns:a16="http://schemas.microsoft.com/office/drawing/2014/main" id="{462E946A-81BB-9C92-7DC1-54F94B880977}"/>
                </a:ext>
              </a:extLst>
            </p:cNvPr>
            <p:cNvSpPr/>
            <p:nvPr/>
          </p:nvSpPr>
          <p:spPr>
            <a:xfrm>
              <a:off x="557864" y="813146"/>
              <a:ext cx="146768" cy="35549"/>
            </a:xfrm>
            <a:custGeom>
              <a:avLst/>
              <a:gdLst/>
              <a:ahLst/>
              <a:cxnLst/>
              <a:rect l="l" t="t" r="r" b="b"/>
              <a:pathLst>
                <a:path w="4269" h="1034" extrusionOk="0">
                  <a:moveTo>
                    <a:pt x="4174" y="1"/>
                  </a:moveTo>
                  <a:cubicBezTo>
                    <a:pt x="3983" y="1"/>
                    <a:pt x="3778" y="12"/>
                    <a:pt x="3552" y="33"/>
                  </a:cubicBezTo>
                  <a:cubicBezTo>
                    <a:pt x="2364" y="144"/>
                    <a:pt x="1164" y="467"/>
                    <a:pt x="1" y="982"/>
                  </a:cubicBezTo>
                  <a:lnTo>
                    <a:pt x="21" y="1034"/>
                  </a:lnTo>
                  <a:cubicBezTo>
                    <a:pt x="1180" y="517"/>
                    <a:pt x="2375" y="198"/>
                    <a:pt x="3557" y="88"/>
                  </a:cubicBezTo>
                  <a:cubicBezTo>
                    <a:pt x="3782" y="68"/>
                    <a:pt x="3984" y="57"/>
                    <a:pt x="4172" y="57"/>
                  </a:cubicBezTo>
                  <a:cubicBezTo>
                    <a:pt x="4204" y="57"/>
                    <a:pt x="4235" y="57"/>
                    <a:pt x="4266" y="58"/>
                  </a:cubicBezTo>
                  <a:lnTo>
                    <a:pt x="4269" y="2"/>
                  </a:lnTo>
                  <a:cubicBezTo>
                    <a:pt x="4237" y="1"/>
                    <a:pt x="4206" y="1"/>
                    <a:pt x="4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54;p36">
              <a:extLst>
                <a:ext uri="{FF2B5EF4-FFF2-40B4-BE49-F238E27FC236}">
                  <a16:creationId xmlns:a16="http://schemas.microsoft.com/office/drawing/2014/main" id="{4A2D3D02-0FA3-9C4F-9E84-F76E05EA010F}"/>
                </a:ext>
              </a:extLst>
            </p:cNvPr>
            <p:cNvSpPr/>
            <p:nvPr/>
          </p:nvSpPr>
          <p:spPr>
            <a:xfrm>
              <a:off x="541465" y="745143"/>
              <a:ext cx="155638" cy="32042"/>
            </a:xfrm>
            <a:custGeom>
              <a:avLst/>
              <a:gdLst/>
              <a:ahLst/>
              <a:cxnLst/>
              <a:rect l="l" t="t" r="r" b="b"/>
              <a:pathLst>
                <a:path w="4527" h="932" extrusionOk="0">
                  <a:moveTo>
                    <a:pt x="3555" y="1"/>
                  </a:moveTo>
                  <a:cubicBezTo>
                    <a:pt x="3039" y="1"/>
                    <a:pt x="2522" y="52"/>
                    <a:pt x="2016" y="154"/>
                  </a:cubicBezTo>
                  <a:cubicBezTo>
                    <a:pt x="1318" y="299"/>
                    <a:pt x="642" y="538"/>
                    <a:pt x="9" y="865"/>
                  </a:cubicBezTo>
                  <a:cubicBezTo>
                    <a:pt x="5" y="887"/>
                    <a:pt x="3" y="909"/>
                    <a:pt x="0" y="931"/>
                  </a:cubicBezTo>
                  <a:cubicBezTo>
                    <a:pt x="640" y="599"/>
                    <a:pt x="1323" y="353"/>
                    <a:pt x="2027" y="208"/>
                  </a:cubicBezTo>
                  <a:cubicBezTo>
                    <a:pt x="2528" y="106"/>
                    <a:pt x="3039" y="55"/>
                    <a:pt x="3551" y="55"/>
                  </a:cubicBezTo>
                  <a:cubicBezTo>
                    <a:pt x="3877" y="55"/>
                    <a:pt x="4203" y="76"/>
                    <a:pt x="4527" y="117"/>
                  </a:cubicBezTo>
                  <a:cubicBezTo>
                    <a:pt x="4518" y="97"/>
                    <a:pt x="4510" y="77"/>
                    <a:pt x="4496" y="57"/>
                  </a:cubicBezTo>
                  <a:cubicBezTo>
                    <a:pt x="4185" y="19"/>
                    <a:pt x="3870" y="1"/>
                    <a:pt x="3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55;p36">
              <a:extLst>
                <a:ext uri="{FF2B5EF4-FFF2-40B4-BE49-F238E27FC236}">
                  <a16:creationId xmlns:a16="http://schemas.microsoft.com/office/drawing/2014/main" id="{47237F5F-C5C6-71FA-1C86-F24E99489E86}"/>
                </a:ext>
              </a:extLst>
            </p:cNvPr>
            <p:cNvSpPr/>
            <p:nvPr/>
          </p:nvSpPr>
          <p:spPr>
            <a:xfrm>
              <a:off x="547551" y="775982"/>
              <a:ext cx="157839" cy="44625"/>
            </a:xfrm>
            <a:custGeom>
              <a:avLst/>
              <a:gdLst/>
              <a:ahLst/>
              <a:cxnLst/>
              <a:rect l="l" t="t" r="r" b="b"/>
              <a:pathLst>
                <a:path w="4591" h="1298" extrusionOk="0">
                  <a:moveTo>
                    <a:pt x="4584" y="1"/>
                  </a:moveTo>
                  <a:cubicBezTo>
                    <a:pt x="4173" y="63"/>
                    <a:pt x="3762" y="134"/>
                    <a:pt x="3355" y="211"/>
                  </a:cubicBezTo>
                  <a:cubicBezTo>
                    <a:pt x="2221" y="425"/>
                    <a:pt x="1051" y="705"/>
                    <a:pt x="0" y="1247"/>
                  </a:cubicBezTo>
                  <a:lnTo>
                    <a:pt x="20" y="1297"/>
                  </a:lnTo>
                  <a:cubicBezTo>
                    <a:pt x="1066" y="757"/>
                    <a:pt x="2232" y="481"/>
                    <a:pt x="3364" y="265"/>
                  </a:cubicBezTo>
                  <a:cubicBezTo>
                    <a:pt x="3771" y="187"/>
                    <a:pt x="4180" y="118"/>
                    <a:pt x="4591" y="54"/>
                  </a:cubicBezTo>
                  <a:cubicBezTo>
                    <a:pt x="4591" y="36"/>
                    <a:pt x="4589" y="19"/>
                    <a:pt x="45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56;p36">
              <a:extLst>
                <a:ext uri="{FF2B5EF4-FFF2-40B4-BE49-F238E27FC236}">
                  <a16:creationId xmlns:a16="http://schemas.microsoft.com/office/drawing/2014/main" id="{AE5D72EE-B363-2427-B09B-ACBB3C564504}"/>
                </a:ext>
              </a:extLst>
            </p:cNvPr>
            <p:cNvSpPr/>
            <p:nvPr/>
          </p:nvSpPr>
          <p:spPr>
            <a:xfrm>
              <a:off x="629925" y="1013890"/>
              <a:ext cx="65081" cy="30426"/>
            </a:xfrm>
            <a:custGeom>
              <a:avLst/>
              <a:gdLst/>
              <a:ahLst/>
              <a:cxnLst/>
              <a:rect l="l" t="t" r="r" b="b"/>
              <a:pathLst>
                <a:path w="1893" h="885" extrusionOk="0">
                  <a:moveTo>
                    <a:pt x="1892" y="0"/>
                  </a:moveTo>
                  <a:lnTo>
                    <a:pt x="1892" y="0"/>
                  </a:lnTo>
                  <a:cubicBezTo>
                    <a:pt x="1230" y="197"/>
                    <a:pt x="593" y="475"/>
                    <a:pt x="1" y="829"/>
                  </a:cubicBezTo>
                  <a:lnTo>
                    <a:pt x="20" y="884"/>
                  </a:lnTo>
                  <a:cubicBezTo>
                    <a:pt x="604" y="533"/>
                    <a:pt x="1235" y="256"/>
                    <a:pt x="1888" y="62"/>
                  </a:cubicBezTo>
                  <a:lnTo>
                    <a:pt x="1892" y="0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57;p36">
              <a:extLst>
                <a:ext uri="{FF2B5EF4-FFF2-40B4-BE49-F238E27FC236}">
                  <a16:creationId xmlns:a16="http://schemas.microsoft.com/office/drawing/2014/main" id="{6AC7C2DB-042C-7302-60BE-BAE541BFD722}"/>
                </a:ext>
              </a:extLst>
            </p:cNvPr>
            <p:cNvSpPr/>
            <p:nvPr/>
          </p:nvSpPr>
          <p:spPr>
            <a:xfrm>
              <a:off x="619198" y="1004573"/>
              <a:ext cx="76186" cy="10692"/>
            </a:xfrm>
            <a:custGeom>
              <a:avLst/>
              <a:gdLst/>
              <a:ahLst/>
              <a:cxnLst/>
              <a:rect l="l" t="t" r="r" b="b"/>
              <a:pathLst>
                <a:path w="2216" h="311" extrusionOk="0">
                  <a:moveTo>
                    <a:pt x="2215" y="1"/>
                  </a:moveTo>
                  <a:cubicBezTo>
                    <a:pt x="1488" y="41"/>
                    <a:pt x="740" y="116"/>
                    <a:pt x="1" y="258"/>
                  </a:cubicBezTo>
                  <a:lnTo>
                    <a:pt x="20" y="310"/>
                  </a:lnTo>
                  <a:cubicBezTo>
                    <a:pt x="751" y="169"/>
                    <a:pt x="1494" y="96"/>
                    <a:pt x="2213" y="54"/>
                  </a:cubicBezTo>
                  <a:lnTo>
                    <a:pt x="2215" y="1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58;p36">
              <a:extLst>
                <a:ext uri="{FF2B5EF4-FFF2-40B4-BE49-F238E27FC236}">
                  <a16:creationId xmlns:a16="http://schemas.microsoft.com/office/drawing/2014/main" id="{9B87A27C-0563-BFA7-3601-542141941198}"/>
                </a:ext>
              </a:extLst>
            </p:cNvPr>
            <p:cNvSpPr/>
            <p:nvPr/>
          </p:nvSpPr>
          <p:spPr>
            <a:xfrm>
              <a:off x="655813" y="1096608"/>
              <a:ext cx="35136" cy="18050"/>
            </a:xfrm>
            <a:custGeom>
              <a:avLst/>
              <a:gdLst/>
              <a:ahLst/>
              <a:cxnLst/>
              <a:rect l="l" t="t" r="r" b="b"/>
              <a:pathLst>
                <a:path w="1022" h="525" extrusionOk="0">
                  <a:moveTo>
                    <a:pt x="1022" y="1"/>
                  </a:moveTo>
                  <a:lnTo>
                    <a:pt x="1022" y="1"/>
                  </a:lnTo>
                  <a:cubicBezTo>
                    <a:pt x="672" y="132"/>
                    <a:pt x="330" y="290"/>
                    <a:pt x="0" y="470"/>
                  </a:cubicBezTo>
                  <a:lnTo>
                    <a:pt x="21" y="525"/>
                  </a:lnTo>
                  <a:cubicBezTo>
                    <a:pt x="342" y="346"/>
                    <a:pt x="674" y="193"/>
                    <a:pt x="1017" y="62"/>
                  </a:cubicBezTo>
                  <a:lnTo>
                    <a:pt x="1022" y="1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59;p36">
              <a:extLst>
                <a:ext uri="{FF2B5EF4-FFF2-40B4-BE49-F238E27FC236}">
                  <a16:creationId xmlns:a16="http://schemas.microsoft.com/office/drawing/2014/main" id="{AF69D035-A601-F592-53ED-E588C75C2739}"/>
                </a:ext>
              </a:extLst>
            </p:cNvPr>
            <p:cNvSpPr/>
            <p:nvPr/>
          </p:nvSpPr>
          <p:spPr>
            <a:xfrm>
              <a:off x="643298" y="1073780"/>
              <a:ext cx="48716" cy="6738"/>
            </a:xfrm>
            <a:custGeom>
              <a:avLst/>
              <a:gdLst/>
              <a:ahLst/>
              <a:cxnLst/>
              <a:rect l="l" t="t" r="r" b="b"/>
              <a:pathLst>
                <a:path w="1417" h="196" extrusionOk="0">
                  <a:moveTo>
                    <a:pt x="1417" y="1"/>
                  </a:moveTo>
                  <a:lnTo>
                    <a:pt x="1417" y="1"/>
                  </a:lnTo>
                  <a:cubicBezTo>
                    <a:pt x="941" y="10"/>
                    <a:pt x="468" y="57"/>
                    <a:pt x="1" y="143"/>
                  </a:cubicBezTo>
                  <a:lnTo>
                    <a:pt x="19" y="195"/>
                  </a:lnTo>
                  <a:cubicBezTo>
                    <a:pt x="479" y="111"/>
                    <a:pt x="948" y="66"/>
                    <a:pt x="1415" y="59"/>
                  </a:cubicBezTo>
                  <a:lnTo>
                    <a:pt x="1417" y="1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60;p36">
              <a:extLst>
                <a:ext uri="{FF2B5EF4-FFF2-40B4-BE49-F238E27FC236}">
                  <a16:creationId xmlns:a16="http://schemas.microsoft.com/office/drawing/2014/main" id="{70BC7997-DD0E-5BF4-8DED-F01F07FD237E}"/>
                </a:ext>
              </a:extLst>
            </p:cNvPr>
            <p:cNvSpPr/>
            <p:nvPr/>
          </p:nvSpPr>
          <p:spPr>
            <a:xfrm>
              <a:off x="612632" y="962595"/>
              <a:ext cx="84781" cy="34861"/>
            </a:xfrm>
            <a:custGeom>
              <a:avLst/>
              <a:gdLst/>
              <a:ahLst/>
              <a:cxnLst/>
              <a:rect l="l" t="t" r="r" b="b"/>
              <a:pathLst>
                <a:path w="2466" h="1014" extrusionOk="0">
                  <a:moveTo>
                    <a:pt x="2465" y="1"/>
                  </a:moveTo>
                  <a:lnTo>
                    <a:pt x="2465" y="1"/>
                  </a:lnTo>
                  <a:cubicBezTo>
                    <a:pt x="1634" y="277"/>
                    <a:pt x="802" y="589"/>
                    <a:pt x="1" y="963"/>
                  </a:cubicBezTo>
                  <a:lnTo>
                    <a:pt x="21" y="1014"/>
                  </a:lnTo>
                  <a:cubicBezTo>
                    <a:pt x="816" y="644"/>
                    <a:pt x="1638" y="334"/>
                    <a:pt x="2463" y="60"/>
                  </a:cubicBezTo>
                  <a:lnTo>
                    <a:pt x="2465" y="1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61;p36">
              <a:extLst>
                <a:ext uri="{FF2B5EF4-FFF2-40B4-BE49-F238E27FC236}">
                  <a16:creationId xmlns:a16="http://schemas.microsoft.com/office/drawing/2014/main" id="{D2876EE3-BBF5-544D-BDB1-4975B06FCAF6}"/>
                </a:ext>
              </a:extLst>
            </p:cNvPr>
            <p:cNvSpPr/>
            <p:nvPr/>
          </p:nvSpPr>
          <p:spPr>
            <a:xfrm>
              <a:off x="600805" y="939870"/>
              <a:ext cx="97777" cy="25269"/>
            </a:xfrm>
            <a:custGeom>
              <a:avLst/>
              <a:gdLst/>
              <a:ahLst/>
              <a:cxnLst/>
              <a:rect l="l" t="t" r="r" b="b"/>
              <a:pathLst>
                <a:path w="2844" h="735" extrusionOk="0">
                  <a:moveTo>
                    <a:pt x="2843" y="0"/>
                  </a:moveTo>
                  <a:lnTo>
                    <a:pt x="2843" y="0"/>
                  </a:lnTo>
                  <a:cubicBezTo>
                    <a:pt x="1903" y="188"/>
                    <a:pt x="967" y="432"/>
                    <a:pt x="55" y="670"/>
                  </a:cubicBezTo>
                  <a:cubicBezTo>
                    <a:pt x="37" y="674"/>
                    <a:pt x="17" y="679"/>
                    <a:pt x="0" y="683"/>
                  </a:cubicBezTo>
                  <a:lnTo>
                    <a:pt x="5" y="694"/>
                  </a:lnTo>
                  <a:lnTo>
                    <a:pt x="17" y="735"/>
                  </a:lnTo>
                  <a:cubicBezTo>
                    <a:pt x="940" y="493"/>
                    <a:pt x="1887" y="249"/>
                    <a:pt x="2839" y="57"/>
                  </a:cubicBezTo>
                  <a:lnTo>
                    <a:pt x="2843" y="0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62;p36">
              <a:extLst>
                <a:ext uri="{FF2B5EF4-FFF2-40B4-BE49-F238E27FC236}">
                  <a16:creationId xmlns:a16="http://schemas.microsoft.com/office/drawing/2014/main" id="{F5790C4D-5750-7A44-0DF7-5747720D568C}"/>
                </a:ext>
              </a:extLst>
            </p:cNvPr>
            <p:cNvSpPr/>
            <p:nvPr/>
          </p:nvSpPr>
          <p:spPr>
            <a:xfrm>
              <a:off x="563434" y="842679"/>
              <a:ext cx="66766" cy="26610"/>
            </a:xfrm>
            <a:custGeom>
              <a:avLst/>
              <a:gdLst/>
              <a:ahLst/>
              <a:cxnLst/>
              <a:rect l="l" t="t" r="r" b="b"/>
              <a:pathLst>
                <a:path w="1942" h="774" extrusionOk="0">
                  <a:moveTo>
                    <a:pt x="1829" y="1"/>
                  </a:moveTo>
                  <a:cubicBezTo>
                    <a:pt x="1825" y="1"/>
                    <a:pt x="1821" y="1"/>
                    <a:pt x="1817" y="1"/>
                  </a:cubicBezTo>
                  <a:cubicBezTo>
                    <a:pt x="1213" y="57"/>
                    <a:pt x="667" y="207"/>
                    <a:pt x="193" y="453"/>
                  </a:cubicBezTo>
                  <a:cubicBezTo>
                    <a:pt x="127" y="486"/>
                    <a:pt x="62" y="523"/>
                    <a:pt x="1" y="559"/>
                  </a:cubicBezTo>
                  <a:lnTo>
                    <a:pt x="80" y="774"/>
                  </a:lnTo>
                  <a:cubicBezTo>
                    <a:pt x="148" y="727"/>
                    <a:pt x="222" y="688"/>
                    <a:pt x="295" y="650"/>
                  </a:cubicBezTo>
                  <a:cubicBezTo>
                    <a:pt x="742" y="417"/>
                    <a:pt x="1260" y="274"/>
                    <a:pt x="1837" y="223"/>
                  </a:cubicBezTo>
                  <a:cubicBezTo>
                    <a:pt x="1897" y="216"/>
                    <a:pt x="1941" y="163"/>
                    <a:pt x="1937" y="101"/>
                  </a:cubicBezTo>
                  <a:cubicBezTo>
                    <a:pt x="1931" y="45"/>
                    <a:pt x="1883" y="1"/>
                    <a:pt x="1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63;p36">
              <a:extLst>
                <a:ext uri="{FF2B5EF4-FFF2-40B4-BE49-F238E27FC236}">
                  <a16:creationId xmlns:a16="http://schemas.microsoft.com/office/drawing/2014/main" id="{B88C2BBD-51F0-06E8-6F64-613361B5DA02}"/>
                </a:ext>
              </a:extLst>
            </p:cNvPr>
            <p:cNvSpPr/>
            <p:nvPr/>
          </p:nvSpPr>
          <p:spPr>
            <a:xfrm>
              <a:off x="580315" y="891464"/>
              <a:ext cx="52705" cy="23585"/>
            </a:xfrm>
            <a:custGeom>
              <a:avLst/>
              <a:gdLst/>
              <a:ahLst/>
              <a:cxnLst/>
              <a:rect l="l" t="t" r="r" b="b"/>
              <a:pathLst>
                <a:path w="1533" h="686" extrusionOk="0">
                  <a:moveTo>
                    <a:pt x="1412" y="0"/>
                  </a:moveTo>
                  <a:cubicBezTo>
                    <a:pt x="1407" y="0"/>
                    <a:pt x="1403" y="0"/>
                    <a:pt x="1399" y="1"/>
                  </a:cubicBezTo>
                  <a:cubicBezTo>
                    <a:pt x="911" y="67"/>
                    <a:pt x="432" y="231"/>
                    <a:pt x="1" y="474"/>
                  </a:cubicBezTo>
                  <a:lnTo>
                    <a:pt x="78" y="686"/>
                  </a:lnTo>
                  <a:cubicBezTo>
                    <a:pt x="495" y="446"/>
                    <a:pt x="956" y="284"/>
                    <a:pt x="1430" y="220"/>
                  </a:cubicBezTo>
                  <a:cubicBezTo>
                    <a:pt x="1490" y="213"/>
                    <a:pt x="1532" y="157"/>
                    <a:pt x="1523" y="96"/>
                  </a:cubicBezTo>
                  <a:cubicBezTo>
                    <a:pt x="1517" y="41"/>
                    <a:pt x="1467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64;p36">
              <a:extLst>
                <a:ext uri="{FF2B5EF4-FFF2-40B4-BE49-F238E27FC236}">
                  <a16:creationId xmlns:a16="http://schemas.microsoft.com/office/drawing/2014/main" id="{8EC69AAE-7913-83CD-5B9F-CF68ACAD79E0}"/>
                </a:ext>
              </a:extLst>
            </p:cNvPr>
            <p:cNvSpPr/>
            <p:nvPr/>
          </p:nvSpPr>
          <p:spPr>
            <a:xfrm>
              <a:off x="598261" y="942930"/>
              <a:ext cx="47341" cy="20834"/>
            </a:xfrm>
            <a:custGeom>
              <a:avLst/>
              <a:gdLst/>
              <a:ahLst/>
              <a:cxnLst/>
              <a:rect l="l" t="t" r="r" b="b"/>
              <a:pathLst>
                <a:path w="1377" h="606" extrusionOk="0">
                  <a:moveTo>
                    <a:pt x="1260" y="1"/>
                  </a:moveTo>
                  <a:cubicBezTo>
                    <a:pt x="1256" y="1"/>
                    <a:pt x="1251" y="1"/>
                    <a:pt x="1247" y="2"/>
                  </a:cubicBezTo>
                  <a:cubicBezTo>
                    <a:pt x="813" y="54"/>
                    <a:pt x="389" y="192"/>
                    <a:pt x="1" y="397"/>
                  </a:cubicBezTo>
                  <a:lnTo>
                    <a:pt x="74" y="594"/>
                  </a:lnTo>
                  <a:lnTo>
                    <a:pt x="79" y="605"/>
                  </a:lnTo>
                  <a:cubicBezTo>
                    <a:pt x="96" y="596"/>
                    <a:pt x="111" y="587"/>
                    <a:pt x="129" y="581"/>
                  </a:cubicBezTo>
                  <a:cubicBezTo>
                    <a:pt x="488" y="395"/>
                    <a:pt x="877" y="271"/>
                    <a:pt x="1273" y="221"/>
                  </a:cubicBezTo>
                  <a:cubicBezTo>
                    <a:pt x="1335" y="214"/>
                    <a:pt x="1377" y="158"/>
                    <a:pt x="1368" y="99"/>
                  </a:cubicBezTo>
                  <a:cubicBezTo>
                    <a:pt x="1363" y="42"/>
                    <a:pt x="1316" y="1"/>
                    <a:pt x="1260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65;p36">
              <a:extLst>
                <a:ext uri="{FF2B5EF4-FFF2-40B4-BE49-F238E27FC236}">
                  <a16:creationId xmlns:a16="http://schemas.microsoft.com/office/drawing/2014/main" id="{4AA3FCC5-4C9E-4F84-01D1-ABEF9577D9B6}"/>
                </a:ext>
              </a:extLst>
            </p:cNvPr>
            <p:cNvSpPr/>
            <p:nvPr/>
          </p:nvSpPr>
          <p:spPr>
            <a:xfrm>
              <a:off x="776623" y="484063"/>
              <a:ext cx="82203" cy="284013"/>
            </a:xfrm>
            <a:custGeom>
              <a:avLst/>
              <a:gdLst/>
              <a:ahLst/>
              <a:cxnLst/>
              <a:rect l="l" t="t" r="r" b="b"/>
              <a:pathLst>
                <a:path w="2391" h="8261" extrusionOk="0">
                  <a:moveTo>
                    <a:pt x="1245" y="1"/>
                  </a:moveTo>
                  <a:cubicBezTo>
                    <a:pt x="879" y="36"/>
                    <a:pt x="487" y="173"/>
                    <a:pt x="135" y="275"/>
                  </a:cubicBezTo>
                  <a:cubicBezTo>
                    <a:pt x="0" y="2242"/>
                    <a:pt x="683" y="4167"/>
                    <a:pt x="1426" y="5993"/>
                  </a:cubicBezTo>
                  <a:cubicBezTo>
                    <a:pt x="1735" y="6755"/>
                    <a:pt x="2057" y="7510"/>
                    <a:pt x="2390" y="8260"/>
                  </a:cubicBezTo>
                  <a:cubicBezTo>
                    <a:pt x="1801" y="5637"/>
                    <a:pt x="1466" y="2680"/>
                    <a:pt x="1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66;p36">
              <a:extLst>
                <a:ext uri="{FF2B5EF4-FFF2-40B4-BE49-F238E27FC236}">
                  <a16:creationId xmlns:a16="http://schemas.microsoft.com/office/drawing/2014/main" id="{9383CDA7-AEB0-C4F6-7524-0BC0F7F136A8}"/>
                </a:ext>
              </a:extLst>
            </p:cNvPr>
            <p:cNvSpPr/>
            <p:nvPr/>
          </p:nvSpPr>
          <p:spPr>
            <a:xfrm>
              <a:off x="871443" y="494789"/>
              <a:ext cx="80277" cy="282260"/>
            </a:xfrm>
            <a:custGeom>
              <a:avLst/>
              <a:gdLst/>
              <a:ahLst/>
              <a:cxnLst/>
              <a:rect l="l" t="t" r="r" b="b"/>
              <a:pathLst>
                <a:path w="2335" h="8210" extrusionOk="0">
                  <a:moveTo>
                    <a:pt x="1208" y="1"/>
                  </a:moveTo>
                  <a:cubicBezTo>
                    <a:pt x="282" y="1740"/>
                    <a:pt x="117" y="3777"/>
                    <a:pt x="47" y="5747"/>
                  </a:cubicBezTo>
                  <a:cubicBezTo>
                    <a:pt x="19" y="6568"/>
                    <a:pt x="2" y="7388"/>
                    <a:pt x="0" y="8210"/>
                  </a:cubicBezTo>
                  <a:cubicBezTo>
                    <a:pt x="536" y="5575"/>
                    <a:pt x="1440" y="2739"/>
                    <a:pt x="2334" y="204"/>
                  </a:cubicBezTo>
                  <a:cubicBezTo>
                    <a:pt x="1985" y="88"/>
                    <a:pt x="1573" y="51"/>
                    <a:pt x="1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67;p36">
              <a:extLst>
                <a:ext uri="{FF2B5EF4-FFF2-40B4-BE49-F238E27FC236}">
                  <a16:creationId xmlns:a16="http://schemas.microsoft.com/office/drawing/2014/main" id="{9182872E-A8F4-8955-D385-E5CF9FDB4656}"/>
                </a:ext>
              </a:extLst>
            </p:cNvPr>
            <p:cNvSpPr/>
            <p:nvPr/>
          </p:nvSpPr>
          <p:spPr>
            <a:xfrm>
              <a:off x="879179" y="553235"/>
              <a:ext cx="200229" cy="229624"/>
            </a:xfrm>
            <a:custGeom>
              <a:avLst/>
              <a:gdLst/>
              <a:ahLst/>
              <a:cxnLst/>
              <a:rect l="l" t="t" r="r" b="b"/>
              <a:pathLst>
                <a:path w="5824" h="6679" extrusionOk="0">
                  <a:moveTo>
                    <a:pt x="4926" y="1"/>
                  </a:moveTo>
                  <a:cubicBezTo>
                    <a:pt x="3290" y="1101"/>
                    <a:pt x="2187" y="2820"/>
                    <a:pt x="1200" y="4527"/>
                  </a:cubicBezTo>
                  <a:cubicBezTo>
                    <a:pt x="789" y="5238"/>
                    <a:pt x="389" y="5955"/>
                    <a:pt x="1" y="6679"/>
                  </a:cubicBezTo>
                  <a:cubicBezTo>
                    <a:pt x="1711" y="4605"/>
                    <a:pt x="3842" y="2527"/>
                    <a:pt x="5824" y="709"/>
                  </a:cubicBezTo>
                  <a:cubicBezTo>
                    <a:pt x="5571" y="442"/>
                    <a:pt x="5223" y="217"/>
                    <a:pt x="4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68;p36">
              <a:extLst>
                <a:ext uri="{FF2B5EF4-FFF2-40B4-BE49-F238E27FC236}">
                  <a16:creationId xmlns:a16="http://schemas.microsoft.com/office/drawing/2014/main" id="{C7C7FD4E-96EA-23A7-E7EF-0390B8E58D6D}"/>
                </a:ext>
              </a:extLst>
            </p:cNvPr>
            <p:cNvSpPr/>
            <p:nvPr/>
          </p:nvSpPr>
          <p:spPr>
            <a:xfrm>
              <a:off x="787797" y="735998"/>
              <a:ext cx="166090" cy="492769"/>
            </a:xfrm>
            <a:custGeom>
              <a:avLst/>
              <a:gdLst/>
              <a:ahLst/>
              <a:cxnLst/>
              <a:rect l="l" t="t" r="r" b="b"/>
              <a:pathLst>
                <a:path w="4831" h="14333" extrusionOk="0">
                  <a:moveTo>
                    <a:pt x="2420" y="1"/>
                  </a:moveTo>
                  <a:cubicBezTo>
                    <a:pt x="1447" y="1"/>
                    <a:pt x="608" y="588"/>
                    <a:pt x="234" y="1423"/>
                  </a:cubicBezTo>
                  <a:cubicBezTo>
                    <a:pt x="224" y="1443"/>
                    <a:pt x="215" y="1463"/>
                    <a:pt x="208" y="1485"/>
                  </a:cubicBezTo>
                  <a:cubicBezTo>
                    <a:pt x="68" y="1817"/>
                    <a:pt x="1" y="2187"/>
                    <a:pt x="28" y="2576"/>
                  </a:cubicBezTo>
                  <a:lnTo>
                    <a:pt x="35" y="2697"/>
                  </a:lnTo>
                  <a:lnTo>
                    <a:pt x="40" y="2752"/>
                  </a:lnTo>
                  <a:lnTo>
                    <a:pt x="94" y="3566"/>
                  </a:lnTo>
                  <a:lnTo>
                    <a:pt x="98" y="3620"/>
                  </a:lnTo>
                  <a:lnTo>
                    <a:pt x="126" y="4030"/>
                  </a:lnTo>
                  <a:lnTo>
                    <a:pt x="142" y="4258"/>
                  </a:lnTo>
                  <a:lnTo>
                    <a:pt x="199" y="5116"/>
                  </a:lnTo>
                  <a:lnTo>
                    <a:pt x="202" y="5174"/>
                  </a:lnTo>
                  <a:lnTo>
                    <a:pt x="221" y="5448"/>
                  </a:lnTo>
                  <a:lnTo>
                    <a:pt x="235" y="5673"/>
                  </a:lnTo>
                  <a:lnTo>
                    <a:pt x="254" y="5967"/>
                  </a:lnTo>
                  <a:lnTo>
                    <a:pt x="259" y="6022"/>
                  </a:lnTo>
                  <a:lnTo>
                    <a:pt x="295" y="6561"/>
                  </a:lnTo>
                  <a:lnTo>
                    <a:pt x="297" y="6614"/>
                  </a:lnTo>
                  <a:lnTo>
                    <a:pt x="320" y="6957"/>
                  </a:lnTo>
                  <a:lnTo>
                    <a:pt x="335" y="7168"/>
                  </a:lnTo>
                  <a:lnTo>
                    <a:pt x="336" y="7179"/>
                  </a:lnTo>
                  <a:lnTo>
                    <a:pt x="338" y="7221"/>
                  </a:lnTo>
                  <a:lnTo>
                    <a:pt x="401" y="8167"/>
                  </a:lnTo>
                  <a:lnTo>
                    <a:pt x="407" y="8222"/>
                  </a:lnTo>
                  <a:lnTo>
                    <a:pt x="439" y="8715"/>
                  </a:lnTo>
                  <a:lnTo>
                    <a:pt x="442" y="8772"/>
                  </a:lnTo>
                  <a:lnTo>
                    <a:pt x="500" y="9612"/>
                  </a:lnTo>
                  <a:lnTo>
                    <a:pt x="504" y="9670"/>
                  </a:lnTo>
                  <a:lnTo>
                    <a:pt x="576" y="10735"/>
                  </a:lnTo>
                  <a:lnTo>
                    <a:pt x="579" y="10790"/>
                  </a:lnTo>
                  <a:lnTo>
                    <a:pt x="645" y="11788"/>
                  </a:lnTo>
                  <a:lnTo>
                    <a:pt x="650" y="11847"/>
                  </a:lnTo>
                  <a:lnTo>
                    <a:pt x="817" y="14333"/>
                  </a:lnTo>
                  <a:lnTo>
                    <a:pt x="1736" y="11684"/>
                  </a:lnTo>
                  <a:lnTo>
                    <a:pt x="1758" y="11625"/>
                  </a:lnTo>
                  <a:lnTo>
                    <a:pt x="1956" y="11052"/>
                  </a:lnTo>
                  <a:lnTo>
                    <a:pt x="1975" y="10997"/>
                  </a:lnTo>
                  <a:lnTo>
                    <a:pt x="2527" y="9408"/>
                  </a:lnTo>
                  <a:lnTo>
                    <a:pt x="2549" y="9350"/>
                  </a:lnTo>
                  <a:lnTo>
                    <a:pt x="2619" y="9144"/>
                  </a:lnTo>
                  <a:lnTo>
                    <a:pt x="2635" y="9094"/>
                  </a:lnTo>
                  <a:lnTo>
                    <a:pt x="3019" y="7995"/>
                  </a:lnTo>
                  <a:lnTo>
                    <a:pt x="3038" y="7939"/>
                  </a:lnTo>
                  <a:lnTo>
                    <a:pt x="3236" y="7368"/>
                  </a:lnTo>
                  <a:lnTo>
                    <a:pt x="3256" y="7313"/>
                  </a:lnTo>
                  <a:lnTo>
                    <a:pt x="3539" y="6499"/>
                  </a:lnTo>
                  <a:lnTo>
                    <a:pt x="3558" y="6444"/>
                  </a:lnTo>
                  <a:lnTo>
                    <a:pt x="3624" y="6250"/>
                  </a:lnTo>
                  <a:lnTo>
                    <a:pt x="3645" y="6194"/>
                  </a:lnTo>
                  <a:lnTo>
                    <a:pt x="4006" y="5155"/>
                  </a:lnTo>
                  <a:lnTo>
                    <a:pt x="4023" y="5103"/>
                  </a:lnTo>
                  <a:lnTo>
                    <a:pt x="4447" y="3881"/>
                  </a:lnTo>
                  <a:lnTo>
                    <a:pt x="4464" y="3829"/>
                  </a:lnTo>
                  <a:lnTo>
                    <a:pt x="4684" y="3199"/>
                  </a:lnTo>
                  <a:cubicBezTo>
                    <a:pt x="4725" y="3084"/>
                    <a:pt x="4755" y="2967"/>
                    <a:pt x="4776" y="2848"/>
                  </a:cubicBezTo>
                  <a:cubicBezTo>
                    <a:pt x="4781" y="2831"/>
                    <a:pt x="4784" y="2814"/>
                    <a:pt x="4785" y="2795"/>
                  </a:cubicBezTo>
                  <a:cubicBezTo>
                    <a:pt x="4831" y="2521"/>
                    <a:pt x="4829" y="2246"/>
                    <a:pt x="4779" y="1980"/>
                  </a:cubicBezTo>
                  <a:cubicBezTo>
                    <a:pt x="4777" y="1958"/>
                    <a:pt x="4774" y="1936"/>
                    <a:pt x="4767" y="1914"/>
                  </a:cubicBezTo>
                  <a:cubicBezTo>
                    <a:pt x="4561" y="910"/>
                    <a:pt x="3731" y="81"/>
                    <a:pt x="2620" y="9"/>
                  </a:cubicBezTo>
                  <a:cubicBezTo>
                    <a:pt x="2590" y="8"/>
                    <a:pt x="2558" y="6"/>
                    <a:pt x="2529" y="3"/>
                  </a:cubicBezTo>
                  <a:cubicBezTo>
                    <a:pt x="2493" y="2"/>
                    <a:pt x="2456" y="1"/>
                    <a:pt x="2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69;p36">
              <a:extLst>
                <a:ext uri="{FF2B5EF4-FFF2-40B4-BE49-F238E27FC236}">
                  <a16:creationId xmlns:a16="http://schemas.microsoft.com/office/drawing/2014/main" id="{E0E0C264-2057-9E41-6538-116853A66CE6}"/>
                </a:ext>
              </a:extLst>
            </p:cNvPr>
            <p:cNvSpPr/>
            <p:nvPr/>
          </p:nvSpPr>
          <p:spPr>
            <a:xfrm>
              <a:off x="797905" y="957335"/>
              <a:ext cx="112216" cy="6085"/>
            </a:xfrm>
            <a:custGeom>
              <a:avLst/>
              <a:gdLst/>
              <a:ahLst/>
              <a:cxnLst/>
              <a:rect l="l" t="t" r="r" b="b"/>
              <a:pathLst>
                <a:path w="3264" h="177" extrusionOk="0">
                  <a:moveTo>
                    <a:pt x="2862" y="1"/>
                  </a:moveTo>
                  <a:cubicBezTo>
                    <a:pt x="2448" y="1"/>
                    <a:pt x="2040" y="17"/>
                    <a:pt x="1651" y="31"/>
                  </a:cubicBezTo>
                  <a:cubicBezTo>
                    <a:pt x="1120" y="50"/>
                    <a:pt x="564" y="73"/>
                    <a:pt x="1" y="123"/>
                  </a:cubicBezTo>
                  <a:lnTo>
                    <a:pt x="3" y="176"/>
                  </a:lnTo>
                  <a:cubicBezTo>
                    <a:pt x="566" y="129"/>
                    <a:pt x="1122" y="106"/>
                    <a:pt x="1653" y="87"/>
                  </a:cubicBezTo>
                  <a:cubicBezTo>
                    <a:pt x="2042" y="71"/>
                    <a:pt x="2446" y="56"/>
                    <a:pt x="2858" y="56"/>
                  </a:cubicBezTo>
                  <a:cubicBezTo>
                    <a:pt x="2986" y="56"/>
                    <a:pt x="3115" y="58"/>
                    <a:pt x="3245" y="61"/>
                  </a:cubicBezTo>
                  <a:lnTo>
                    <a:pt x="3264" y="6"/>
                  </a:lnTo>
                  <a:cubicBezTo>
                    <a:pt x="3129" y="2"/>
                    <a:pt x="2995" y="1"/>
                    <a:pt x="2862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70;p36">
              <a:extLst>
                <a:ext uri="{FF2B5EF4-FFF2-40B4-BE49-F238E27FC236}">
                  <a16:creationId xmlns:a16="http://schemas.microsoft.com/office/drawing/2014/main" id="{F834470B-A1F0-A98E-24DE-18EF511509CE}"/>
                </a:ext>
              </a:extLst>
            </p:cNvPr>
            <p:cNvSpPr/>
            <p:nvPr/>
          </p:nvSpPr>
          <p:spPr>
            <a:xfrm>
              <a:off x="796529" y="940902"/>
              <a:ext cx="116583" cy="9970"/>
            </a:xfrm>
            <a:custGeom>
              <a:avLst/>
              <a:gdLst/>
              <a:ahLst/>
              <a:cxnLst/>
              <a:rect l="l" t="t" r="r" b="b"/>
              <a:pathLst>
                <a:path w="3391" h="290" extrusionOk="0">
                  <a:moveTo>
                    <a:pt x="555" y="0"/>
                  </a:moveTo>
                  <a:cubicBezTo>
                    <a:pt x="370" y="0"/>
                    <a:pt x="185" y="3"/>
                    <a:pt x="0" y="7"/>
                  </a:cubicBezTo>
                  <a:lnTo>
                    <a:pt x="5" y="62"/>
                  </a:lnTo>
                  <a:cubicBezTo>
                    <a:pt x="181" y="58"/>
                    <a:pt x="358" y="56"/>
                    <a:pt x="535" y="56"/>
                  </a:cubicBezTo>
                  <a:cubicBezTo>
                    <a:pt x="1479" y="56"/>
                    <a:pt x="2432" y="118"/>
                    <a:pt x="3370" y="290"/>
                  </a:cubicBezTo>
                  <a:lnTo>
                    <a:pt x="3391" y="234"/>
                  </a:lnTo>
                  <a:cubicBezTo>
                    <a:pt x="2453" y="62"/>
                    <a:pt x="1498" y="0"/>
                    <a:pt x="555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71;p36">
              <a:extLst>
                <a:ext uri="{FF2B5EF4-FFF2-40B4-BE49-F238E27FC236}">
                  <a16:creationId xmlns:a16="http://schemas.microsoft.com/office/drawing/2014/main" id="{14C285BB-AA92-3002-0820-4905618D684B}"/>
                </a:ext>
              </a:extLst>
            </p:cNvPr>
            <p:cNvSpPr/>
            <p:nvPr/>
          </p:nvSpPr>
          <p:spPr>
            <a:xfrm>
              <a:off x="794604" y="907416"/>
              <a:ext cx="131503" cy="6498"/>
            </a:xfrm>
            <a:custGeom>
              <a:avLst/>
              <a:gdLst/>
              <a:ahLst/>
              <a:cxnLst/>
              <a:rect l="l" t="t" r="r" b="b"/>
              <a:pathLst>
                <a:path w="3825" h="189" extrusionOk="0">
                  <a:moveTo>
                    <a:pt x="1681" y="1"/>
                  </a:moveTo>
                  <a:cubicBezTo>
                    <a:pt x="1662" y="1"/>
                    <a:pt x="1642" y="1"/>
                    <a:pt x="1623" y="1"/>
                  </a:cubicBezTo>
                  <a:cubicBezTo>
                    <a:pt x="1044" y="3"/>
                    <a:pt x="502" y="44"/>
                    <a:pt x="1" y="130"/>
                  </a:cubicBezTo>
                  <a:lnTo>
                    <a:pt x="4" y="188"/>
                  </a:lnTo>
                  <a:cubicBezTo>
                    <a:pt x="504" y="102"/>
                    <a:pt x="1045" y="59"/>
                    <a:pt x="1623" y="55"/>
                  </a:cubicBezTo>
                  <a:cubicBezTo>
                    <a:pt x="1636" y="55"/>
                    <a:pt x="1650" y="55"/>
                    <a:pt x="1663" y="55"/>
                  </a:cubicBezTo>
                  <a:cubicBezTo>
                    <a:pt x="2379" y="55"/>
                    <a:pt x="3103" y="112"/>
                    <a:pt x="3808" y="169"/>
                  </a:cubicBezTo>
                  <a:lnTo>
                    <a:pt x="3825" y="117"/>
                  </a:lnTo>
                  <a:cubicBezTo>
                    <a:pt x="3122" y="59"/>
                    <a:pt x="2397" y="1"/>
                    <a:pt x="1681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72;p36">
              <a:extLst>
                <a:ext uri="{FF2B5EF4-FFF2-40B4-BE49-F238E27FC236}">
                  <a16:creationId xmlns:a16="http://schemas.microsoft.com/office/drawing/2014/main" id="{126E6CF9-3757-A76F-C37E-83BF229D3921}"/>
                </a:ext>
              </a:extLst>
            </p:cNvPr>
            <p:cNvSpPr/>
            <p:nvPr/>
          </p:nvSpPr>
          <p:spPr>
            <a:xfrm>
              <a:off x="790994" y="854918"/>
              <a:ext cx="150309" cy="14543"/>
            </a:xfrm>
            <a:custGeom>
              <a:avLst/>
              <a:gdLst/>
              <a:ahLst/>
              <a:cxnLst/>
              <a:rect l="l" t="t" r="r" b="b"/>
              <a:pathLst>
                <a:path w="4372" h="423" extrusionOk="0">
                  <a:moveTo>
                    <a:pt x="1595" y="0"/>
                  </a:moveTo>
                  <a:cubicBezTo>
                    <a:pt x="1070" y="0"/>
                    <a:pt x="537" y="36"/>
                    <a:pt x="1" y="107"/>
                  </a:cubicBezTo>
                  <a:lnTo>
                    <a:pt x="5" y="161"/>
                  </a:lnTo>
                  <a:cubicBezTo>
                    <a:pt x="536" y="90"/>
                    <a:pt x="1063" y="54"/>
                    <a:pt x="1583" y="54"/>
                  </a:cubicBezTo>
                  <a:cubicBezTo>
                    <a:pt x="2294" y="54"/>
                    <a:pt x="2991" y="120"/>
                    <a:pt x="3664" y="252"/>
                  </a:cubicBezTo>
                  <a:cubicBezTo>
                    <a:pt x="3923" y="303"/>
                    <a:pt x="4149" y="357"/>
                    <a:pt x="4354" y="422"/>
                  </a:cubicBezTo>
                  <a:lnTo>
                    <a:pt x="4371" y="370"/>
                  </a:lnTo>
                  <a:cubicBezTo>
                    <a:pt x="4164" y="305"/>
                    <a:pt x="3934" y="248"/>
                    <a:pt x="3675" y="197"/>
                  </a:cubicBezTo>
                  <a:cubicBezTo>
                    <a:pt x="3002" y="66"/>
                    <a:pt x="2305" y="0"/>
                    <a:pt x="1595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73;p36">
              <a:extLst>
                <a:ext uri="{FF2B5EF4-FFF2-40B4-BE49-F238E27FC236}">
                  <a16:creationId xmlns:a16="http://schemas.microsoft.com/office/drawing/2014/main" id="{C3A41D99-10D5-F15E-3378-7978EA70CC93}"/>
                </a:ext>
              </a:extLst>
            </p:cNvPr>
            <p:cNvSpPr/>
            <p:nvPr/>
          </p:nvSpPr>
          <p:spPr>
            <a:xfrm>
              <a:off x="794914" y="780039"/>
              <a:ext cx="157220" cy="24032"/>
            </a:xfrm>
            <a:custGeom>
              <a:avLst/>
              <a:gdLst/>
              <a:ahLst/>
              <a:cxnLst/>
              <a:rect l="l" t="t" r="r" b="b"/>
              <a:pathLst>
                <a:path w="4573" h="699" extrusionOk="0">
                  <a:moveTo>
                    <a:pt x="1509" y="0"/>
                  </a:moveTo>
                  <a:cubicBezTo>
                    <a:pt x="1012" y="0"/>
                    <a:pt x="516" y="48"/>
                    <a:pt x="27" y="142"/>
                  </a:cubicBezTo>
                  <a:cubicBezTo>
                    <a:pt x="17" y="162"/>
                    <a:pt x="8" y="182"/>
                    <a:pt x="1" y="204"/>
                  </a:cubicBezTo>
                  <a:cubicBezTo>
                    <a:pt x="502" y="105"/>
                    <a:pt x="1012" y="55"/>
                    <a:pt x="1522" y="55"/>
                  </a:cubicBezTo>
                  <a:cubicBezTo>
                    <a:pt x="1732" y="55"/>
                    <a:pt x="1941" y="64"/>
                    <a:pt x="2149" y="81"/>
                  </a:cubicBezTo>
                  <a:cubicBezTo>
                    <a:pt x="2983" y="153"/>
                    <a:pt x="3804" y="362"/>
                    <a:pt x="4572" y="699"/>
                  </a:cubicBezTo>
                  <a:cubicBezTo>
                    <a:pt x="4570" y="677"/>
                    <a:pt x="4567" y="655"/>
                    <a:pt x="4560" y="633"/>
                  </a:cubicBezTo>
                  <a:cubicBezTo>
                    <a:pt x="3799" y="305"/>
                    <a:pt x="2981" y="97"/>
                    <a:pt x="2153" y="27"/>
                  </a:cubicBezTo>
                  <a:cubicBezTo>
                    <a:pt x="1939" y="9"/>
                    <a:pt x="1724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74;p36">
              <a:extLst>
                <a:ext uri="{FF2B5EF4-FFF2-40B4-BE49-F238E27FC236}">
                  <a16:creationId xmlns:a16="http://schemas.microsoft.com/office/drawing/2014/main" id="{65A139FA-8C3D-5763-1C54-FB68E6587169}"/>
                </a:ext>
              </a:extLst>
            </p:cNvPr>
            <p:cNvSpPr/>
            <p:nvPr/>
          </p:nvSpPr>
          <p:spPr>
            <a:xfrm>
              <a:off x="789000" y="823563"/>
              <a:ext cx="163339" cy="10383"/>
            </a:xfrm>
            <a:custGeom>
              <a:avLst/>
              <a:gdLst/>
              <a:ahLst/>
              <a:cxnLst/>
              <a:rect l="l" t="t" r="r" b="b"/>
              <a:pathLst>
                <a:path w="4751" h="302" extrusionOk="0">
                  <a:moveTo>
                    <a:pt x="1720" y="0"/>
                  </a:moveTo>
                  <a:cubicBezTo>
                    <a:pt x="1144" y="0"/>
                    <a:pt x="568" y="41"/>
                    <a:pt x="0" y="150"/>
                  </a:cubicBezTo>
                  <a:lnTo>
                    <a:pt x="5" y="205"/>
                  </a:lnTo>
                  <a:cubicBezTo>
                    <a:pt x="570" y="96"/>
                    <a:pt x="1146" y="55"/>
                    <a:pt x="1720" y="55"/>
                  </a:cubicBezTo>
                  <a:cubicBezTo>
                    <a:pt x="2320" y="55"/>
                    <a:pt x="2918" y="99"/>
                    <a:pt x="3504" y="156"/>
                  </a:cubicBezTo>
                  <a:cubicBezTo>
                    <a:pt x="3916" y="197"/>
                    <a:pt x="4329" y="246"/>
                    <a:pt x="4741" y="301"/>
                  </a:cubicBezTo>
                  <a:cubicBezTo>
                    <a:pt x="4746" y="284"/>
                    <a:pt x="4749" y="267"/>
                    <a:pt x="4750" y="249"/>
                  </a:cubicBezTo>
                  <a:cubicBezTo>
                    <a:pt x="4338" y="192"/>
                    <a:pt x="3923" y="144"/>
                    <a:pt x="3510" y="103"/>
                  </a:cubicBezTo>
                  <a:cubicBezTo>
                    <a:pt x="2923" y="45"/>
                    <a:pt x="2322" y="0"/>
                    <a:pt x="1720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75;p36">
              <a:extLst>
                <a:ext uri="{FF2B5EF4-FFF2-40B4-BE49-F238E27FC236}">
                  <a16:creationId xmlns:a16="http://schemas.microsoft.com/office/drawing/2014/main" id="{89C94E3B-56D0-9862-AD02-98EB4F3A8BC7}"/>
                </a:ext>
              </a:extLst>
            </p:cNvPr>
            <p:cNvSpPr/>
            <p:nvPr/>
          </p:nvSpPr>
          <p:spPr>
            <a:xfrm>
              <a:off x="804987" y="1057415"/>
              <a:ext cx="70479" cy="11070"/>
            </a:xfrm>
            <a:custGeom>
              <a:avLst/>
              <a:gdLst/>
              <a:ahLst/>
              <a:cxnLst/>
              <a:rect l="l" t="t" r="r" b="b"/>
              <a:pathLst>
                <a:path w="2050" h="322" extrusionOk="0">
                  <a:moveTo>
                    <a:pt x="2049" y="1"/>
                  </a:moveTo>
                  <a:cubicBezTo>
                    <a:pt x="1359" y="3"/>
                    <a:pt x="669" y="90"/>
                    <a:pt x="0" y="263"/>
                  </a:cubicBezTo>
                  <a:lnTo>
                    <a:pt x="4" y="321"/>
                  </a:lnTo>
                  <a:cubicBezTo>
                    <a:pt x="663" y="149"/>
                    <a:pt x="1346" y="61"/>
                    <a:pt x="2027" y="59"/>
                  </a:cubicBezTo>
                  <a:lnTo>
                    <a:pt x="2049" y="1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76;p36">
              <a:extLst>
                <a:ext uri="{FF2B5EF4-FFF2-40B4-BE49-F238E27FC236}">
                  <a16:creationId xmlns:a16="http://schemas.microsoft.com/office/drawing/2014/main" id="{3FE184A8-627D-2170-9551-9F3BDCD38183}"/>
                </a:ext>
              </a:extLst>
            </p:cNvPr>
            <p:cNvSpPr/>
            <p:nvPr/>
          </p:nvSpPr>
          <p:spPr>
            <a:xfrm>
              <a:off x="802855" y="1035584"/>
              <a:ext cx="75567" cy="14783"/>
            </a:xfrm>
            <a:custGeom>
              <a:avLst/>
              <a:gdLst/>
              <a:ahLst/>
              <a:cxnLst/>
              <a:rect l="l" t="t" r="r" b="b"/>
              <a:pathLst>
                <a:path w="2198" h="430" extrusionOk="0">
                  <a:moveTo>
                    <a:pt x="1" y="1"/>
                  </a:moveTo>
                  <a:lnTo>
                    <a:pt x="4" y="58"/>
                  </a:lnTo>
                  <a:cubicBezTo>
                    <a:pt x="745" y="128"/>
                    <a:pt x="1479" y="268"/>
                    <a:pt x="2181" y="430"/>
                  </a:cubicBezTo>
                  <a:lnTo>
                    <a:pt x="2197" y="380"/>
                  </a:lnTo>
                  <a:cubicBezTo>
                    <a:pt x="1489" y="212"/>
                    <a:pt x="750" y="73"/>
                    <a:pt x="1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77;p36">
              <a:extLst>
                <a:ext uri="{FF2B5EF4-FFF2-40B4-BE49-F238E27FC236}">
                  <a16:creationId xmlns:a16="http://schemas.microsoft.com/office/drawing/2014/main" id="{AEA892FA-FFFA-B7C7-1B85-78B77E1BB408}"/>
                </a:ext>
              </a:extLst>
            </p:cNvPr>
            <p:cNvSpPr/>
            <p:nvPr/>
          </p:nvSpPr>
          <p:spPr>
            <a:xfrm>
              <a:off x="809938" y="1135664"/>
              <a:ext cx="38299" cy="7632"/>
            </a:xfrm>
            <a:custGeom>
              <a:avLst/>
              <a:gdLst/>
              <a:ahLst/>
              <a:cxnLst/>
              <a:rect l="l" t="t" r="r" b="b"/>
              <a:pathLst>
                <a:path w="1114" h="222" extrusionOk="0">
                  <a:moveTo>
                    <a:pt x="1114" y="0"/>
                  </a:moveTo>
                  <a:lnTo>
                    <a:pt x="1114" y="0"/>
                  </a:lnTo>
                  <a:cubicBezTo>
                    <a:pt x="742" y="27"/>
                    <a:pt x="367" y="83"/>
                    <a:pt x="1" y="163"/>
                  </a:cubicBezTo>
                  <a:lnTo>
                    <a:pt x="6" y="222"/>
                  </a:lnTo>
                  <a:cubicBezTo>
                    <a:pt x="365" y="140"/>
                    <a:pt x="726" y="88"/>
                    <a:pt x="1092" y="59"/>
                  </a:cubicBezTo>
                  <a:lnTo>
                    <a:pt x="1114" y="0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78;p36">
              <a:extLst>
                <a:ext uri="{FF2B5EF4-FFF2-40B4-BE49-F238E27FC236}">
                  <a16:creationId xmlns:a16="http://schemas.microsoft.com/office/drawing/2014/main" id="{EDFF5C94-0366-D6DB-DB2B-173BE7EAD38C}"/>
                </a:ext>
              </a:extLst>
            </p:cNvPr>
            <p:cNvSpPr/>
            <p:nvPr/>
          </p:nvSpPr>
          <p:spPr>
            <a:xfrm>
              <a:off x="807600" y="1105031"/>
              <a:ext cx="48098" cy="10933"/>
            </a:xfrm>
            <a:custGeom>
              <a:avLst/>
              <a:gdLst/>
              <a:ahLst/>
              <a:cxnLst/>
              <a:rect l="l" t="t" r="r" b="b"/>
              <a:pathLst>
                <a:path w="1399" h="318" extrusionOk="0">
                  <a:moveTo>
                    <a:pt x="0" y="1"/>
                  </a:moveTo>
                  <a:lnTo>
                    <a:pt x="3" y="56"/>
                  </a:lnTo>
                  <a:cubicBezTo>
                    <a:pt x="468" y="106"/>
                    <a:pt x="930" y="193"/>
                    <a:pt x="1380" y="318"/>
                  </a:cubicBezTo>
                  <a:lnTo>
                    <a:pt x="1399" y="263"/>
                  </a:lnTo>
                  <a:cubicBezTo>
                    <a:pt x="939" y="138"/>
                    <a:pt x="472" y="49"/>
                    <a:pt x="0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79;p36">
              <a:extLst>
                <a:ext uri="{FF2B5EF4-FFF2-40B4-BE49-F238E27FC236}">
                  <a16:creationId xmlns:a16="http://schemas.microsoft.com/office/drawing/2014/main" id="{D5BEACD3-DD25-52E9-7E26-9BBDA8101EBC}"/>
                </a:ext>
              </a:extLst>
            </p:cNvPr>
            <p:cNvSpPr/>
            <p:nvPr/>
          </p:nvSpPr>
          <p:spPr>
            <a:xfrm>
              <a:off x="801549" y="1008905"/>
              <a:ext cx="90694" cy="9764"/>
            </a:xfrm>
            <a:custGeom>
              <a:avLst/>
              <a:gdLst/>
              <a:ahLst/>
              <a:cxnLst/>
              <a:rect l="l" t="t" r="r" b="b"/>
              <a:pathLst>
                <a:path w="2638" h="284" extrusionOk="0">
                  <a:moveTo>
                    <a:pt x="2638" y="1"/>
                  </a:moveTo>
                  <a:cubicBezTo>
                    <a:pt x="1761" y="31"/>
                    <a:pt x="875" y="96"/>
                    <a:pt x="1" y="229"/>
                  </a:cubicBezTo>
                  <a:lnTo>
                    <a:pt x="7" y="284"/>
                  </a:lnTo>
                  <a:cubicBezTo>
                    <a:pt x="873" y="153"/>
                    <a:pt x="1749" y="88"/>
                    <a:pt x="2619" y="57"/>
                  </a:cubicBezTo>
                  <a:lnTo>
                    <a:pt x="2638" y="1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80;p36">
              <a:extLst>
                <a:ext uri="{FF2B5EF4-FFF2-40B4-BE49-F238E27FC236}">
                  <a16:creationId xmlns:a16="http://schemas.microsoft.com/office/drawing/2014/main" id="{559B9C2F-C125-FE48-BCFB-2BB81B4F0C50}"/>
                </a:ext>
              </a:extLst>
            </p:cNvPr>
            <p:cNvSpPr/>
            <p:nvPr/>
          </p:nvSpPr>
          <p:spPr>
            <a:xfrm>
              <a:off x="799280" y="982398"/>
              <a:ext cx="100458" cy="6910"/>
            </a:xfrm>
            <a:custGeom>
              <a:avLst/>
              <a:gdLst/>
              <a:ahLst/>
              <a:cxnLst/>
              <a:rect l="l" t="t" r="r" b="b"/>
              <a:pathLst>
                <a:path w="2922" h="201" extrusionOk="0">
                  <a:moveTo>
                    <a:pt x="1" y="1"/>
                  </a:moveTo>
                  <a:lnTo>
                    <a:pt x="2" y="12"/>
                  </a:lnTo>
                  <a:lnTo>
                    <a:pt x="4" y="54"/>
                  </a:lnTo>
                  <a:cubicBezTo>
                    <a:pt x="958" y="83"/>
                    <a:pt x="1935" y="117"/>
                    <a:pt x="2902" y="201"/>
                  </a:cubicBezTo>
                  <a:lnTo>
                    <a:pt x="2922" y="146"/>
                  </a:lnTo>
                  <a:cubicBezTo>
                    <a:pt x="1967" y="61"/>
                    <a:pt x="1000" y="31"/>
                    <a:pt x="58" y="3"/>
                  </a:cubicBezTo>
                  <a:cubicBezTo>
                    <a:pt x="40" y="3"/>
                    <a:pt x="20" y="1"/>
                    <a:pt x="1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81;p36">
              <a:extLst>
                <a:ext uri="{FF2B5EF4-FFF2-40B4-BE49-F238E27FC236}">
                  <a16:creationId xmlns:a16="http://schemas.microsoft.com/office/drawing/2014/main" id="{F5B9A97C-D5E8-C0F9-D7F4-90DF8216484D}"/>
                </a:ext>
              </a:extLst>
            </p:cNvPr>
            <p:cNvSpPr/>
            <p:nvPr/>
          </p:nvSpPr>
          <p:spPr>
            <a:xfrm>
              <a:off x="792094" y="870458"/>
              <a:ext cx="68691" cy="11930"/>
            </a:xfrm>
            <a:custGeom>
              <a:avLst/>
              <a:gdLst/>
              <a:ahLst/>
              <a:cxnLst/>
              <a:rect l="l" t="t" r="r" b="b"/>
              <a:pathLst>
                <a:path w="1998" h="347" extrusionOk="0">
                  <a:moveTo>
                    <a:pt x="967" y="0"/>
                  </a:moveTo>
                  <a:cubicBezTo>
                    <a:pt x="708" y="0"/>
                    <a:pt x="457" y="24"/>
                    <a:pt x="216" y="71"/>
                  </a:cubicBezTo>
                  <a:cubicBezTo>
                    <a:pt x="142" y="84"/>
                    <a:pt x="70" y="102"/>
                    <a:pt x="1" y="119"/>
                  </a:cubicBezTo>
                  <a:lnTo>
                    <a:pt x="17" y="347"/>
                  </a:lnTo>
                  <a:cubicBezTo>
                    <a:pt x="96" y="321"/>
                    <a:pt x="176" y="303"/>
                    <a:pt x="257" y="289"/>
                  </a:cubicBezTo>
                  <a:cubicBezTo>
                    <a:pt x="486" y="244"/>
                    <a:pt x="723" y="221"/>
                    <a:pt x="968" y="221"/>
                  </a:cubicBezTo>
                  <a:cubicBezTo>
                    <a:pt x="1254" y="221"/>
                    <a:pt x="1551" y="252"/>
                    <a:pt x="1858" y="313"/>
                  </a:cubicBezTo>
                  <a:cubicBezTo>
                    <a:pt x="1864" y="315"/>
                    <a:pt x="1871" y="315"/>
                    <a:pt x="1878" y="315"/>
                  </a:cubicBezTo>
                  <a:cubicBezTo>
                    <a:pt x="1929" y="315"/>
                    <a:pt x="1975" y="278"/>
                    <a:pt x="1987" y="225"/>
                  </a:cubicBezTo>
                  <a:cubicBezTo>
                    <a:pt x="1997" y="166"/>
                    <a:pt x="1959" y="107"/>
                    <a:pt x="1900" y="95"/>
                  </a:cubicBezTo>
                  <a:cubicBezTo>
                    <a:pt x="1580" y="32"/>
                    <a:pt x="1268" y="0"/>
                    <a:pt x="967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82;p36">
              <a:extLst>
                <a:ext uri="{FF2B5EF4-FFF2-40B4-BE49-F238E27FC236}">
                  <a16:creationId xmlns:a16="http://schemas.microsoft.com/office/drawing/2014/main" id="{1C78413B-F877-9712-ECE8-099E32B66272}"/>
                </a:ext>
              </a:extLst>
            </p:cNvPr>
            <p:cNvSpPr/>
            <p:nvPr/>
          </p:nvSpPr>
          <p:spPr>
            <a:xfrm>
              <a:off x="795361" y="919724"/>
              <a:ext cx="54286" cy="11345"/>
            </a:xfrm>
            <a:custGeom>
              <a:avLst/>
              <a:gdLst/>
              <a:ahLst/>
              <a:cxnLst/>
              <a:rect l="l" t="t" r="r" b="b"/>
              <a:pathLst>
                <a:path w="1579" h="330" extrusionOk="0">
                  <a:moveTo>
                    <a:pt x="898" y="1"/>
                  </a:moveTo>
                  <a:cubicBezTo>
                    <a:pt x="597" y="1"/>
                    <a:pt x="294" y="36"/>
                    <a:pt x="1" y="104"/>
                  </a:cubicBezTo>
                  <a:lnTo>
                    <a:pt x="15" y="329"/>
                  </a:lnTo>
                  <a:cubicBezTo>
                    <a:pt x="305" y="258"/>
                    <a:pt x="603" y="222"/>
                    <a:pt x="901" y="222"/>
                  </a:cubicBezTo>
                  <a:cubicBezTo>
                    <a:pt x="1083" y="222"/>
                    <a:pt x="1265" y="235"/>
                    <a:pt x="1444" y="263"/>
                  </a:cubicBezTo>
                  <a:cubicBezTo>
                    <a:pt x="1450" y="264"/>
                    <a:pt x="1456" y="265"/>
                    <a:pt x="1462" y="265"/>
                  </a:cubicBezTo>
                  <a:cubicBezTo>
                    <a:pt x="1514" y="265"/>
                    <a:pt x="1560" y="226"/>
                    <a:pt x="1568" y="170"/>
                  </a:cubicBezTo>
                  <a:cubicBezTo>
                    <a:pt x="1578" y="111"/>
                    <a:pt x="1535" y="54"/>
                    <a:pt x="1475" y="44"/>
                  </a:cubicBezTo>
                  <a:cubicBezTo>
                    <a:pt x="1285" y="15"/>
                    <a:pt x="1092" y="1"/>
                    <a:pt x="898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83;p36">
              <a:extLst>
                <a:ext uri="{FF2B5EF4-FFF2-40B4-BE49-F238E27FC236}">
                  <a16:creationId xmlns:a16="http://schemas.microsoft.com/office/drawing/2014/main" id="{D8AD8E4E-44D5-FBBF-E037-D2CBA3D02EA6}"/>
                </a:ext>
              </a:extLst>
            </p:cNvPr>
            <p:cNvSpPr/>
            <p:nvPr/>
          </p:nvSpPr>
          <p:spPr>
            <a:xfrm>
              <a:off x="798799" y="972600"/>
              <a:ext cx="48407" cy="10211"/>
            </a:xfrm>
            <a:custGeom>
              <a:avLst/>
              <a:gdLst/>
              <a:ahLst/>
              <a:cxnLst/>
              <a:rect l="l" t="t" r="r" b="b"/>
              <a:pathLst>
                <a:path w="1408" h="297" extrusionOk="0">
                  <a:moveTo>
                    <a:pt x="734" y="1"/>
                  </a:moveTo>
                  <a:cubicBezTo>
                    <a:pt x="488" y="1"/>
                    <a:pt x="242" y="26"/>
                    <a:pt x="0" y="75"/>
                  </a:cubicBezTo>
                  <a:lnTo>
                    <a:pt x="15" y="286"/>
                  </a:lnTo>
                  <a:lnTo>
                    <a:pt x="16" y="297"/>
                  </a:lnTo>
                  <a:cubicBezTo>
                    <a:pt x="36" y="293"/>
                    <a:pt x="53" y="290"/>
                    <a:pt x="72" y="288"/>
                  </a:cubicBezTo>
                  <a:cubicBezTo>
                    <a:pt x="293" y="245"/>
                    <a:pt x="518" y="223"/>
                    <a:pt x="742" y="223"/>
                  </a:cubicBezTo>
                  <a:cubicBezTo>
                    <a:pt x="920" y="223"/>
                    <a:pt x="1097" y="237"/>
                    <a:pt x="1271" y="264"/>
                  </a:cubicBezTo>
                  <a:cubicBezTo>
                    <a:pt x="1278" y="266"/>
                    <a:pt x="1285" y="266"/>
                    <a:pt x="1292" y="266"/>
                  </a:cubicBezTo>
                  <a:cubicBezTo>
                    <a:pt x="1345" y="266"/>
                    <a:pt x="1390" y="228"/>
                    <a:pt x="1397" y="175"/>
                  </a:cubicBezTo>
                  <a:cubicBezTo>
                    <a:pt x="1408" y="113"/>
                    <a:pt x="1369" y="59"/>
                    <a:pt x="1307" y="47"/>
                  </a:cubicBezTo>
                  <a:cubicBezTo>
                    <a:pt x="1118" y="16"/>
                    <a:pt x="926" y="1"/>
                    <a:pt x="734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84;p36">
              <a:extLst>
                <a:ext uri="{FF2B5EF4-FFF2-40B4-BE49-F238E27FC236}">
                  <a16:creationId xmlns:a16="http://schemas.microsoft.com/office/drawing/2014/main" id="{ECE83A32-49BE-7939-871E-A90571D1056A}"/>
                </a:ext>
              </a:extLst>
            </p:cNvPr>
            <p:cNvSpPr/>
            <p:nvPr/>
          </p:nvSpPr>
          <p:spPr>
            <a:xfrm>
              <a:off x="1108699" y="433559"/>
              <a:ext cx="82237" cy="284013"/>
            </a:xfrm>
            <a:custGeom>
              <a:avLst/>
              <a:gdLst/>
              <a:ahLst/>
              <a:cxnLst/>
              <a:rect l="l" t="t" r="r" b="b"/>
              <a:pathLst>
                <a:path w="2392" h="8261" extrusionOk="0">
                  <a:moveTo>
                    <a:pt x="1245" y="1"/>
                  </a:moveTo>
                  <a:cubicBezTo>
                    <a:pt x="879" y="37"/>
                    <a:pt x="488" y="173"/>
                    <a:pt x="135" y="275"/>
                  </a:cubicBezTo>
                  <a:cubicBezTo>
                    <a:pt x="1" y="2242"/>
                    <a:pt x="684" y="4167"/>
                    <a:pt x="1427" y="5994"/>
                  </a:cubicBezTo>
                  <a:cubicBezTo>
                    <a:pt x="1737" y="6755"/>
                    <a:pt x="2057" y="7510"/>
                    <a:pt x="2392" y="8260"/>
                  </a:cubicBezTo>
                  <a:cubicBezTo>
                    <a:pt x="1801" y="5637"/>
                    <a:pt x="1466" y="2680"/>
                    <a:pt x="1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85;p36">
              <a:extLst>
                <a:ext uri="{FF2B5EF4-FFF2-40B4-BE49-F238E27FC236}">
                  <a16:creationId xmlns:a16="http://schemas.microsoft.com/office/drawing/2014/main" id="{C35987E7-A728-FCBC-F8F7-C508A0A77F3D}"/>
                </a:ext>
              </a:extLst>
            </p:cNvPr>
            <p:cNvSpPr/>
            <p:nvPr/>
          </p:nvSpPr>
          <p:spPr>
            <a:xfrm>
              <a:off x="1203553" y="444285"/>
              <a:ext cx="80243" cy="282294"/>
            </a:xfrm>
            <a:custGeom>
              <a:avLst/>
              <a:gdLst/>
              <a:ahLst/>
              <a:cxnLst/>
              <a:rect l="l" t="t" r="r" b="b"/>
              <a:pathLst>
                <a:path w="2334" h="8211" extrusionOk="0">
                  <a:moveTo>
                    <a:pt x="1209" y="1"/>
                  </a:moveTo>
                  <a:cubicBezTo>
                    <a:pt x="281" y="1741"/>
                    <a:pt x="117" y="3777"/>
                    <a:pt x="47" y="5747"/>
                  </a:cubicBezTo>
                  <a:cubicBezTo>
                    <a:pt x="18" y="6568"/>
                    <a:pt x="3" y="7388"/>
                    <a:pt x="0" y="8210"/>
                  </a:cubicBezTo>
                  <a:cubicBezTo>
                    <a:pt x="536" y="5575"/>
                    <a:pt x="1439" y="2739"/>
                    <a:pt x="2333" y="204"/>
                  </a:cubicBezTo>
                  <a:cubicBezTo>
                    <a:pt x="1986" y="88"/>
                    <a:pt x="1572" y="51"/>
                    <a:pt x="12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86;p36">
              <a:extLst>
                <a:ext uri="{FF2B5EF4-FFF2-40B4-BE49-F238E27FC236}">
                  <a16:creationId xmlns:a16="http://schemas.microsoft.com/office/drawing/2014/main" id="{6C682B93-E885-BF14-AB44-4A478B08D125}"/>
                </a:ext>
              </a:extLst>
            </p:cNvPr>
            <p:cNvSpPr/>
            <p:nvPr/>
          </p:nvSpPr>
          <p:spPr>
            <a:xfrm>
              <a:off x="1211288" y="502731"/>
              <a:ext cx="200195" cy="229624"/>
            </a:xfrm>
            <a:custGeom>
              <a:avLst/>
              <a:gdLst/>
              <a:ahLst/>
              <a:cxnLst/>
              <a:rect l="l" t="t" r="r" b="b"/>
              <a:pathLst>
                <a:path w="5823" h="6679" extrusionOk="0">
                  <a:moveTo>
                    <a:pt x="4926" y="1"/>
                  </a:moveTo>
                  <a:cubicBezTo>
                    <a:pt x="3290" y="1101"/>
                    <a:pt x="2188" y="2821"/>
                    <a:pt x="1199" y="4527"/>
                  </a:cubicBezTo>
                  <a:cubicBezTo>
                    <a:pt x="788" y="5238"/>
                    <a:pt x="388" y="5956"/>
                    <a:pt x="0" y="6679"/>
                  </a:cubicBezTo>
                  <a:cubicBezTo>
                    <a:pt x="1711" y="4605"/>
                    <a:pt x="3842" y="2527"/>
                    <a:pt x="5823" y="710"/>
                  </a:cubicBezTo>
                  <a:cubicBezTo>
                    <a:pt x="5571" y="444"/>
                    <a:pt x="5223" y="217"/>
                    <a:pt x="4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87;p36">
              <a:extLst>
                <a:ext uri="{FF2B5EF4-FFF2-40B4-BE49-F238E27FC236}">
                  <a16:creationId xmlns:a16="http://schemas.microsoft.com/office/drawing/2014/main" id="{5FD9B296-6A24-E7C8-54A0-8867E8BD97B4}"/>
                </a:ext>
              </a:extLst>
            </p:cNvPr>
            <p:cNvSpPr/>
            <p:nvPr/>
          </p:nvSpPr>
          <p:spPr>
            <a:xfrm>
              <a:off x="1119872" y="685528"/>
              <a:ext cx="166090" cy="492734"/>
            </a:xfrm>
            <a:custGeom>
              <a:avLst/>
              <a:gdLst/>
              <a:ahLst/>
              <a:cxnLst/>
              <a:rect l="l" t="t" r="r" b="b"/>
              <a:pathLst>
                <a:path w="4831" h="14332" extrusionOk="0">
                  <a:moveTo>
                    <a:pt x="2420" y="0"/>
                  </a:moveTo>
                  <a:cubicBezTo>
                    <a:pt x="1447" y="0"/>
                    <a:pt x="610" y="587"/>
                    <a:pt x="236" y="1422"/>
                  </a:cubicBezTo>
                  <a:cubicBezTo>
                    <a:pt x="224" y="1442"/>
                    <a:pt x="217" y="1462"/>
                    <a:pt x="208" y="1484"/>
                  </a:cubicBezTo>
                  <a:cubicBezTo>
                    <a:pt x="69" y="1816"/>
                    <a:pt x="1" y="2186"/>
                    <a:pt x="28" y="2575"/>
                  </a:cubicBezTo>
                  <a:lnTo>
                    <a:pt x="36" y="2697"/>
                  </a:lnTo>
                  <a:lnTo>
                    <a:pt x="40" y="2751"/>
                  </a:lnTo>
                  <a:lnTo>
                    <a:pt x="95" y="3565"/>
                  </a:lnTo>
                  <a:lnTo>
                    <a:pt x="99" y="3619"/>
                  </a:lnTo>
                  <a:lnTo>
                    <a:pt x="126" y="4029"/>
                  </a:lnTo>
                  <a:lnTo>
                    <a:pt x="142" y="4257"/>
                  </a:lnTo>
                  <a:lnTo>
                    <a:pt x="199" y="5116"/>
                  </a:lnTo>
                  <a:lnTo>
                    <a:pt x="202" y="5174"/>
                  </a:lnTo>
                  <a:lnTo>
                    <a:pt x="221" y="5448"/>
                  </a:lnTo>
                  <a:lnTo>
                    <a:pt x="236" y="5672"/>
                  </a:lnTo>
                  <a:lnTo>
                    <a:pt x="256" y="5966"/>
                  </a:lnTo>
                  <a:lnTo>
                    <a:pt x="260" y="6021"/>
                  </a:lnTo>
                  <a:lnTo>
                    <a:pt x="296" y="6560"/>
                  </a:lnTo>
                  <a:lnTo>
                    <a:pt x="298" y="6613"/>
                  </a:lnTo>
                  <a:lnTo>
                    <a:pt x="322" y="6957"/>
                  </a:lnTo>
                  <a:lnTo>
                    <a:pt x="336" y="7167"/>
                  </a:lnTo>
                  <a:lnTo>
                    <a:pt x="337" y="7178"/>
                  </a:lnTo>
                  <a:lnTo>
                    <a:pt x="338" y="7220"/>
                  </a:lnTo>
                  <a:lnTo>
                    <a:pt x="402" y="8166"/>
                  </a:lnTo>
                  <a:lnTo>
                    <a:pt x="407" y="8221"/>
                  </a:lnTo>
                  <a:lnTo>
                    <a:pt x="439" y="8714"/>
                  </a:lnTo>
                  <a:lnTo>
                    <a:pt x="444" y="8771"/>
                  </a:lnTo>
                  <a:lnTo>
                    <a:pt x="501" y="9611"/>
                  </a:lnTo>
                  <a:lnTo>
                    <a:pt x="504" y="9670"/>
                  </a:lnTo>
                  <a:lnTo>
                    <a:pt x="577" y="10734"/>
                  </a:lnTo>
                  <a:lnTo>
                    <a:pt x="579" y="10790"/>
                  </a:lnTo>
                  <a:lnTo>
                    <a:pt x="646" y="11787"/>
                  </a:lnTo>
                  <a:lnTo>
                    <a:pt x="651" y="11846"/>
                  </a:lnTo>
                  <a:lnTo>
                    <a:pt x="817" y="14332"/>
                  </a:lnTo>
                  <a:lnTo>
                    <a:pt x="1737" y="11683"/>
                  </a:lnTo>
                  <a:lnTo>
                    <a:pt x="1758" y="11625"/>
                  </a:lnTo>
                  <a:lnTo>
                    <a:pt x="1957" y="11051"/>
                  </a:lnTo>
                  <a:lnTo>
                    <a:pt x="1975" y="10996"/>
                  </a:lnTo>
                  <a:lnTo>
                    <a:pt x="2528" y="9407"/>
                  </a:lnTo>
                  <a:lnTo>
                    <a:pt x="2550" y="9349"/>
                  </a:lnTo>
                  <a:lnTo>
                    <a:pt x="2619" y="9143"/>
                  </a:lnTo>
                  <a:lnTo>
                    <a:pt x="2637" y="9093"/>
                  </a:lnTo>
                  <a:lnTo>
                    <a:pt x="3019" y="7994"/>
                  </a:lnTo>
                  <a:lnTo>
                    <a:pt x="3038" y="7938"/>
                  </a:lnTo>
                  <a:lnTo>
                    <a:pt x="3236" y="7367"/>
                  </a:lnTo>
                  <a:lnTo>
                    <a:pt x="3257" y="7312"/>
                  </a:lnTo>
                  <a:lnTo>
                    <a:pt x="3540" y="6498"/>
                  </a:lnTo>
                  <a:lnTo>
                    <a:pt x="3558" y="6443"/>
                  </a:lnTo>
                  <a:lnTo>
                    <a:pt x="3625" y="6249"/>
                  </a:lnTo>
                  <a:lnTo>
                    <a:pt x="3646" y="6193"/>
                  </a:lnTo>
                  <a:lnTo>
                    <a:pt x="4006" y="5155"/>
                  </a:lnTo>
                  <a:lnTo>
                    <a:pt x="4024" y="5103"/>
                  </a:lnTo>
                  <a:lnTo>
                    <a:pt x="4448" y="3880"/>
                  </a:lnTo>
                  <a:lnTo>
                    <a:pt x="4465" y="3828"/>
                  </a:lnTo>
                  <a:lnTo>
                    <a:pt x="4685" y="3198"/>
                  </a:lnTo>
                  <a:cubicBezTo>
                    <a:pt x="4726" y="3083"/>
                    <a:pt x="4756" y="2966"/>
                    <a:pt x="4776" y="2847"/>
                  </a:cubicBezTo>
                  <a:cubicBezTo>
                    <a:pt x="4782" y="2831"/>
                    <a:pt x="4784" y="2813"/>
                    <a:pt x="4785" y="2795"/>
                  </a:cubicBezTo>
                  <a:cubicBezTo>
                    <a:pt x="4831" y="2520"/>
                    <a:pt x="4829" y="2245"/>
                    <a:pt x="4781" y="1979"/>
                  </a:cubicBezTo>
                  <a:cubicBezTo>
                    <a:pt x="4777" y="1958"/>
                    <a:pt x="4775" y="1935"/>
                    <a:pt x="4767" y="1913"/>
                  </a:cubicBezTo>
                  <a:cubicBezTo>
                    <a:pt x="4563" y="909"/>
                    <a:pt x="3731" y="80"/>
                    <a:pt x="2620" y="8"/>
                  </a:cubicBezTo>
                  <a:cubicBezTo>
                    <a:pt x="2591" y="7"/>
                    <a:pt x="2558" y="5"/>
                    <a:pt x="2529" y="3"/>
                  </a:cubicBezTo>
                  <a:cubicBezTo>
                    <a:pt x="2493" y="1"/>
                    <a:pt x="2456" y="0"/>
                    <a:pt x="24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88;p36">
              <a:extLst>
                <a:ext uri="{FF2B5EF4-FFF2-40B4-BE49-F238E27FC236}">
                  <a16:creationId xmlns:a16="http://schemas.microsoft.com/office/drawing/2014/main" id="{48B63313-DFB0-99D3-35D2-A1ECE9E83BB5}"/>
                </a:ext>
              </a:extLst>
            </p:cNvPr>
            <p:cNvSpPr/>
            <p:nvPr/>
          </p:nvSpPr>
          <p:spPr>
            <a:xfrm>
              <a:off x="1130014" y="906866"/>
              <a:ext cx="112182" cy="6051"/>
            </a:xfrm>
            <a:custGeom>
              <a:avLst/>
              <a:gdLst/>
              <a:ahLst/>
              <a:cxnLst/>
              <a:rect l="l" t="t" r="r" b="b"/>
              <a:pathLst>
                <a:path w="3263" h="176" extrusionOk="0">
                  <a:moveTo>
                    <a:pt x="2861" y="0"/>
                  </a:moveTo>
                  <a:cubicBezTo>
                    <a:pt x="2448" y="0"/>
                    <a:pt x="2041" y="16"/>
                    <a:pt x="1651" y="30"/>
                  </a:cubicBezTo>
                  <a:cubicBezTo>
                    <a:pt x="1120" y="49"/>
                    <a:pt x="563" y="73"/>
                    <a:pt x="1" y="122"/>
                  </a:cubicBezTo>
                  <a:lnTo>
                    <a:pt x="3" y="175"/>
                  </a:lnTo>
                  <a:cubicBezTo>
                    <a:pt x="565" y="128"/>
                    <a:pt x="1121" y="105"/>
                    <a:pt x="1653" y="86"/>
                  </a:cubicBezTo>
                  <a:cubicBezTo>
                    <a:pt x="2042" y="71"/>
                    <a:pt x="2447" y="55"/>
                    <a:pt x="2858" y="55"/>
                  </a:cubicBezTo>
                  <a:cubicBezTo>
                    <a:pt x="2986" y="55"/>
                    <a:pt x="3115" y="57"/>
                    <a:pt x="3245" y="60"/>
                  </a:cubicBezTo>
                  <a:lnTo>
                    <a:pt x="3263" y="5"/>
                  </a:lnTo>
                  <a:cubicBezTo>
                    <a:pt x="3129" y="2"/>
                    <a:pt x="2995" y="0"/>
                    <a:pt x="2861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89;p36">
              <a:extLst>
                <a:ext uri="{FF2B5EF4-FFF2-40B4-BE49-F238E27FC236}">
                  <a16:creationId xmlns:a16="http://schemas.microsoft.com/office/drawing/2014/main" id="{2594FADA-0EDB-37E0-5F70-D00AFF11F21B}"/>
                </a:ext>
              </a:extLst>
            </p:cNvPr>
            <p:cNvSpPr/>
            <p:nvPr/>
          </p:nvSpPr>
          <p:spPr>
            <a:xfrm>
              <a:off x="1128639" y="890398"/>
              <a:ext cx="116617" cy="9970"/>
            </a:xfrm>
            <a:custGeom>
              <a:avLst/>
              <a:gdLst/>
              <a:ahLst/>
              <a:cxnLst/>
              <a:rect l="l" t="t" r="r" b="b"/>
              <a:pathLst>
                <a:path w="3392" h="290" extrusionOk="0">
                  <a:moveTo>
                    <a:pt x="555" y="0"/>
                  </a:moveTo>
                  <a:cubicBezTo>
                    <a:pt x="370" y="0"/>
                    <a:pt x="185" y="3"/>
                    <a:pt x="1" y="7"/>
                  </a:cubicBezTo>
                  <a:lnTo>
                    <a:pt x="5" y="62"/>
                  </a:lnTo>
                  <a:cubicBezTo>
                    <a:pt x="178" y="58"/>
                    <a:pt x="352" y="56"/>
                    <a:pt x="526" y="56"/>
                  </a:cubicBezTo>
                  <a:cubicBezTo>
                    <a:pt x="1472" y="56"/>
                    <a:pt x="2429" y="117"/>
                    <a:pt x="3370" y="290"/>
                  </a:cubicBezTo>
                  <a:lnTo>
                    <a:pt x="3391" y="234"/>
                  </a:lnTo>
                  <a:cubicBezTo>
                    <a:pt x="2452" y="62"/>
                    <a:pt x="1498" y="0"/>
                    <a:pt x="555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90;p36">
              <a:extLst>
                <a:ext uri="{FF2B5EF4-FFF2-40B4-BE49-F238E27FC236}">
                  <a16:creationId xmlns:a16="http://schemas.microsoft.com/office/drawing/2014/main" id="{5310EEB3-CBBA-86FE-45CD-BEA75E335DD3}"/>
                </a:ext>
              </a:extLst>
            </p:cNvPr>
            <p:cNvSpPr/>
            <p:nvPr/>
          </p:nvSpPr>
          <p:spPr>
            <a:xfrm>
              <a:off x="1126679" y="856912"/>
              <a:ext cx="131538" cy="6498"/>
            </a:xfrm>
            <a:custGeom>
              <a:avLst/>
              <a:gdLst/>
              <a:ahLst/>
              <a:cxnLst/>
              <a:rect l="l" t="t" r="r" b="b"/>
              <a:pathLst>
                <a:path w="3826" h="189" extrusionOk="0">
                  <a:moveTo>
                    <a:pt x="1682" y="1"/>
                  </a:moveTo>
                  <a:cubicBezTo>
                    <a:pt x="1663" y="1"/>
                    <a:pt x="1643" y="1"/>
                    <a:pt x="1624" y="1"/>
                  </a:cubicBezTo>
                  <a:cubicBezTo>
                    <a:pt x="1044" y="3"/>
                    <a:pt x="504" y="46"/>
                    <a:pt x="1" y="131"/>
                  </a:cubicBezTo>
                  <a:lnTo>
                    <a:pt x="4" y="189"/>
                  </a:lnTo>
                  <a:cubicBezTo>
                    <a:pt x="505" y="104"/>
                    <a:pt x="1046" y="59"/>
                    <a:pt x="1623" y="56"/>
                  </a:cubicBezTo>
                  <a:cubicBezTo>
                    <a:pt x="1636" y="56"/>
                    <a:pt x="1650" y="56"/>
                    <a:pt x="1664" y="56"/>
                  </a:cubicBezTo>
                  <a:cubicBezTo>
                    <a:pt x="2380" y="56"/>
                    <a:pt x="3103" y="113"/>
                    <a:pt x="3808" y="170"/>
                  </a:cubicBezTo>
                  <a:lnTo>
                    <a:pt x="3826" y="118"/>
                  </a:lnTo>
                  <a:cubicBezTo>
                    <a:pt x="3122" y="59"/>
                    <a:pt x="2397" y="1"/>
                    <a:pt x="1682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91;p36">
              <a:extLst>
                <a:ext uri="{FF2B5EF4-FFF2-40B4-BE49-F238E27FC236}">
                  <a16:creationId xmlns:a16="http://schemas.microsoft.com/office/drawing/2014/main" id="{6E138242-4507-D9BF-BAC1-8F74950ACC03}"/>
                </a:ext>
              </a:extLst>
            </p:cNvPr>
            <p:cNvSpPr/>
            <p:nvPr/>
          </p:nvSpPr>
          <p:spPr>
            <a:xfrm>
              <a:off x="1123104" y="804414"/>
              <a:ext cx="150309" cy="14543"/>
            </a:xfrm>
            <a:custGeom>
              <a:avLst/>
              <a:gdLst/>
              <a:ahLst/>
              <a:cxnLst/>
              <a:rect l="l" t="t" r="r" b="b"/>
              <a:pathLst>
                <a:path w="4372" h="423" extrusionOk="0">
                  <a:moveTo>
                    <a:pt x="1594" y="1"/>
                  </a:moveTo>
                  <a:cubicBezTo>
                    <a:pt x="1069" y="1"/>
                    <a:pt x="537" y="36"/>
                    <a:pt x="1" y="107"/>
                  </a:cubicBezTo>
                  <a:lnTo>
                    <a:pt x="5" y="161"/>
                  </a:lnTo>
                  <a:cubicBezTo>
                    <a:pt x="536" y="90"/>
                    <a:pt x="1063" y="55"/>
                    <a:pt x="1582" y="55"/>
                  </a:cubicBezTo>
                  <a:cubicBezTo>
                    <a:pt x="2293" y="55"/>
                    <a:pt x="2991" y="121"/>
                    <a:pt x="3664" y="252"/>
                  </a:cubicBezTo>
                  <a:cubicBezTo>
                    <a:pt x="3923" y="303"/>
                    <a:pt x="4149" y="357"/>
                    <a:pt x="4354" y="422"/>
                  </a:cubicBezTo>
                  <a:lnTo>
                    <a:pt x="4371" y="370"/>
                  </a:lnTo>
                  <a:cubicBezTo>
                    <a:pt x="4165" y="305"/>
                    <a:pt x="3934" y="249"/>
                    <a:pt x="3675" y="198"/>
                  </a:cubicBezTo>
                  <a:cubicBezTo>
                    <a:pt x="3002" y="66"/>
                    <a:pt x="2305" y="1"/>
                    <a:pt x="1594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92;p36">
              <a:extLst>
                <a:ext uri="{FF2B5EF4-FFF2-40B4-BE49-F238E27FC236}">
                  <a16:creationId xmlns:a16="http://schemas.microsoft.com/office/drawing/2014/main" id="{320EA856-6BF4-A7EC-4DCF-C9C80151E07B}"/>
                </a:ext>
              </a:extLst>
            </p:cNvPr>
            <p:cNvSpPr/>
            <p:nvPr/>
          </p:nvSpPr>
          <p:spPr>
            <a:xfrm>
              <a:off x="1126989" y="729535"/>
              <a:ext cx="157254" cy="24032"/>
            </a:xfrm>
            <a:custGeom>
              <a:avLst/>
              <a:gdLst/>
              <a:ahLst/>
              <a:cxnLst/>
              <a:rect l="l" t="t" r="r" b="b"/>
              <a:pathLst>
                <a:path w="4574" h="699" extrusionOk="0">
                  <a:moveTo>
                    <a:pt x="1509" y="0"/>
                  </a:moveTo>
                  <a:cubicBezTo>
                    <a:pt x="1013" y="0"/>
                    <a:pt x="516" y="48"/>
                    <a:pt x="29" y="142"/>
                  </a:cubicBezTo>
                  <a:cubicBezTo>
                    <a:pt x="17" y="162"/>
                    <a:pt x="10" y="182"/>
                    <a:pt x="1" y="204"/>
                  </a:cubicBezTo>
                  <a:cubicBezTo>
                    <a:pt x="503" y="105"/>
                    <a:pt x="1013" y="55"/>
                    <a:pt x="1523" y="55"/>
                  </a:cubicBezTo>
                  <a:cubicBezTo>
                    <a:pt x="1732" y="55"/>
                    <a:pt x="1941" y="64"/>
                    <a:pt x="2149" y="81"/>
                  </a:cubicBezTo>
                  <a:cubicBezTo>
                    <a:pt x="2984" y="153"/>
                    <a:pt x="3806" y="362"/>
                    <a:pt x="4574" y="699"/>
                  </a:cubicBezTo>
                  <a:cubicBezTo>
                    <a:pt x="4570" y="678"/>
                    <a:pt x="4568" y="655"/>
                    <a:pt x="4560" y="633"/>
                  </a:cubicBezTo>
                  <a:cubicBezTo>
                    <a:pt x="3799" y="305"/>
                    <a:pt x="2982" y="97"/>
                    <a:pt x="2154" y="27"/>
                  </a:cubicBezTo>
                  <a:cubicBezTo>
                    <a:pt x="1939" y="9"/>
                    <a:pt x="1724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93;p36">
              <a:extLst>
                <a:ext uri="{FF2B5EF4-FFF2-40B4-BE49-F238E27FC236}">
                  <a16:creationId xmlns:a16="http://schemas.microsoft.com/office/drawing/2014/main" id="{A0DEA937-531B-68D6-0B28-902E42425FDA}"/>
                </a:ext>
              </a:extLst>
            </p:cNvPr>
            <p:cNvSpPr/>
            <p:nvPr/>
          </p:nvSpPr>
          <p:spPr>
            <a:xfrm>
              <a:off x="1121075" y="773059"/>
              <a:ext cx="163339" cy="10383"/>
            </a:xfrm>
            <a:custGeom>
              <a:avLst/>
              <a:gdLst/>
              <a:ahLst/>
              <a:cxnLst/>
              <a:rect l="l" t="t" r="r" b="b"/>
              <a:pathLst>
                <a:path w="4751" h="302" extrusionOk="0">
                  <a:moveTo>
                    <a:pt x="1720" y="0"/>
                  </a:moveTo>
                  <a:cubicBezTo>
                    <a:pt x="1145" y="0"/>
                    <a:pt x="568" y="41"/>
                    <a:pt x="1" y="151"/>
                  </a:cubicBezTo>
                  <a:lnTo>
                    <a:pt x="5" y="205"/>
                  </a:lnTo>
                  <a:cubicBezTo>
                    <a:pt x="572" y="96"/>
                    <a:pt x="1148" y="56"/>
                    <a:pt x="1723" y="56"/>
                  </a:cubicBezTo>
                  <a:cubicBezTo>
                    <a:pt x="2322" y="56"/>
                    <a:pt x="2919" y="100"/>
                    <a:pt x="3504" y="156"/>
                  </a:cubicBezTo>
                  <a:cubicBezTo>
                    <a:pt x="3916" y="197"/>
                    <a:pt x="4329" y="247"/>
                    <a:pt x="4741" y="301"/>
                  </a:cubicBezTo>
                  <a:cubicBezTo>
                    <a:pt x="4747" y="285"/>
                    <a:pt x="4749" y="267"/>
                    <a:pt x="4750" y="249"/>
                  </a:cubicBezTo>
                  <a:cubicBezTo>
                    <a:pt x="4338" y="192"/>
                    <a:pt x="3923" y="144"/>
                    <a:pt x="3510" y="104"/>
                  </a:cubicBezTo>
                  <a:cubicBezTo>
                    <a:pt x="2924" y="45"/>
                    <a:pt x="2323" y="0"/>
                    <a:pt x="17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94;p36">
              <a:extLst>
                <a:ext uri="{FF2B5EF4-FFF2-40B4-BE49-F238E27FC236}">
                  <a16:creationId xmlns:a16="http://schemas.microsoft.com/office/drawing/2014/main" id="{1B0A008E-578B-C7A0-D83D-D43970E8A722}"/>
                </a:ext>
              </a:extLst>
            </p:cNvPr>
            <p:cNvSpPr/>
            <p:nvPr/>
          </p:nvSpPr>
          <p:spPr>
            <a:xfrm>
              <a:off x="1137062" y="1006911"/>
              <a:ext cx="70479" cy="11070"/>
            </a:xfrm>
            <a:custGeom>
              <a:avLst/>
              <a:gdLst/>
              <a:ahLst/>
              <a:cxnLst/>
              <a:rect l="l" t="t" r="r" b="b"/>
              <a:pathLst>
                <a:path w="2050" h="322" extrusionOk="0">
                  <a:moveTo>
                    <a:pt x="2050" y="1"/>
                  </a:moveTo>
                  <a:lnTo>
                    <a:pt x="2050" y="1"/>
                  </a:lnTo>
                  <a:cubicBezTo>
                    <a:pt x="1360" y="3"/>
                    <a:pt x="670" y="90"/>
                    <a:pt x="1" y="263"/>
                  </a:cubicBezTo>
                  <a:lnTo>
                    <a:pt x="4" y="322"/>
                  </a:lnTo>
                  <a:cubicBezTo>
                    <a:pt x="663" y="149"/>
                    <a:pt x="1346" y="61"/>
                    <a:pt x="2028" y="59"/>
                  </a:cubicBezTo>
                  <a:lnTo>
                    <a:pt x="2050" y="1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95;p36">
              <a:extLst>
                <a:ext uri="{FF2B5EF4-FFF2-40B4-BE49-F238E27FC236}">
                  <a16:creationId xmlns:a16="http://schemas.microsoft.com/office/drawing/2014/main" id="{F5FD9B6C-706D-033F-724A-5504449F5A4E}"/>
                </a:ext>
              </a:extLst>
            </p:cNvPr>
            <p:cNvSpPr/>
            <p:nvPr/>
          </p:nvSpPr>
          <p:spPr>
            <a:xfrm>
              <a:off x="1134965" y="985080"/>
              <a:ext cx="75567" cy="14818"/>
            </a:xfrm>
            <a:custGeom>
              <a:avLst/>
              <a:gdLst/>
              <a:ahLst/>
              <a:cxnLst/>
              <a:rect l="l" t="t" r="r" b="b"/>
              <a:pathLst>
                <a:path w="2198" h="431" extrusionOk="0">
                  <a:moveTo>
                    <a:pt x="0" y="1"/>
                  </a:moveTo>
                  <a:lnTo>
                    <a:pt x="5" y="58"/>
                  </a:lnTo>
                  <a:cubicBezTo>
                    <a:pt x="745" y="128"/>
                    <a:pt x="1479" y="268"/>
                    <a:pt x="2180" y="430"/>
                  </a:cubicBezTo>
                  <a:lnTo>
                    <a:pt x="2198" y="380"/>
                  </a:lnTo>
                  <a:cubicBezTo>
                    <a:pt x="1488" y="212"/>
                    <a:pt x="749" y="73"/>
                    <a:pt x="0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96;p36">
              <a:extLst>
                <a:ext uri="{FF2B5EF4-FFF2-40B4-BE49-F238E27FC236}">
                  <a16:creationId xmlns:a16="http://schemas.microsoft.com/office/drawing/2014/main" id="{BA1E830D-3D6C-9C34-6199-A7EBD4467134}"/>
                </a:ext>
              </a:extLst>
            </p:cNvPr>
            <p:cNvSpPr/>
            <p:nvPr/>
          </p:nvSpPr>
          <p:spPr>
            <a:xfrm>
              <a:off x="1142047" y="1085160"/>
              <a:ext cx="38299" cy="7632"/>
            </a:xfrm>
            <a:custGeom>
              <a:avLst/>
              <a:gdLst/>
              <a:ahLst/>
              <a:cxnLst/>
              <a:rect l="l" t="t" r="r" b="b"/>
              <a:pathLst>
                <a:path w="1114" h="222" extrusionOk="0">
                  <a:moveTo>
                    <a:pt x="1113" y="1"/>
                  </a:moveTo>
                  <a:cubicBezTo>
                    <a:pt x="741" y="27"/>
                    <a:pt x="367" y="83"/>
                    <a:pt x="1" y="163"/>
                  </a:cubicBezTo>
                  <a:lnTo>
                    <a:pt x="6" y="222"/>
                  </a:lnTo>
                  <a:cubicBezTo>
                    <a:pt x="364" y="140"/>
                    <a:pt x="726" y="88"/>
                    <a:pt x="1092" y="59"/>
                  </a:cubicBezTo>
                  <a:lnTo>
                    <a:pt x="1113" y="1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97;p36">
              <a:extLst>
                <a:ext uri="{FF2B5EF4-FFF2-40B4-BE49-F238E27FC236}">
                  <a16:creationId xmlns:a16="http://schemas.microsoft.com/office/drawing/2014/main" id="{823F9BEA-A54B-3893-88FB-E5449E10EBCE}"/>
                </a:ext>
              </a:extLst>
            </p:cNvPr>
            <p:cNvSpPr/>
            <p:nvPr/>
          </p:nvSpPr>
          <p:spPr>
            <a:xfrm>
              <a:off x="1139675" y="1054527"/>
              <a:ext cx="48098" cy="10967"/>
            </a:xfrm>
            <a:custGeom>
              <a:avLst/>
              <a:gdLst/>
              <a:ahLst/>
              <a:cxnLst/>
              <a:rect l="l" t="t" r="r" b="b"/>
              <a:pathLst>
                <a:path w="1399" h="319" extrusionOk="0">
                  <a:moveTo>
                    <a:pt x="1" y="1"/>
                  </a:moveTo>
                  <a:lnTo>
                    <a:pt x="3" y="57"/>
                  </a:lnTo>
                  <a:cubicBezTo>
                    <a:pt x="468" y="106"/>
                    <a:pt x="932" y="193"/>
                    <a:pt x="1381" y="318"/>
                  </a:cubicBezTo>
                  <a:lnTo>
                    <a:pt x="1399" y="263"/>
                  </a:lnTo>
                  <a:cubicBezTo>
                    <a:pt x="941" y="138"/>
                    <a:pt x="473" y="49"/>
                    <a:pt x="1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98;p36">
              <a:extLst>
                <a:ext uri="{FF2B5EF4-FFF2-40B4-BE49-F238E27FC236}">
                  <a16:creationId xmlns:a16="http://schemas.microsoft.com/office/drawing/2014/main" id="{233C2C8D-041E-9A0A-A2F7-B0DBAAC99BF8}"/>
                </a:ext>
              </a:extLst>
            </p:cNvPr>
            <p:cNvSpPr/>
            <p:nvPr/>
          </p:nvSpPr>
          <p:spPr>
            <a:xfrm>
              <a:off x="1133693" y="958436"/>
              <a:ext cx="90626" cy="9730"/>
            </a:xfrm>
            <a:custGeom>
              <a:avLst/>
              <a:gdLst/>
              <a:ahLst/>
              <a:cxnLst/>
              <a:rect l="l" t="t" r="r" b="b"/>
              <a:pathLst>
                <a:path w="2636" h="283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1760" y="30"/>
                    <a:pt x="874" y="95"/>
                    <a:pt x="0" y="228"/>
                  </a:cubicBezTo>
                  <a:lnTo>
                    <a:pt x="5" y="283"/>
                  </a:lnTo>
                  <a:cubicBezTo>
                    <a:pt x="871" y="152"/>
                    <a:pt x="1748" y="87"/>
                    <a:pt x="2617" y="57"/>
                  </a:cubicBezTo>
                  <a:lnTo>
                    <a:pt x="2636" y="0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799;p36">
              <a:extLst>
                <a:ext uri="{FF2B5EF4-FFF2-40B4-BE49-F238E27FC236}">
                  <a16:creationId xmlns:a16="http://schemas.microsoft.com/office/drawing/2014/main" id="{156B63D2-53B5-5C4E-62D6-248BA037D996}"/>
                </a:ext>
              </a:extLst>
            </p:cNvPr>
            <p:cNvSpPr/>
            <p:nvPr/>
          </p:nvSpPr>
          <p:spPr>
            <a:xfrm>
              <a:off x="1131424" y="931894"/>
              <a:ext cx="100458" cy="6910"/>
            </a:xfrm>
            <a:custGeom>
              <a:avLst/>
              <a:gdLst/>
              <a:ahLst/>
              <a:cxnLst/>
              <a:rect l="l" t="t" r="r" b="b"/>
              <a:pathLst>
                <a:path w="2922" h="201" extrusionOk="0">
                  <a:moveTo>
                    <a:pt x="0" y="1"/>
                  </a:moveTo>
                  <a:lnTo>
                    <a:pt x="1" y="12"/>
                  </a:lnTo>
                  <a:lnTo>
                    <a:pt x="2" y="54"/>
                  </a:lnTo>
                  <a:cubicBezTo>
                    <a:pt x="956" y="83"/>
                    <a:pt x="1933" y="117"/>
                    <a:pt x="2900" y="201"/>
                  </a:cubicBezTo>
                  <a:lnTo>
                    <a:pt x="2921" y="146"/>
                  </a:lnTo>
                  <a:cubicBezTo>
                    <a:pt x="1965" y="62"/>
                    <a:pt x="998" y="31"/>
                    <a:pt x="57" y="3"/>
                  </a:cubicBezTo>
                  <a:cubicBezTo>
                    <a:pt x="38" y="3"/>
                    <a:pt x="18" y="2"/>
                    <a:pt x="0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00;p36">
              <a:extLst>
                <a:ext uri="{FF2B5EF4-FFF2-40B4-BE49-F238E27FC236}">
                  <a16:creationId xmlns:a16="http://schemas.microsoft.com/office/drawing/2014/main" id="{563D2DAB-1B9D-E2A5-6AC3-8FE25FCD7B68}"/>
                </a:ext>
              </a:extLst>
            </p:cNvPr>
            <p:cNvSpPr/>
            <p:nvPr/>
          </p:nvSpPr>
          <p:spPr>
            <a:xfrm>
              <a:off x="1124204" y="819954"/>
              <a:ext cx="68691" cy="11964"/>
            </a:xfrm>
            <a:custGeom>
              <a:avLst/>
              <a:gdLst/>
              <a:ahLst/>
              <a:cxnLst/>
              <a:rect l="l" t="t" r="r" b="b"/>
              <a:pathLst>
                <a:path w="1998" h="348" extrusionOk="0">
                  <a:moveTo>
                    <a:pt x="967" y="1"/>
                  </a:moveTo>
                  <a:cubicBezTo>
                    <a:pt x="708" y="1"/>
                    <a:pt x="457" y="24"/>
                    <a:pt x="215" y="71"/>
                  </a:cubicBezTo>
                  <a:cubicBezTo>
                    <a:pt x="142" y="84"/>
                    <a:pt x="69" y="102"/>
                    <a:pt x="0" y="119"/>
                  </a:cubicBezTo>
                  <a:lnTo>
                    <a:pt x="16" y="347"/>
                  </a:lnTo>
                  <a:cubicBezTo>
                    <a:pt x="95" y="321"/>
                    <a:pt x="177" y="305"/>
                    <a:pt x="257" y="289"/>
                  </a:cubicBezTo>
                  <a:cubicBezTo>
                    <a:pt x="485" y="244"/>
                    <a:pt x="723" y="221"/>
                    <a:pt x="968" y="221"/>
                  </a:cubicBezTo>
                  <a:cubicBezTo>
                    <a:pt x="1254" y="221"/>
                    <a:pt x="1551" y="252"/>
                    <a:pt x="1857" y="313"/>
                  </a:cubicBezTo>
                  <a:cubicBezTo>
                    <a:pt x="1864" y="315"/>
                    <a:pt x="1870" y="315"/>
                    <a:pt x="1877" y="315"/>
                  </a:cubicBezTo>
                  <a:cubicBezTo>
                    <a:pt x="1929" y="315"/>
                    <a:pt x="1975" y="279"/>
                    <a:pt x="1986" y="225"/>
                  </a:cubicBezTo>
                  <a:cubicBezTo>
                    <a:pt x="1998" y="166"/>
                    <a:pt x="1960" y="107"/>
                    <a:pt x="1900" y="96"/>
                  </a:cubicBezTo>
                  <a:cubicBezTo>
                    <a:pt x="1580" y="32"/>
                    <a:pt x="1268" y="1"/>
                    <a:pt x="967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01;p36">
              <a:extLst>
                <a:ext uri="{FF2B5EF4-FFF2-40B4-BE49-F238E27FC236}">
                  <a16:creationId xmlns:a16="http://schemas.microsoft.com/office/drawing/2014/main" id="{0B3ED8F9-06C7-33F9-7BF8-78880AF3D705}"/>
                </a:ext>
              </a:extLst>
            </p:cNvPr>
            <p:cNvSpPr/>
            <p:nvPr/>
          </p:nvSpPr>
          <p:spPr>
            <a:xfrm>
              <a:off x="1127470" y="869254"/>
              <a:ext cx="54252" cy="11311"/>
            </a:xfrm>
            <a:custGeom>
              <a:avLst/>
              <a:gdLst/>
              <a:ahLst/>
              <a:cxnLst/>
              <a:rect l="l" t="t" r="r" b="b"/>
              <a:pathLst>
                <a:path w="1578" h="329" extrusionOk="0">
                  <a:moveTo>
                    <a:pt x="901" y="0"/>
                  </a:moveTo>
                  <a:cubicBezTo>
                    <a:pt x="598" y="0"/>
                    <a:pt x="295" y="35"/>
                    <a:pt x="0" y="104"/>
                  </a:cubicBezTo>
                  <a:lnTo>
                    <a:pt x="15" y="328"/>
                  </a:lnTo>
                  <a:cubicBezTo>
                    <a:pt x="305" y="257"/>
                    <a:pt x="603" y="221"/>
                    <a:pt x="901" y="221"/>
                  </a:cubicBezTo>
                  <a:cubicBezTo>
                    <a:pt x="1083" y="221"/>
                    <a:pt x="1264" y="235"/>
                    <a:pt x="1443" y="262"/>
                  </a:cubicBezTo>
                  <a:cubicBezTo>
                    <a:pt x="1449" y="263"/>
                    <a:pt x="1455" y="264"/>
                    <a:pt x="1461" y="264"/>
                  </a:cubicBezTo>
                  <a:cubicBezTo>
                    <a:pt x="1513" y="264"/>
                    <a:pt x="1559" y="225"/>
                    <a:pt x="1567" y="169"/>
                  </a:cubicBezTo>
                  <a:cubicBezTo>
                    <a:pt x="1577" y="110"/>
                    <a:pt x="1535" y="53"/>
                    <a:pt x="1476" y="43"/>
                  </a:cubicBezTo>
                  <a:cubicBezTo>
                    <a:pt x="1286" y="14"/>
                    <a:pt x="1093" y="0"/>
                    <a:pt x="901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02;p36">
              <a:extLst>
                <a:ext uri="{FF2B5EF4-FFF2-40B4-BE49-F238E27FC236}">
                  <a16:creationId xmlns:a16="http://schemas.microsoft.com/office/drawing/2014/main" id="{548E6012-61AE-CD91-A40E-AE8D79C2957D}"/>
                </a:ext>
              </a:extLst>
            </p:cNvPr>
            <p:cNvSpPr/>
            <p:nvPr/>
          </p:nvSpPr>
          <p:spPr>
            <a:xfrm>
              <a:off x="1130908" y="922130"/>
              <a:ext cx="48441" cy="10176"/>
            </a:xfrm>
            <a:custGeom>
              <a:avLst/>
              <a:gdLst/>
              <a:ahLst/>
              <a:cxnLst/>
              <a:rect l="l" t="t" r="r" b="b"/>
              <a:pathLst>
                <a:path w="1409" h="296" extrusionOk="0">
                  <a:moveTo>
                    <a:pt x="736" y="0"/>
                  </a:moveTo>
                  <a:cubicBezTo>
                    <a:pt x="489" y="0"/>
                    <a:pt x="242" y="25"/>
                    <a:pt x="1" y="75"/>
                  </a:cubicBezTo>
                  <a:lnTo>
                    <a:pt x="15" y="285"/>
                  </a:lnTo>
                  <a:lnTo>
                    <a:pt x="16" y="296"/>
                  </a:lnTo>
                  <a:cubicBezTo>
                    <a:pt x="35" y="293"/>
                    <a:pt x="53" y="289"/>
                    <a:pt x="72" y="287"/>
                  </a:cubicBezTo>
                  <a:cubicBezTo>
                    <a:pt x="293" y="244"/>
                    <a:pt x="518" y="222"/>
                    <a:pt x="742" y="222"/>
                  </a:cubicBezTo>
                  <a:cubicBezTo>
                    <a:pt x="920" y="222"/>
                    <a:pt x="1097" y="236"/>
                    <a:pt x="1271" y="263"/>
                  </a:cubicBezTo>
                  <a:cubicBezTo>
                    <a:pt x="1277" y="265"/>
                    <a:pt x="1284" y="265"/>
                    <a:pt x="1291" y="265"/>
                  </a:cubicBezTo>
                  <a:cubicBezTo>
                    <a:pt x="1344" y="265"/>
                    <a:pt x="1389" y="228"/>
                    <a:pt x="1397" y="174"/>
                  </a:cubicBezTo>
                  <a:cubicBezTo>
                    <a:pt x="1408" y="113"/>
                    <a:pt x="1369" y="58"/>
                    <a:pt x="1307" y="47"/>
                  </a:cubicBezTo>
                  <a:cubicBezTo>
                    <a:pt x="1119" y="15"/>
                    <a:pt x="928" y="0"/>
                    <a:pt x="736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03;p36">
              <a:extLst>
                <a:ext uri="{FF2B5EF4-FFF2-40B4-BE49-F238E27FC236}">
                  <a16:creationId xmlns:a16="http://schemas.microsoft.com/office/drawing/2014/main" id="{9EF259EE-B9F4-9615-3F84-EB449599ABCA}"/>
                </a:ext>
              </a:extLst>
            </p:cNvPr>
            <p:cNvSpPr/>
            <p:nvPr/>
          </p:nvSpPr>
          <p:spPr>
            <a:xfrm>
              <a:off x="1054791" y="788324"/>
              <a:ext cx="317706" cy="215047"/>
            </a:xfrm>
            <a:custGeom>
              <a:avLst/>
              <a:gdLst/>
              <a:ahLst/>
              <a:cxnLst/>
              <a:rect l="l" t="t" r="r" b="b"/>
              <a:pathLst>
                <a:path w="9241" h="6255" extrusionOk="0">
                  <a:moveTo>
                    <a:pt x="7448" y="1"/>
                  </a:moveTo>
                  <a:cubicBezTo>
                    <a:pt x="7175" y="1"/>
                    <a:pt x="6895" y="45"/>
                    <a:pt x="6629" y="106"/>
                  </a:cubicBezTo>
                  <a:cubicBezTo>
                    <a:pt x="5919" y="266"/>
                    <a:pt x="5151" y="474"/>
                    <a:pt x="4408" y="474"/>
                  </a:cubicBezTo>
                  <a:cubicBezTo>
                    <a:pt x="4286" y="474"/>
                    <a:pt x="4165" y="469"/>
                    <a:pt x="4046" y="457"/>
                  </a:cubicBezTo>
                  <a:cubicBezTo>
                    <a:pt x="3414" y="392"/>
                    <a:pt x="2774" y="136"/>
                    <a:pt x="2133" y="136"/>
                  </a:cubicBezTo>
                  <a:cubicBezTo>
                    <a:pt x="1947" y="136"/>
                    <a:pt x="1760" y="157"/>
                    <a:pt x="1574" y="212"/>
                  </a:cubicBezTo>
                  <a:cubicBezTo>
                    <a:pt x="754" y="453"/>
                    <a:pt x="238" y="1313"/>
                    <a:pt x="136" y="2162"/>
                  </a:cubicBezTo>
                  <a:cubicBezTo>
                    <a:pt x="0" y="3286"/>
                    <a:pt x="481" y="4464"/>
                    <a:pt x="1363" y="5172"/>
                  </a:cubicBezTo>
                  <a:cubicBezTo>
                    <a:pt x="2006" y="5687"/>
                    <a:pt x="2815" y="5947"/>
                    <a:pt x="3622" y="6108"/>
                  </a:cubicBezTo>
                  <a:cubicBezTo>
                    <a:pt x="4051" y="6193"/>
                    <a:pt x="4489" y="6254"/>
                    <a:pt x="4925" y="6254"/>
                  </a:cubicBezTo>
                  <a:cubicBezTo>
                    <a:pt x="5056" y="6254"/>
                    <a:pt x="5186" y="6249"/>
                    <a:pt x="5317" y="6237"/>
                  </a:cubicBezTo>
                  <a:cubicBezTo>
                    <a:pt x="7166" y="6067"/>
                    <a:pt x="8747" y="4512"/>
                    <a:pt x="9121" y="2693"/>
                  </a:cubicBezTo>
                  <a:cubicBezTo>
                    <a:pt x="9216" y="2227"/>
                    <a:pt x="9240" y="1738"/>
                    <a:pt x="9113" y="1279"/>
                  </a:cubicBezTo>
                  <a:cubicBezTo>
                    <a:pt x="8985" y="821"/>
                    <a:pt x="8691" y="396"/>
                    <a:pt x="8268" y="179"/>
                  </a:cubicBezTo>
                  <a:cubicBezTo>
                    <a:pt x="8014" y="49"/>
                    <a:pt x="7734" y="1"/>
                    <a:pt x="74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04;p36">
              <a:extLst>
                <a:ext uri="{FF2B5EF4-FFF2-40B4-BE49-F238E27FC236}">
                  <a16:creationId xmlns:a16="http://schemas.microsoft.com/office/drawing/2014/main" id="{29724EBB-169D-4105-CB6D-355B8EAE8A51}"/>
                </a:ext>
              </a:extLst>
            </p:cNvPr>
            <p:cNvSpPr/>
            <p:nvPr/>
          </p:nvSpPr>
          <p:spPr>
            <a:xfrm>
              <a:off x="1054791" y="788324"/>
              <a:ext cx="317706" cy="215047"/>
            </a:xfrm>
            <a:custGeom>
              <a:avLst/>
              <a:gdLst/>
              <a:ahLst/>
              <a:cxnLst/>
              <a:rect l="l" t="t" r="r" b="b"/>
              <a:pathLst>
                <a:path w="9241" h="6255" extrusionOk="0">
                  <a:moveTo>
                    <a:pt x="7448" y="1"/>
                  </a:moveTo>
                  <a:cubicBezTo>
                    <a:pt x="7175" y="1"/>
                    <a:pt x="6895" y="45"/>
                    <a:pt x="6629" y="106"/>
                  </a:cubicBezTo>
                  <a:cubicBezTo>
                    <a:pt x="5919" y="266"/>
                    <a:pt x="5151" y="474"/>
                    <a:pt x="4408" y="474"/>
                  </a:cubicBezTo>
                  <a:cubicBezTo>
                    <a:pt x="4286" y="474"/>
                    <a:pt x="4165" y="469"/>
                    <a:pt x="4046" y="457"/>
                  </a:cubicBezTo>
                  <a:cubicBezTo>
                    <a:pt x="3414" y="392"/>
                    <a:pt x="2774" y="136"/>
                    <a:pt x="2133" y="136"/>
                  </a:cubicBezTo>
                  <a:cubicBezTo>
                    <a:pt x="1947" y="136"/>
                    <a:pt x="1760" y="157"/>
                    <a:pt x="1574" y="212"/>
                  </a:cubicBezTo>
                  <a:cubicBezTo>
                    <a:pt x="754" y="453"/>
                    <a:pt x="238" y="1313"/>
                    <a:pt x="136" y="2162"/>
                  </a:cubicBezTo>
                  <a:cubicBezTo>
                    <a:pt x="0" y="3286"/>
                    <a:pt x="481" y="4464"/>
                    <a:pt x="1363" y="5172"/>
                  </a:cubicBezTo>
                  <a:cubicBezTo>
                    <a:pt x="2006" y="5687"/>
                    <a:pt x="2815" y="5947"/>
                    <a:pt x="3622" y="6108"/>
                  </a:cubicBezTo>
                  <a:cubicBezTo>
                    <a:pt x="4051" y="6193"/>
                    <a:pt x="4489" y="6254"/>
                    <a:pt x="4925" y="6254"/>
                  </a:cubicBezTo>
                  <a:cubicBezTo>
                    <a:pt x="5056" y="6254"/>
                    <a:pt x="5186" y="6249"/>
                    <a:pt x="5317" y="6237"/>
                  </a:cubicBezTo>
                  <a:cubicBezTo>
                    <a:pt x="7166" y="6067"/>
                    <a:pt x="8747" y="4512"/>
                    <a:pt x="9121" y="2693"/>
                  </a:cubicBezTo>
                  <a:cubicBezTo>
                    <a:pt x="9216" y="2227"/>
                    <a:pt x="9240" y="1738"/>
                    <a:pt x="9113" y="1279"/>
                  </a:cubicBezTo>
                  <a:cubicBezTo>
                    <a:pt x="8985" y="821"/>
                    <a:pt x="8691" y="396"/>
                    <a:pt x="8268" y="179"/>
                  </a:cubicBezTo>
                  <a:cubicBezTo>
                    <a:pt x="8014" y="49"/>
                    <a:pt x="7734" y="1"/>
                    <a:pt x="7448" y="1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05;p36">
              <a:extLst>
                <a:ext uri="{FF2B5EF4-FFF2-40B4-BE49-F238E27FC236}">
                  <a16:creationId xmlns:a16="http://schemas.microsoft.com/office/drawing/2014/main" id="{3570A104-A77B-73B0-3FF5-70F686E494C9}"/>
                </a:ext>
              </a:extLst>
            </p:cNvPr>
            <p:cNvSpPr/>
            <p:nvPr/>
          </p:nvSpPr>
          <p:spPr>
            <a:xfrm>
              <a:off x="1138231" y="772303"/>
              <a:ext cx="155948" cy="76324"/>
            </a:xfrm>
            <a:custGeom>
              <a:avLst/>
              <a:gdLst/>
              <a:ahLst/>
              <a:cxnLst/>
              <a:rect l="l" t="t" r="r" b="b"/>
              <a:pathLst>
                <a:path w="4536" h="2220" extrusionOk="0">
                  <a:moveTo>
                    <a:pt x="4022" y="1"/>
                  </a:moveTo>
                  <a:cubicBezTo>
                    <a:pt x="3428" y="1"/>
                    <a:pt x="2821" y="283"/>
                    <a:pt x="2398" y="701"/>
                  </a:cubicBezTo>
                  <a:cubicBezTo>
                    <a:pt x="1954" y="261"/>
                    <a:pt x="1329" y="19"/>
                    <a:pt x="705" y="19"/>
                  </a:cubicBezTo>
                  <a:cubicBezTo>
                    <a:pt x="466" y="19"/>
                    <a:pt x="228" y="54"/>
                    <a:pt x="0" y="128"/>
                  </a:cubicBezTo>
                  <a:cubicBezTo>
                    <a:pt x="271" y="612"/>
                    <a:pt x="674" y="978"/>
                    <a:pt x="1211" y="1124"/>
                  </a:cubicBezTo>
                  <a:cubicBezTo>
                    <a:pt x="807" y="1329"/>
                    <a:pt x="467" y="1712"/>
                    <a:pt x="350" y="2149"/>
                  </a:cubicBezTo>
                  <a:cubicBezTo>
                    <a:pt x="503" y="2197"/>
                    <a:pt x="666" y="2220"/>
                    <a:pt x="831" y="2220"/>
                  </a:cubicBezTo>
                  <a:cubicBezTo>
                    <a:pt x="1397" y="2220"/>
                    <a:pt x="1998" y="1956"/>
                    <a:pt x="2371" y="1555"/>
                  </a:cubicBezTo>
                  <a:cubicBezTo>
                    <a:pt x="2687" y="1942"/>
                    <a:pt x="3196" y="2148"/>
                    <a:pt x="3702" y="2148"/>
                  </a:cubicBezTo>
                  <a:cubicBezTo>
                    <a:pt x="3925" y="2148"/>
                    <a:pt x="4148" y="2107"/>
                    <a:pt x="4353" y="2025"/>
                  </a:cubicBezTo>
                  <a:cubicBezTo>
                    <a:pt x="4241" y="1829"/>
                    <a:pt x="4130" y="1622"/>
                    <a:pt x="3986" y="1449"/>
                  </a:cubicBezTo>
                  <a:cubicBezTo>
                    <a:pt x="3838" y="1272"/>
                    <a:pt x="3650" y="1086"/>
                    <a:pt x="3423" y="1086"/>
                  </a:cubicBezTo>
                  <a:cubicBezTo>
                    <a:pt x="3412" y="1086"/>
                    <a:pt x="3401" y="1086"/>
                    <a:pt x="3390" y="1087"/>
                  </a:cubicBezTo>
                  <a:cubicBezTo>
                    <a:pt x="3867" y="885"/>
                    <a:pt x="4277" y="525"/>
                    <a:pt x="4535" y="78"/>
                  </a:cubicBezTo>
                  <a:cubicBezTo>
                    <a:pt x="4368" y="25"/>
                    <a:pt x="4196" y="1"/>
                    <a:pt x="4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06;p36">
              <a:extLst>
                <a:ext uri="{FF2B5EF4-FFF2-40B4-BE49-F238E27FC236}">
                  <a16:creationId xmlns:a16="http://schemas.microsoft.com/office/drawing/2014/main" id="{C7A7C56F-6939-0C3C-D251-B50B857FFAEC}"/>
                </a:ext>
              </a:extLst>
            </p:cNvPr>
            <p:cNvSpPr/>
            <p:nvPr/>
          </p:nvSpPr>
          <p:spPr>
            <a:xfrm>
              <a:off x="1313946" y="814934"/>
              <a:ext cx="39399" cy="52670"/>
            </a:xfrm>
            <a:custGeom>
              <a:avLst/>
              <a:gdLst/>
              <a:ahLst/>
              <a:cxnLst/>
              <a:rect l="l" t="t" r="r" b="b"/>
              <a:pathLst>
                <a:path w="1146" h="1532" extrusionOk="0">
                  <a:moveTo>
                    <a:pt x="513" y="1"/>
                  </a:moveTo>
                  <a:cubicBezTo>
                    <a:pt x="264" y="1"/>
                    <a:pt x="79" y="261"/>
                    <a:pt x="44" y="499"/>
                  </a:cubicBezTo>
                  <a:cubicBezTo>
                    <a:pt x="1" y="797"/>
                    <a:pt x="93" y="1113"/>
                    <a:pt x="289" y="1343"/>
                  </a:cubicBezTo>
                  <a:cubicBezTo>
                    <a:pt x="356" y="1420"/>
                    <a:pt x="437" y="1489"/>
                    <a:pt x="535" y="1518"/>
                  </a:cubicBezTo>
                  <a:cubicBezTo>
                    <a:pt x="568" y="1527"/>
                    <a:pt x="601" y="1532"/>
                    <a:pt x="634" y="1532"/>
                  </a:cubicBezTo>
                  <a:cubicBezTo>
                    <a:pt x="782" y="1532"/>
                    <a:pt x="930" y="1443"/>
                    <a:pt x="1015" y="1318"/>
                  </a:cubicBezTo>
                  <a:cubicBezTo>
                    <a:pt x="1120" y="1166"/>
                    <a:pt x="1146" y="971"/>
                    <a:pt x="1137" y="786"/>
                  </a:cubicBezTo>
                  <a:cubicBezTo>
                    <a:pt x="1121" y="499"/>
                    <a:pt x="935" y="126"/>
                    <a:pt x="641" y="24"/>
                  </a:cubicBezTo>
                  <a:cubicBezTo>
                    <a:pt x="597" y="8"/>
                    <a:pt x="554" y="1"/>
                    <a:pt x="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07;p36">
              <a:extLst>
                <a:ext uri="{FF2B5EF4-FFF2-40B4-BE49-F238E27FC236}">
                  <a16:creationId xmlns:a16="http://schemas.microsoft.com/office/drawing/2014/main" id="{BE74A729-5CF0-5833-1C8F-FB1DDE26CC60}"/>
                </a:ext>
              </a:extLst>
            </p:cNvPr>
            <p:cNvSpPr/>
            <p:nvPr/>
          </p:nvSpPr>
          <p:spPr>
            <a:xfrm>
              <a:off x="1312812" y="880393"/>
              <a:ext cx="38643" cy="36168"/>
            </a:xfrm>
            <a:custGeom>
              <a:avLst/>
              <a:gdLst/>
              <a:ahLst/>
              <a:cxnLst/>
              <a:rect l="l" t="t" r="r" b="b"/>
              <a:pathLst>
                <a:path w="1124" h="1052" extrusionOk="0">
                  <a:moveTo>
                    <a:pt x="632" y="1"/>
                  </a:moveTo>
                  <a:cubicBezTo>
                    <a:pt x="240" y="1"/>
                    <a:pt x="0" y="507"/>
                    <a:pt x="215" y="832"/>
                  </a:cubicBezTo>
                  <a:cubicBezTo>
                    <a:pt x="282" y="935"/>
                    <a:pt x="389" y="1015"/>
                    <a:pt x="510" y="1042"/>
                  </a:cubicBezTo>
                  <a:cubicBezTo>
                    <a:pt x="540" y="1048"/>
                    <a:pt x="570" y="1051"/>
                    <a:pt x="601" y="1051"/>
                  </a:cubicBezTo>
                  <a:cubicBezTo>
                    <a:pt x="694" y="1051"/>
                    <a:pt x="788" y="1021"/>
                    <a:pt x="860" y="961"/>
                  </a:cubicBezTo>
                  <a:cubicBezTo>
                    <a:pt x="1124" y="742"/>
                    <a:pt x="1118" y="82"/>
                    <a:pt x="719" y="9"/>
                  </a:cubicBezTo>
                  <a:cubicBezTo>
                    <a:pt x="689" y="3"/>
                    <a:pt x="661" y="1"/>
                    <a:pt x="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08;p36">
              <a:extLst>
                <a:ext uri="{FF2B5EF4-FFF2-40B4-BE49-F238E27FC236}">
                  <a16:creationId xmlns:a16="http://schemas.microsoft.com/office/drawing/2014/main" id="{D9744A0D-C960-7EA0-504C-B3EC27C203C6}"/>
                </a:ext>
              </a:extLst>
            </p:cNvPr>
            <p:cNvSpPr/>
            <p:nvPr/>
          </p:nvSpPr>
          <p:spPr>
            <a:xfrm>
              <a:off x="658494" y="783133"/>
              <a:ext cx="317740" cy="215047"/>
            </a:xfrm>
            <a:custGeom>
              <a:avLst/>
              <a:gdLst/>
              <a:ahLst/>
              <a:cxnLst/>
              <a:rect l="l" t="t" r="r" b="b"/>
              <a:pathLst>
                <a:path w="9242" h="6255" extrusionOk="0">
                  <a:moveTo>
                    <a:pt x="7449" y="1"/>
                  </a:moveTo>
                  <a:cubicBezTo>
                    <a:pt x="7175" y="1"/>
                    <a:pt x="6895" y="45"/>
                    <a:pt x="6629" y="106"/>
                  </a:cubicBezTo>
                  <a:cubicBezTo>
                    <a:pt x="5919" y="266"/>
                    <a:pt x="5151" y="474"/>
                    <a:pt x="4408" y="474"/>
                  </a:cubicBezTo>
                  <a:cubicBezTo>
                    <a:pt x="4287" y="474"/>
                    <a:pt x="4166" y="469"/>
                    <a:pt x="4047" y="457"/>
                  </a:cubicBezTo>
                  <a:cubicBezTo>
                    <a:pt x="3414" y="393"/>
                    <a:pt x="2774" y="136"/>
                    <a:pt x="2135" y="136"/>
                  </a:cubicBezTo>
                  <a:cubicBezTo>
                    <a:pt x="1948" y="136"/>
                    <a:pt x="1762" y="158"/>
                    <a:pt x="1575" y="213"/>
                  </a:cubicBezTo>
                  <a:cubicBezTo>
                    <a:pt x="754" y="453"/>
                    <a:pt x="239" y="1314"/>
                    <a:pt x="137" y="2164"/>
                  </a:cubicBezTo>
                  <a:cubicBezTo>
                    <a:pt x="0" y="3286"/>
                    <a:pt x="481" y="4465"/>
                    <a:pt x="1364" y="5173"/>
                  </a:cubicBezTo>
                  <a:cubicBezTo>
                    <a:pt x="2006" y="5687"/>
                    <a:pt x="2816" y="5947"/>
                    <a:pt x="3623" y="6108"/>
                  </a:cubicBezTo>
                  <a:cubicBezTo>
                    <a:pt x="4050" y="6194"/>
                    <a:pt x="4485" y="6255"/>
                    <a:pt x="4921" y="6255"/>
                  </a:cubicBezTo>
                  <a:cubicBezTo>
                    <a:pt x="5053" y="6255"/>
                    <a:pt x="5186" y="6249"/>
                    <a:pt x="5318" y="6237"/>
                  </a:cubicBezTo>
                  <a:cubicBezTo>
                    <a:pt x="7166" y="6067"/>
                    <a:pt x="8748" y="4512"/>
                    <a:pt x="9121" y="2693"/>
                  </a:cubicBezTo>
                  <a:cubicBezTo>
                    <a:pt x="9216" y="2227"/>
                    <a:pt x="9241" y="1738"/>
                    <a:pt x="9113" y="1279"/>
                  </a:cubicBezTo>
                  <a:cubicBezTo>
                    <a:pt x="8985" y="821"/>
                    <a:pt x="8691" y="396"/>
                    <a:pt x="8269" y="179"/>
                  </a:cubicBezTo>
                  <a:cubicBezTo>
                    <a:pt x="8015" y="49"/>
                    <a:pt x="7735" y="1"/>
                    <a:pt x="74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809;p36">
              <a:extLst>
                <a:ext uri="{FF2B5EF4-FFF2-40B4-BE49-F238E27FC236}">
                  <a16:creationId xmlns:a16="http://schemas.microsoft.com/office/drawing/2014/main" id="{E1E990AD-C4AA-5D93-739A-EBD2583EE151}"/>
                </a:ext>
              </a:extLst>
            </p:cNvPr>
            <p:cNvSpPr/>
            <p:nvPr/>
          </p:nvSpPr>
          <p:spPr>
            <a:xfrm>
              <a:off x="658494" y="783133"/>
              <a:ext cx="317740" cy="215047"/>
            </a:xfrm>
            <a:custGeom>
              <a:avLst/>
              <a:gdLst/>
              <a:ahLst/>
              <a:cxnLst/>
              <a:rect l="l" t="t" r="r" b="b"/>
              <a:pathLst>
                <a:path w="9242" h="6255" extrusionOk="0">
                  <a:moveTo>
                    <a:pt x="7449" y="1"/>
                  </a:moveTo>
                  <a:cubicBezTo>
                    <a:pt x="7175" y="1"/>
                    <a:pt x="6895" y="45"/>
                    <a:pt x="6629" y="106"/>
                  </a:cubicBezTo>
                  <a:cubicBezTo>
                    <a:pt x="5919" y="266"/>
                    <a:pt x="5151" y="474"/>
                    <a:pt x="4408" y="474"/>
                  </a:cubicBezTo>
                  <a:cubicBezTo>
                    <a:pt x="4287" y="474"/>
                    <a:pt x="4166" y="469"/>
                    <a:pt x="4047" y="457"/>
                  </a:cubicBezTo>
                  <a:cubicBezTo>
                    <a:pt x="3414" y="393"/>
                    <a:pt x="2774" y="136"/>
                    <a:pt x="2135" y="136"/>
                  </a:cubicBezTo>
                  <a:cubicBezTo>
                    <a:pt x="1948" y="136"/>
                    <a:pt x="1762" y="158"/>
                    <a:pt x="1575" y="213"/>
                  </a:cubicBezTo>
                  <a:cubicBezTo>
                    <a:pt x="754" y="453"/>
                    <a:pt x="239" y="1314"/>
                    <a:pt x="137" y="2164"/>
                  </a:cubicBezTo>
                  <a:cubicBezTo>
                    <a:pt x="0" y="3286"/>
                    <a:pt x="481" y="4465"/>
                    <a:pt x="1364" y="5173"/>
                  </a:cubicBezTo>
                  <a:cubicBezTo>
                    <a:pt x="2006" y="5687"/>
                    <a:pt x="2816" y="5947"/>
                    <a:pt x="3623" y="6108"/>
                  </a:cubicBezTo>
                  <a:cubicBezTo>
                    <a:pt x="4050" y="6194"/>
                    <a:pt x="4485" y="6255"/>
                    <a:pt x="4921" y="6255"/>
                  </a:cubicBezTo>
                  <a:cubicBezTo>
                    <a:pt x="5053" y="6255"/>
                    <a:pt x="5186" y="6249"/>
                    <a:pt x="5318" y="6237"/>
                  </a:cubicBezTo>
                  <a:cubicBezTo>
                    <a:pt x="7166" y="6067"/>
                    <a:pt x="8748" y="4512"/>
                    <a:pt x="9121" y="2693"/>
                  </a:cubicBezTo>
                  <a:cubicBezTo>
                    <a:pt x="9216" y="2227"/>
                    <a:pt x="9241" y="1738"/>
                    <a:pt x="9113" y="1279"/>
                  </a:cubicBezTo>
                  <a:cubicBezTo>
                    <a:pt x="8985" y="821"/>
                    <a:pt x="8691" y="396"/>
                    <a:pt x="8269" y="179"/>
                  </a:cubicBezTo>
                  <a:cubicBezTo>
                    <a:pt x="8015" y="49"/>
                    <a:pt x="7735" y="1"/>
                    <a:pt x="7449" y="1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810;p36">
              <a:extLst>
                <a:ext uri="{FF2B5EF4-FFF2-40B4-BE49-F238E27FC236}">
                  <a16:creationId xmlns:a16="http://schemas.microsoft.com/office/drawing/2014/main" id="{63993F38-E8F5-D9FF-F4A2-30BDD7819514}"/>
                </a:ext>
              </a:extLst>
            </p:cNvPr>
            <p:cNvSpPr/>
            <p:nvPr/>
          </p:nvSpPr>
          <p:spPr>
            <a:xfrm>
              <a:off x="741934" y="767146"/>
              <a:ext cx="155948" cy="76324"/>
            </a:xfrm>
            <a:custGeom>
              <a:avLst/>
              <a:gdLst/>
              <a:ahLst/>
              <a:cxnLst/>
              <a:rect l="l" t="t" r="r" b="b"/>
              <a:pathLst>
                <a:path w="4536" h="2220" extrusionOk="0">
                  <a:moveTo>
                    <a:pt x="4022" y="0"/>
                  </a:moveTo>
                  <a:cubicBezTo>
                    <a:pt x="3429" y="0"/>
                    <a:pt x="2822" y="282"/>
                    <a:pt x="2399" y="700"/>
                  </a:cubicBezTo>
                  <a:cubicBezTo>
                    <a:pt x="1955" y="260"/>
                    <a:pt x="1328" y="18"/>
                    <a:pt x="704" y="18"/>
                  </a:cubicBezTo>
                  <a:cubicBezTo>
                    <a:pt x="466" y="18"/>
                    <a:pt x="228" y="54"/>
                    <a:pt x="0" y="127"/>
                  </a:cubicBezTo>
                  <a:cubicBezTo>
                    <a:pt x="271" y="611"/>
                    <a:pt x="675" y="979"/>
                    <a:pt x="1211" y="1123"/>
                  </a:cubicBezTo>
                  <a:cubicBezTo>
                    <a:pt x="807" y="1329"/>
                    <a:pt x="467" y="1711"/>
                    <a:pt x="350" y="2148"/>
                  </a:cubicBezTo>
                  <a:cubicBezTo>
                    <a:pt x="503" y="2196"/>
                    <a:pt x="666" y="2219"/>
                    <a:pt x="832" y="2219"/>
                  </a:cubicBezTo>
                  <a:cubicBezTo>
                    <a:pt x="1398" y="2219"/>
                    <a:pt x="1999" y="1956"/>
                    <a:pt x="2371" y="1554"/>
                  </a:cubicBezTo>
                  <a:cubicBezTo>
                    <a:pt x="2687" y="1942"/>
                    <a:pt x="3195" y="2147"/>
                    <a:pt x="3700" y="2147"/>
                  </a:cubicBezTo>
                  <a:cubicBezTo>
                    <a:pt x="3924" y="2147"/>
                    <a:pt x="4148" y="2107"/>
                    <a:pt x="4353" y="2024"/>
                  </a:cubicBezTo>
                  <a:cubicBezTo>
                    <a:pt x="4241" y="1828"/>
                    <a:pt x="4130" y="1621"/>
                    <a:pt x="3986" y="1448"/>
                  </a:cubicBezTo>
                  <a:cubicBezTo>
                    <a:pt x="3838" y="1271"/>
                    <a:pt x="3650" y="1085"/>
                    <a:pt x="3423" y="1085"/>
                  </a:cubicBezTo>
                  <a:cubicBezTo>
                    <a:pt x="3412" y="1085"/>
                    <a:pt x="3401" y="1085"/>
                    <a:pt x="3390" y="1086"/>
                  </a:cubicBezTo>
                  <a:cubicBezTo>
                    <a:pt x="3867" y="885"/>
                    <a:pt x="4277" y="524"/>
                    <a:pt x="4535" y="77"/>
                  </a:cubicBezTo>
                  <a:cubicBezTo>
                    <a:pt x="4368" y="24"/>
                    <a:pt x="4196" y="0"/>
                    <a:pt x="4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11;p36">
              <a:extLst>
                <a:ext uri="{FF2B5EF4-FFF2-40B4-BE49-F238E27FC236}">
                  <a16:creationId xmlns:a16="http://schemas.microsoft.com/office/drawing/2014/main" id="{D9DB8EFA-B7EA-98BE-98B1-79B2F1693692}"/>
                </a:ext>
              </a:extLst>
            </p:cNvPr>
            <p:cNvSpPr/>
            <p:nvPr/>
          </p:nvSpPr>
          <p:spPr>
            <a:xfrm>
              <a:off x="917650" y="809777"/>
              <a:ext cx="39434" cy="52670"/>
            </a:xfrm>
            <a:custGeom>
              <a:avLst/>
              <a:gdLst/>
              <a:ahLst/>
              <a:cxnLst/>
              <a:rect l="l" t="t" r="r" b="b"/>
              <a:pathLst>
                <a:path w="1147" h="1532" extrusionOk="0">
                  <a:moveTo>
                    <a:pt x="514" y="0"/>
                  </a:moveTo>
                  <a:cubicBezTo>
                    <a:pt x="265" y="0"/>
                    <a:pt x="80" y="260"/>
                    <a:pt x="44" y="498"/>
                  </a:cubicBezTo>
                  <a:cubicBezTo>
                    <a:pt x="1" y="797"/>
                    <a:pt x="93" y="1113"/>
                    <a:pt x="290" y="1342"/>
                  </a:cubicBezTo>
                  <a:cubicBezTo>
                    <a:pt x="356" y="1419"/>
                    <a:pt x="438" y="1488"/>
                    <a:pt x="535" y="1517"/>
                  </a:cubicBezTo>
                  <a:cubicBezTo>
                    <a:pt x="568" y="1527"/>
                    <a:pt x="601" y="1531"/>
                    <a:pt x="634" y="1531"/>
                  </a:cubicBezTo>
                  <a:cubicBezTo>
                    <a:pt x="782" y="1531"/>
                    <a:pt x="930" y="1442"/>
                    <a:pt x="1016" y="1317"/>
                  </a:cubicBezTo>
                  <a:cubicBezTo>
                    <a:pt x="1120" y="1165"/>
                    <a:pt x="1147" y="971"/>
                    <a:pt x="1137" y="785"/>
                  </a:cubicBezTo>
                  <a:cubicBezTo>
                    <a:pt x="1121" y="498"/>
                    <a:pt x="936" y="125"/>
                    <a:pt x="641" y="23"/>
                  </a:cubicBezTo>
                  <a:cubicBezTo>
                    <a:pt x="597" y="7"/>
                    <a:pt x="555" y="0"/>
                    <a:pt x="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2;p36">
              <a:extLst>
                <a:ext uri="{FF2B5EF4-FFF2-40B4-BE49-F238E27FC236}">
                  <a16:creationId xmlns:a16="http://schemas.microsoft.com/office/drawing/2014/main" id="{E13317BB-591F-4DA4-7D29-429B2543D76E}"/>
                </a:ext>
              </a:extLst>
            </p:cNvPr>
            <p:cNvSpPr/>
            <p:nvPr/>
          </p:nvSpPr>
          <p:spPr>
            <a:xfrm>
              <a:off x="916515" y="875236"/>
              <a:ext cx="38677" cy="36133"/>
            </a:xfrm>
            <a:custGeom>
              <a:avLst/>
              <a:gdLst/>
              <a:ahLst/>
              <a:cxnLst/>
              <a:rect l="l" t="t" r="r" b="b"/>
              <a:pathLst>
                <a:path w="1125" h="1051" extrusionOk="0">
                  <a:moveTo>
                    <a:pt x="632" y="1"/>
                  </a:moveTo>
                  <a:cubicBezTo>
                    <a:pt x="240" y="1"/>
                    <a:pt x="0" y="507"/>
                    <a:pt x="215" y="832"/>
                  </a:cubicBezTo>
                  <a:cubicBezTo>
                    <a:pt x="283" y="936"/>
                    <a:pt x="389" y="1014"/>
                    <a:pt x="510" y="1041"/>
                  </a:cubicBezTo>
                  <a:cubicBezTo>
                    <a:pt x="540" y="1047"/>
                    <a:pt x="571" y="1051"/>
                    <a:pt x="601" y="1051"/>
                  </a:cubicBezTo>
                  <a:cubicBezTo>
                    <a:pt x="695" y="1051"/>
                    <a:pt x="788" y="1020"/>
                    <a:pt x="860" y="961"/>
                  </a:cubicBezTo>
                  <a:cubicBezTo>
                    <a:pt x="1125" y="741"/>
                    <a:pt x="1119" y="83"/>
                    <a:pt x="719" y="9"/>
                  </a:cubicBezTo>
                  <a:cubicBezTo>
                    <a:pt x="689" y="3"/>
                    <a:pt x="660" y="1"/>
                    <a:pt x="632" y="1"/>
                  </a:cubicBezTo>
                  <a:close/>
                </a:path>
              </a:pathLst>
            </a:custGeom>
            <a:solidFill>
              <a:srgbClr val="FFE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13;p36">
              <a:extLst>
                <a:ext uri="{FF2B5EF4-FFF2-40B4-BE49-F238E27FC236}">
                  <a16:creationId xmlns:a16="http://schemas.microsoft.com/office/drawing/2014/main" id="{BF780C47-FB22-BA3A-701F-CFCAE8D82A0E}"/>
                </a:ext>
              </a:extLst>
            </p:cNvPr>
            <p:cNvSpPr/>
            <p:nvPr/>
          </p:nvSpPr>
          <p:spPr>
            <a:xfrm>
              <a:off x="855353" y="828480"/>
              <a:ext cx="317740" cy="215013"/>
            </a:xfrm>
            <a:custGeom>
              <a:avLst/>
              <a:gdLst/>
              <a:ahLst/>
              <a:cxnLst/>
              <a:rect l="l" t="t" r="r" b="b"/>
              <a:pathLst>
                <a:path w="9242" h="6254" extrusionOk="0">
                  <a:moveTo>
                    <a:pt x="7451" y="1"/>
                  </a:moveTo>
                  <a:cubicBezTo>
                    <a:pt x="7177" y="1"/>
                    <a:pt x="6897" y="45"/>
                    <a:pt x="6630" y="106"/>
                  </a:cubicBezTo>
                  <a:cubicBezTo>
                    <a:pt x="5920" y="265"/>
                    <a:pt x="5152" y="473"/>
                    <a:pt x="4409" y="473"/>
                  </a:cubicBezTo>
                  <a:cubicBezTo>
                    <a:pt x="4288" y="473"/>
                    <a:pt x="4167" y="468"/>
                    <a:pt x="4047" y="456"/>
                  </a:cubicBezTo>
                  <a:cubicBezTo>
                    <a:pt x="3415" y="392"/>
                    <a:pt x="2776" y="135"/>
                    <a:pt x="2136" y="135"/>
                  </a:cubicBezTo>
                  <a:cubicBezTo>
                    <a:pt x="1949" y="135"/>
                    <a:pt x="1762" y="157"/>
                    <a:pt x="1576" y="212"/>
                  </a:cubicBezTo>
                  <a:cubicBezTo>
                    <a:pt x="754" y="452"/>
                    <a:pt x="240" y="1313"/>
                    <a:pt x="137" y="2163"/>
                  </a:cubicBezTo>
                  <a:cubicBezTo>
                    <a:pt x="1" y="3286"/>
                    <a:pt x="482" y="4464"/>
                    <a:pt x="1365" y="5172"/>
                  </a:cubicBezTo>
                  <a:cubicBezTo>
                    <a:pt x="2007" y="5686"/>
                    <a:pt x="2817" y="5946"/>
                    <a:pt x="3624" y="6107"/>
                  </a:cubicBezTo>
                  <a:cubicBezTo>
                    <a:pt x="4051" y="6193"/>
                    <a:pt x="4487" y="6254"/>
                    <a:pt x="4922" y="6254"/>
                  </a:cubicBezTo>
                  <a:cubicBezTo>
                    <a:pt x="5054" y="6254"/>
                    <a:pt x="5186" y="6248"/>
                    <a:pt x="5318" y="6236"/>
                  </a:cubicBezTo>
                  <a:cubicBezTo>
                    <a:pt x="7167" y="6066"/>
                    <a:pt x="8749" y="4511"/>
                    <a:pt x="9122" y="2692"/>
                  </a:cubicBezTo>
                  <a:cubicBezTo>
                    <a:pt x="9217" y="2226"/>
                    <a:pt x="9242" y="1737"/>
                    <a:pt x="9114" y="1278"/>
                  </a:cubicBezTo>
                  <a:cubicBezTo>
                    <a:pt x="8987" y="820"/>
                    <a:pt x="8693" y="395"/>
                    <a:pt x="8269" y="178"/>
                  </a:cubicBezTo>
                  <a:cubicBezTo>
                    <a:pt x="8016" y="49"/>
                    <a:pt x="7736" y="1"/>
                    <a:pt x="7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14;p36">
              <a:extLst>
                <a:ext uri="{FF2B5EF4-FFF2-40B4-BE49-F238E27FC236}">
                  <a16:creationId xmlns:a16="http://schemas.microsoft.com/office/drawing/2014/main" id="{E75DBC69-25C6-A38E-25B1-66BFD78AC1CF}"/>
                </a:ext>
              </a:extLst>
            </p:cNvPr>
            <p:cNvSpPr/>
            <p:nvPr/>
          </p:nvSpPr>
          <p:spPr>
            <a:xfrm>
              <a:off x="938793" y="812459"/>
              <a:ext cx="155948" cy="76324"/>
            </a:xfrm>
            <a:custGeom>
              <a:avLst/>
              <a:gdLst/>
              <a:ahLst/>
              <a:cxnLst/>
              <a:rect l="l" t="t" r="r" b="b"/>
              <a:pathLst>
                <a:path w="4536" h="2220" extrusionOk="0">
                  <a:moveTo>
                    <a:pt x="4022" y="0"/>
                  </a:moveTo>
                  <a:cubicBezTo>
                    <a:pt x="3430" y="0"/>
                    <a:pt x="2823" y="282"/>
                    <a:pt x="2400" y="700"/>
                  </a:cubicBezTo>
                  <a:cubicBezTo>
                    <a:pt x="1956" y="260"/>
                    <a:pt x="1329" y="18"/>
                    <a:pt x="705" y="18"/>
                  </a:cubicBezTo>
                  <a:cubicBezTo>
                    <a:pt x="466" y="18"/>
                    <a:pt x="228" y="54"/>
                    <a:pt x="1" y="127"/>
                  </a:cubicBezTo>
                  <a:cubicBezTo>
                    <a:pt x="272" y="611"/>
                    <a:pt x="676" y="979"/>
                    <a:pt x="1211" y="1123"/>
                  </a:cubicBezTo>
                  <a:cubicBezTo>
                    <a:pt x="809" y="1328"/>
                    <a:pt x="468" y="1712"/>
                    <a:pt x="351" y="2149"/>
                  </a:cubicBezTo>
                  <a:cubicBezTo>
                    <a:pt x="503" y="2197"/>
                    <a:pt x="666" y="2220"/>
                    <a:pt x="832" y="2220"/>
                  </a:cubicBezTo>
                  <a:cubicBezTo>
                    <a:pt x="1398" y="2220"/>
                    <a:pt x="2000" y="1956"/>
                    <a:pt x="2373" y="1554"/>
                  </a:cubicBezTo>
                  <a:cubicBezTo>
                    <a:pt x="2688" y="1942"/>
                    <a:pt x="3197" y="2147"/>
                    <a:pt x="3702" y="2147"/>
                  </a:cubicBezTo>
                  <a:cubicBezTo>
                    <a:pt x="3926" y="2147"/>
                    <a:pt x="4149" y="2107"/>
                    <a:pt x="4355" y="2024"/>
                  </a:cubicBezTo>
                  <a:cubicBezTo>
                    <a:pt x="4243" y="1828"/>
                    <a:pt x="4132" y="1621"/>
                    <a:pt x="3988" y="1449"/>
                  </a:cubicBezTo>
                  <a:cubicBezTo>
                    <a:pt x="3840" y="1271"/>
                    <a:pt x="3651" y="1086"/>
                    <a:pt x="3425" y="1086"/>
                  </a:cubicBezTo>
                  <a:cubicBezTo>
                    <a:pt x="3414" y="1086"/>
                    <a:pt x="3403" y="1086"/>
                    <a:pt x="3392" y="1087"/>
                  </a:cubicBezTo>
                  <a:cubicBezTo>
                    <a:pt x="3867" y="885"/>
                    <a:pt x="4277" y="525"/>
                    <a:pt x="4536" y="77"/>
                  </a:cubicBezTo>
                  <a:cubicBezTo>
                    <a:pt x="4369" y="24"/>
                    <a:pt x="4196" y="0"/>
                    <a:pt x="4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15;p36">
              <a:extLst>
                <a:ext uri="{FF2B5EF4-FFF2-40B4-BE49-F238E27FC236}">
                  <a16:creationId xmlns:a16="http://schemas.microsoft.com/office/drawing/2014/main" id="{B73E99BD-7DDD-A7C7-5581-6FC90EC2290A}"/>
                </a:ext>
              </a:extLst>
            </p:cNvPr>
            <p:cNvSpPr/>
            <p:nvPr/>
          </p:nvSpPr>
          <p:spPr>
            <a:xfrm>
              <a:off x="1114578" y="855090"/>
              <a:ext cx="39399" cy="52670"/>
            </a:xfrm>
            <a:custGeom>
              <a:avLst/>
              <a:gdLst/>
              <a:ahLst/>
              <a:cxnLst/>
              <a:rect l="l" t="t" r="r" b="b"/>
              <a:pathLst>
                <a:path w="1146" h="1532" extrusionOk="0">
                  <a:moveTo>
                    <a:pt x="514" y="0"/>
                  </a:moveTo>
                  <a:cubicBezTo>
                    <a:pt x="264" y="0"/>
                    <a:pt x="79" y="261"/>
                    <a:pt x="44" y="499"/>
                  </a:cubicBezTo>
                  <a:cubicBezTo>
                    <a:pt x="1" y="797"/>
                    <a:pt x="92" y="1112"/>
                    <a:pt x="289" y="1342"/>
                  </a:cubicBezTo>
                  <a:cubicBezTo>
                    <a:pt x="356" y="1419"/>
                    <a:pt x="437" y="1488"/>
                    <a:pt x="535" y="1517"/>
                  </a:cubicBezTo>
                  <a:cubicBezTo>
                    <a:pt x="568" y="1527"/>
                    <a:pt x="601" y="1531"/>
                    <a:pt x="634" y="1531"/>
                  </a:cubicBezTo>
                  <a:cubicBezTo>
                    <a:pt x="782" y="1531"/>
                    <a:pt x="929" y="1442"/>
                    <a:pt x="1014" y="1318"/>
                  </a:cubicBezTo>
                  <a:cubicBezTo>
                    <a:pt x="1120" y="1165"/>
                    <a:pt x="1145" y="970"/>
                    <a:pt x="1135" y="786"/>
                  </a:cubicBezTo>
                  <a:cubicBezTo>
                    <a:pt x="1121" y="498"/>
                    <a:pt x="935" y="125"/>
                    <a:pt x="641" y="23"/>
                  </a:cubicBezTo>
                  <a:cubicBezTo>
                    <a:pt x="597" y="7"/>
                    <a:pt x="554" y="0"/>
                    <a:pt x="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16;p36">
              <a:extLst>
                <a:ext uri="{FF2B5EF4-FFF2-40B4-BE49-F238E27FC236}">
                  <a16:creationId xmlns:a16="http://schemas.microsoft.com/office/drawing/2014/main" id="{7711BC61-1ABD-EDEF-8F68-1F329C9A078A}"/>
                </a:ext>
              </a:extLst>
            </p:cNvPr>
            <p:cNvSpPr/>
            <p:nvPr/>
          </p:nvSpPr>
          <p:spPr>
            <a:xfrm>
              <a:off x="1113409" y="920549"/>
              <a:ext cx="38677" cy="36133"/>
            </a:xfrm>
            <a:custGeom>
              <a:avLst/>
              <a:gdLst/>
              <a:ahLst/>
              <a:cxnLst/>
              <a:rect l="l" t="t" r="r" b="b"/>
              <a:pathLst>
                <a:path w="1125" h="1051" extrusionOk="0">
                  <a:moveTo>
                    <a:pt x="633" y="1"/>
                  </a:moveTo>
                  <a:cubicBezTo>
                    <a:pt x="240" y="1"/>
                    <a:pt x="1" y="507"/>
                    <a:pt x="215" y="832"/>
                  </a:cubicBezTo>
                  <a:cubicBezTo>
                    <a:pt x="283" y="935"/>
                    <a:pt x="390" y="1014"/>
                    <a:pt x="511" y="1041"/>
                  </a:cubicBezTo>
                  <a:cubicBezTo>
                    <a:pt x="541" y="1047"/>
                    <a:pt x="572" y="1051"/>
                    <a:pt x="603" y="1051"/>
                  </a:cubicBezTo>
                  <a:cubicBezTo>
                    <a:pt x="696" y="1051"/>
                    <a:pt x="788" y="1021"/>
                    <a:pt x="860" y="961"/>
                  </a:cubicBezTo>
                  <a:cubicBezTo>
                    <a:pt x="1124" y="741"/>
                    <a:pt x="1119" y="83"/>
                    <a:pt x="720" y="9"/>
                  </a:cubicBezTo>
                  <a:cubicBezTo>
                    <a:pt x="690" y="3"/>
                    <a:pt x="661" y="1"/>
                    <a:pt x="633" y="1"/>
                  </a:cubicBezTo>
                  <a:close/>
                </a:path>
              </a:pathLst>
            </a:custGeom>
            <a:solidFill>
              <a:srgbClr val="FFE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17;p36">
              <a:extLst>
                <a:ext uri="{FF2B5EF4-FFF2-40B4-BE49-F238E27FC236}">
                  <a16:creationId xmlns:a16="http://schemas.microsoft.com/office/drawing/2014/main" id="{C4F879DE-3D49-F920-0DC6-3747D8BB2287}"/>
                </a:ext>
              </a:extLst>
            </p:cNvPr>
            <p:cNvSpPr/>
            <p:nvPr/>
          </p:nvSpPr>
          <p:spPr>
            <a:xfrm>
              <a:off x="440148" y="908860"/>
              <a:ext cx="890820" cy="820857"/>
            </a:xfrm>
            <a:custGeom>
              <a:avLst/>
              <a:gdLst/>
              <a:ahLst/>
              <a:cxnLst/>
              <a:rect l="l" t="t" r="r" b="b"/>
              <a:pathLst>
                <a:path w="25911" h="23876" extrusionOk="0">
                  <a:moveTo>
                    <a:pt x="3466" y="0"/>
                  </a:moveTo>
                  <a:lnTo>
                    <a:pt x="1" y="23876"/>
                  </a:lnTo>
                  <a:lnTo>
                    <a:pt x="24253" y="23876"/>
                  </a:lnTo>
                  <a:lnTo>
                    <a:pt x="25911" y="19884"/>
                  </a:lnTo>
                  <a:lnTo>
                    <a:pt x="25485" y="282"/>
                  </a:lnTo>
                  <a:lnTo>
                    <a:pt x="34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18;p36">
              <a:extLst>
                <a:ext uri="{FF2B5EF4-FFF2-40B4-BE49-F238E27FC236}">
                  <a16:creationId xmlns:a16="http://schemas.microsoft.com/office/drawing/2014/main" id="{072B8EF5-26F0-4129-1613-6C498DFC3B43}"/>
                </a:ext>
              </a:extLst>
            </p:cNvPr>
            <p:cNvSpPr/>
            <p:nvPr/>
          </p:nvSpPr>
          <p:spPr>
            <a:xfrm>
              <a:off x="605274" y="505928"/>
              <a:ext cx="670754" cy="454607"/>
            </a:xfrm>
            <a:custGeom>
              <a:avLst/>
              <a:gdLst/>
              <a:ahLst/>
              <a:cxnLst/>
              <a:rect l="l" t="t" r="r" b="b"/>
              <a:pathLst>
                <a:path w="19510" h="13223" extrusionOk="0">
                  <a:moveTo>
                    <a:pt x="9840" y="1"/>
                  </a:moveTo>
                  <a:cubicBezTo>
                    <a:pt x="6291" y="1"/>
                    <a:pt x="3464" y="2262"/>
                    <a:pt x="1660" y="6563"/>
                  </a:cubicBezTo>
                  <a:cubicBezTo>
                    <a:pt x="319" y="9763"/>
                    <a:pt x="12" y="12945"/>
                    <a:pt x="0" y="13079"/>
                  </a:cubicBezTo>
                  <a:lnTo>
                    <a:pt x="1543" y="13222"/>
                  </a:lnTo>
                  <a:cubicBezTo>
                    <a:pt x="1554" y="13104"/>
                    <a:pt x="2725" y="1550"/>
                    <a:pt x="9846" y="1550"/>
                  </a:cubicBezTo>
                  <a:cubicBezTo>
                    <a:pt x="9919" y="1550"/>
                    <a:pt x="9992" y="1551"/>
                    <a:pt x="10066" y="1553"/>
                  </a:cubicBezTo>
                  <a:cubicBezTo>
                    <a:pt x="17699" y="1807"/>
                    <a:pt x="17959" y="12992"/>
                    <a:pt x="17961" y="13105"/>
                  </a:cubicBezTo>
                  <a:lnTo>
                    <a:pt x="19509" y="13083"/>
                  </a:lnTo>
                  <a:cubicBezTo>
                    <a:pt x="19507" y="12955"/>
                    <a:pt x="19452" y="9909"/>
                    <a:pt x="18319" y="6779"/>
                  </a:cubicBezTo>
                  <a:cubicBezTo>
                    <a:pt x="16762" y="2474"/>
                    <a:pt x="13926" y="133"/>
                    <a:pt x="10119" y="5"/>
                  </a:cubicBezTo>
                  <a:cubicBezTo>
                    <a:pt x="10025" y="2"/>
                    <a:pt x="9933" y="1"/>
                    <a:pt x="9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19;p36">
              <a:extLst>
                <a:ext uri="{FF2B5EF4-FFF2-40B4-BE49-F238E27FC236}">
                  <a16:creationId xmlns:a16="http://schemas.microsoft.com/office/drawing/2014/main" id="{BCD5C58D-F539-1BCC-84CB-50F920E797FD}"/>
                </a:ext>
              </a:extLst>
            </p:cNvPr>
            <p:cNvSpPr/>
            <p:nvPr/>
          </p:nvSpPr>
          <p:spPr>
            <a:xfrm>
              <a:off x="672246" y="120599"/>
              <a:ext cx="516972" cy="575281"/>
            </a:xfrm>
            <a:custGeom>
              <a:avLst/>
              <a:gdLst/>
              <a:ahLst/>
              <a:cxnLst/>
              <a:rect l="l" t="t" r="r" b="b"/>
              <a:pathLst>
                <a:path w="15037" h="16733" extrusionOk="0">
                  <a:moveTo>
                    <a:pt x="7410" y="0"/>
                  </a:moveTo>
                  <a:cubicBezTo>
                    <a:pt x="4768" y="0"/>
                    <a:pt x="2262" y="569"/>
                    <a:pt x="0" y="1591"/>
                  </a:cubicBezTo>
                  <a:lnTo>
                    <a:pt x="3457" y="7976"/>
                  </a:lnTo>
                  <a:lnTo>
                    <a:pt x="3902" y="10640"/>
                  </a:lnTo>
                  <a:lnTo>
                    <a:pt x="4158" y="12187"/>
                  </a:lnTo>
                  <a:lnTo>
                    <a:pt x="4304" y="13061"/>
                  </a:lnTo>
                  <a:cubicBezTo>
                    <a:pt x="4304" y="13061"/>
                    <a:pt x="4410" y="13273"/>
                    <a:pt x="4576" y="13594"/>
                  </a:cubicBezTo>
                  <a:cubicBezTo>
                    <a:pt x="4598" y="13633"/>
                    <a:pt x="4620" y="13676"/>
                    <a:pt x="4645" y="13719"/>
                  </a:cubicBezTo>
                  <a:cubicBezTo>
                    <a:pt x="4964" y="14331"/>
                    <a:pt x="5457" y="15240"/>
                    <a:pt x="5872" y="15877"/>
                  </a:cubicBezTo>
                  <a:cubicBezTo>
                    <a:pt x="6076" y="16191"/>
                    <a:pt x="6264" y="16439"/>
                    <a:pt x="6401" y="16552"/>
                  </a:cubicBezTo>
                  <a:cubicBezTo>
                    <a:pt x="6441" y="16588"/>
                    <a:pt x="6474" y="16607"/>
                    <a:pt x="6505" y="16618"/>
                  </a:cubicBezTo>
                  <a:cubicBezTo>
                    <a:pt x="6645" y="16664"/>
                    <a:pt x="6798" y="16681"/>
                    <a:pt x="6946" y="16681"/>
                  </a:cubicBezTo>
                  <a:cubicBezTo>
                    <a:pt x="7164" y="16681"/>
                    <a:pt x="7372" y="16644"/>
                    <a:pt x="7512" y="16611"/>
                  </a:cubicBezTo>
                  <a:lnTo>
                    <a:pt x="7514" y="16611"/>
                  </a:lnTo>
                  <a:cubicBezTo>
                    <a:pt x="7625" y="16585"/>
                    <a:pt x="7693" y="16563"/>
                    <a:pt x="7693" y="16563"/>
                  </a:cubicBezTo>
                  <a:cubicBezTo>
                    <a:pt x="7693" y="16563"/>
                    <a:pt x="7953" y="16625"/>
                    <a:pt x="8273" y="16627"/>
                  </a:cubicBezTo>
                  <a:cubicBezTo>
                    <a:pt x="8313" y="16627"/>
                    <a:pt x="8355" y="16627"/>
                    <a:pt x="8396" y="16625"/>
                  </a:cubicBezTo>
                  <a:cubicBezTo>
                    <a:pt x="8662" y="16613"/>
                    <a:pt x="8950" y="16559"/>
                    <a:pt x="9160" y="16392"/>
                  </a:cubicBezTo>
                  <a:cubicBezTo>
                    <a:pt x="9160" y="16392"/>
                    <a:pt x="9469" y="16486"/>
                    <a:pt x="9837" y="16486"/>
                  </a:cubicBezTo>
                  <a:cubicBezTo>
                    <a:pt x="10104" y="16486"/>
                    <a:pt x="10403" y="16436"/>
                    <a:pt x="10635" y="16265"/>
                  </a:cubicBezTo>
                  <a:cubicBezTo>
                    <a:pt x="10660" y="16249"/>
                    <a:pt x="10682" y="16231"/>
                    <a:pt x="10705" y="16211"/>
                  </a:cubicBezTo>
                  <a:cubicBezTo>
                    <a:pt x="10738" y="16180"/>
                    <a:pt x="10771" y="16147"/>
                    <a:pt x="10800" y="16112"/>
                  </a:cubicBezTo>
                  <a:cubicBezTo>
                    <a:pt x="10800" y="16112"/>
                    <a:pt x="10872" y="16134"/>
                    <a:pt x="10990" y="16156"/>
                  </a:cubicBezTo>
                  <a:cubicBezTo>
                    <a:pt x="10996" y="16158"/>
                    <a:pt x="11003" y="16161"/>
                    <a:pt x="11010" y="16161"/>
                  </a:cubicBezTo>
                  <a:cubicBezTo>
                    <a:pt x="11021" y="16163"/>
                    <a:pt x="11032" y="16165"/>
                    <a:pt x="11043" y="16167"/>
                  </a:cubicBezTo>
                  <a:lnTo>
                    <a:pt x="11055" y="16167"/>
                  </a:lnTo>
                  <a:cubicBezTo>
                    <a:pt x="11178" y="16189"/>
                    <a:pt x="11335" y="16209"/>
                    <a:pt x="11502" y="16209"/>
                  </a:cubicBezTo>
                  <a:cubicBezTo>
                    <a:pt x="12023" y="16209"/>
                    <a:pt x="12635" y="16016"/>
                    <a:pt x="12569" y="15094"/>
                  </a:cubicBezTo>
                  <a:lnTo>
                    <a:pt x="12569" y="15094"/>
                  </a:lnTo>
                  <a:cubicBezTo>
                    <a:pt x="12569" y="15094"/>
                    <a:pt x="12648" y="15196"/>
                    <a:pt x="12777" y="15350"/>
                  </a:cubicBezTo>
                  <a:cubicBezTo>
                    <a:pt x="13032" y="15649"/>
                    <a:pt x="13486" y="16143"/>
                    <a:pt x="13942" y="16450"/>
                  </a:cubicBezTo>
                  <a:cubicBezTo>
                    <a:pt x="14069" y="16539"/>
                    <a:pt x="14200" y="16611"/>
                    <a:pt x="14324" y="16660"/>
                  </a:cubicBezTo>
                  <a:cubicBezTo>
                    <a:pt x="14329" y="16663"/>
                    <a:pt x="14335" y="16665"/>
                    <a:pt x="14342" y="16667"/>
                  </a:cubicBezTo>
                  <a:cubicBezTo>
                    <a:pt x="14356" y="16674"/>
                    <a:pt x="14369" y="16678"/>
                    <a:pt x="14381" y="16683"/>
                  </a:cubicBezTo>
                  <a:cubicBezTo>
                    <a:pt x="14406" y="16689"/>
                    <a:pt x="14430" y="16698"/>
                    <a:pt x="14453" y="16703"/>
                  </a:cubicBezTo>
                  <a:cubicBezTo>
                    <a:pt x="14490" y="16711"/>
                    <a:pt x="14528" y="16720"/>
                    <a:pt x="14566" y="16724"/>
                  </a:cubicBezTo>
                  <a:cubicBezTo>
                    <a:pt x="14587" y="16729"/>
                    <a:pt x="14609" y="16731"/>
                    <a:pt x="14632" y="16731"/>
                  </a:cubicBezTo>
                  <a:cubicBezTo>
                    <a:pt x="14635" y="16732"/>
                    <a:pt x="14638" y="16732"/>
                    <a:pt x="14642" y="16732"/>
                  </a:cubicBezTo>
                  <a:cubicBezTo>
                    <a:pt x="14645" y="16732"/>
                    <a:pt x="14648" y="16732"/>
                    <a:pt x="14652" y="16731"/>
                  </a:cubicBezTo>
                  <a:cubicBezTo>
                    <a:pt x="14702" y="16731"/>
                    <a:pt x="14751" y="16724"/>
                    <a:pt x="14799" y="16711"/>
                  </a:cubicBezTo>
                  <a:cubicBezTo>
                    <a:pt x="14846" y="16698"/>
                    <a:pt x="14891" y="16678"/>
                    <a:pt x="14932" y="16649"/>
                  </a:cubicBezTo>
                  <a:cubicBezTo>
                    <a:pt x="14970" y="16627"/>
                    <a:pt x="15004" y="16599"/>
                    <a:pt x="15036" y="16563"/>
                  </a:cubicBezTo>
                  <a:cubicBezTo>
                    <a:pt x="15036" y="16563"/>
                    <a:pt x="15030" y="16532"/>
                    <a:pt x="15016" y="16473"/>
                  </a:cubicBezTo>
                  <a:cubicBezTo>
                    <a:pt x="14966" y="16249"/>
                    <a:pt x="14822" y="15623"/>
                    <a:pt x="14620" y="14804"/>
                  </a:cubicBezTo>
                  <a:cubicBezTo>
                    <a:pt x="14603" y="14738"/>
                    <a:pt x="14585" y="14670"/>
                    <a:pt x="14568" y="14598"/>
                  </a:cubicBezTo>
                  <a:lnTo>
                    <a:pt x="14568" y="14596"/>
                  </a:lnTo>
                  <a:cubicBezTo>
                    <a:pt x="14563" y="14580"/>
                    <a:pt x="14559" y="14564"/>
                    <a:pt x="14555" y="14548"/>
                  </a:cubicBezTo>
                  <a:cubicBezTo>
                    <a:pt x="14154" y="12953"/>
                    <a:pt x="13554" y="10762"/>
                    <a:pt x="12968" y="9336"/>
                  </a:cubicBezTo>
                  <a:cubicBezTo>
                    <a:pt x="12806" y="8950"/>
                    <a:pt x="12648" y="8618"/>
                    <a:pt x="12494" y="8372"/>
                  </a:cubicBezTo>
                  <a:cubicBezTo>
                    <a:pt x="11941" y="7487"/>
                    <a:pt x="10120" y="3677"/>
                    <a:pt x="8414" y="29"/>
                  </a:cubicBezTo>
                  <a:cubicBezTo>
                    <a:pt x="8082" y="9"/>
                    <a:pt x="7747" y="0"/>
                    <a:pt x="74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20;p36">
              <a:extLst>
                <a:ext uri="{FF2B5EF4-FFF2-40B4-BE49-F238E27FC236}">
                  <a16:creationId xmlns:a16="http://schemas.microsoft.com/office/drawing/2014/main" id="{48641ED3-7C4E-FE8F-4ADD-60AE42B10220}"/>
                </a:ext>
              </a:extLst>
            </p:cNvPr>
            <p:cNvSpPr/>
            <p:nvPr/>
          </p:nvSpPr>
          <p:spPr>
            <a:xfrm>
              <a:off x="888152" y="592909"/>
              <a:ext cx="99083" cy="105856"/>
            </a:xfrm>
            <a:custGeom>
              <a:avLst/>
              <a:gdLst/>
              <a:ahLst/>
              <a:cxnLst/>
              <a:rect l="l" t="t" r="r" b="b"/>
              <a:pathLst>
                <a:path w="2882" h="3079" fill="none" extrusionOk="0">
                  <a:moveTo>
                    <a:pt x="0" y="0"/>
                  </a:moveTo>
                  <a:cubicBezTo>
                    <a:pt x="0" y="0"/>
                    <a:pt x="1046" y="2570"/>
                    <a:pt x="1412" y="2825"/>
                  </a:cubicBezTo>
                  <a:cubicBezTo>
                    <a:pt x="1780" y="3079"/>
                    <a:pt x="2881" y="2655"/>
                    <a:pt x="2881" y="2655"/>
                  </a:cubicBezTo>
                </a:path>
              </a:pathLst>
            </a:custGeom>
            <a:noFill/>
            <a:ln w="41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821;p36">
              <a:extLst>
                <a:ext uri="{FF2B5EF4-FFF2-40B4-BE49-F238E27FC236}">
                  <a16:creationId xmlns:a16="http://schemas.microsoft.com/office/drawing/2014/main" id="{2BDA645D-98C2-64D6-2786-20B36119CCFB}"/>
                </a:ext>
              </a:extLst>
            </p:cNvPr>
            <p:cNvSpPr/>
            <p:nvPr/>
          </p:nvSpPr>
          <p:spPr>
            <a:xfrm>
              <a:off x="941544" y="583180"/>
              <a:ext cx="102005" cy="106887"/>
            </a:xfrm>
            <a:custGeom>
              <a:avLst/>
              <a:gdLst/>
              <a:ahLst/>
              <a:cxnLst/>
              <a:rect l="l" t="t" r="r" b="b"/>
              <a:pathLst>
                <a:path w="2967" h="3109" fill="none" extrusionOk="0">
                  <a:moveTo>
                    <a:pt x="0" y="1"/>
                  </a:moveTo>
                  <a:cubicBezTo>
                    <a:pt x="0" y="1"/>
                    <a:pt x="961" y="2825"/>
                    <a:pt x="1526" y="2966"/>
                  </a:cubicBezTo>
                  <a:cubicBezTo>
                    <a:pt x="2090" y="3108"/>
                    <a:pt x="2740" y="2966"/>
                    <a:pt x="2967" y="2655"/>
                  </a:cubicBezTo>
                </a:path>
              </a:pathLst>
            </a:custGeom>
            <a:noFill/>
            <a:ln w="41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822;p36">
              <a:extLst>
                <a:ext uri="{FF2B5EF4-FFF2-40B4-BE49-F238E27FC236}">
                  <a16:creationId xmlns:a16="http://schemas.microsoft.com/office/drawing/2014/main" id="{02769190-20DF-80D0-54BD-7E8B29C4821A}"/>
                </a:ext>
              </a:extLst>
            </p:cNvPr>
            <p:cNvSpPr/>
            <p:nvPr/>
          </p:nvSpPr>
          <p:spPr>
            <a:xfrm>
              <a:off x="1002705" y="571525"/>
              <a:ext cx="101696" cy="108813"/>
            </a:xfrm>
            <a:custGeom>
              <a:avLst/>
              <a:gdLst/>
              <a:ahLst/>
              <a:cxnLst/>
              <a:rect l="l" t="t" r="r" b="b"/>
              <a:pathLst>
                <a:path w="2958" h="3165" fill="none" extrusionOk="0">
                  <a:moveTo>
                    <a:pt x="1" y="1"/>
                  </a:moveTo>
                  <a:cubicBezTo>
                    <a:pt x="1" y="1"/>
                    <a:pt x="820" y="3051"/>
                    <a:pt x="1441" y="3051"/>
                  </a:cubicBezTo>
                  <a:cubicBezTo>
                    <a:pt x="2063" y="3051"/>
                    <a:pt x="2948" y="3164"/>
                    <a:pt x="2957" y="1978"/>
                  </a:cubicBezTo>
                </a:path>
              </a:pathLst>
            </a:custGeom>
            <a:noFill/>
            <a:ln w="41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823;p36">
              <a:extLst>
                <a:ext uri="{FF2B5EF4-FFF2-40B4-BE49-F238E27FC236}">
                  <a16:creationId xmlns:a16="http://schemas.microsoft.com/office/drawing/2014/main" id="{45EA55D8-DACC-F69F-9A2F-9AE67458CE34}"/>
                </a:ext>
              </a:extLst>
            </p:cNvPr>
            <p:cNvSpPr/>
            <p:nvPr/>
          </p:nvSpPr>
          <p:spPr>
            <a:xfrm>
              <a:off x="1083326" y="534635"/>
              <a:ext cx="105890" cy="174822"/>
            </a:xfrm>
            <a:custGeom>
              <a:avLst/>
              <a:gdLst/>
              <a:ahLst/>
              <a:cxnLst/>
              <a:rect l="l" t="t" r="r" b="b"/>
              <a:pathLst>
                <a:path w="3080" h="5085" fill="none" extrusionOk="0">
                  <a:moveTo>
                    <a:pt x="170" y="876"/>
                  </a:moveTo>
                  <a:cubicBezTo>
                    <a:pt x="170" y="876"/>
                    <a:pt x="1" y="1"/>
                    <a:pt x="170" y="933"/>
                  </a:cubicBezTo>
                  <a:cubicBezTo>
                    <a:pt x="340" y="1865"/>
                    <a:pt x="452" y="2825"/>
                    <a:pt x="932" y="3475"/>
                  </a:cubicBezTo>
                  <a:cubicBezTo>
                    <a:pt x="1413" y="4124"/>
                    <a:pt x="2656" y="5085"/>
                    <a:pt x="3079" y="4520"/>
                  </a:cubicBezTo>
                </a:path>
              </a:pathLst>
            </a:custGeom>
            <a:noFill/>
            <a:ln w="41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824;p36">
              <a:extLst>
                <a:ext uri="{FF2B5EF4-FFF2-40B4-BE49-F238E27FC236}">
                  <a16:creationId xmlns:a16="http://schemas.microsoft.com/office/drawing/2014/main" id="{DF358D9E-BAE9-AF83-E813-D26D42E63AA1}"/>
                </a:ext>
              </a:extLst>
            </p:cNvPr>
            <p:cNvSpPr/>
            <p:nvPr/>
          </p:nvSpPr>
          <p:spPr>
            <a:xfrm>
              <a:off x="1149164" y="625364"/>
              <a:ext cx="27195" cy="70238"/>
            </a:xfrm>
            <a:custGeom>
              <a:avLst/>
              <a:gdLst/>
              <a:ahLst/>
              <a:cxnLst/>
              <a:rect l="l" t="t" r="r" b="b"/>
              <a:pathLst>
                <a:path w="791" h="2043" fill="none" extrusionOk="0">
                  <a:moveTo>
                    <a:pt x="693" y="2042"/>
                  </a:moveTo>
                  <a:cubicBezTo>
                    <a:pt x="399" y="1734"/>
                    <a:pt x="159" y="1365"/>
                    <a:pt x="58" y="951"/>
                  </a:cubicBezTo>
                  <a:cubicBezTo>
                    <a:pt x="19" y="789"/>
                    <a:pt x="1" y="617"/>
                    <a:pt x="40" y="455"/>
                  </a:cubicBezTo>
                  <a:cubicBezTo>
                    <a:pt x="79" y="293"/>
                    <a:pt x="183" y="140"/>
                    <a:pt x="335" y="70"/>
                  </a:cubicBezTo>
                  <a:cubicBezTo>
                    <a:pt x="487" y="1"/>
                    <a:pt x="687" y="32"/>
                    <a:pt x="791" y="163"/>
                  </a:cubicBezTo>
                </a:path>
              </a:pathLst>
            </a:custGeom>
            <a:noFill/>
            <a:ln w="41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825;p36">
              <a:extLst>
                <a:ext uri="{FF2B5EF4-FFF2-40B4-BE49-F238E27FC236}">
                  <a16:creationId xmlns:a16="http://schemas.microsoft.com/office/drawing/2014/main" id="{54ED758E-E1B7-62C3-FAAC-1F6F59A188EF}"/>
                </a:ext>
              </a:extLst>
            </p:cNvPr>
            <p:cNvSpPr/>
            <p:nvPr/>
          </p:nvSpPr>
          <p:spPr>
            <a:xfrm>
              <a:off x="607818" y="1186786"/>
              <a:ext cx="148075" cy="173241"/>
            </a:xfrm>
            <a:custGeom>
              <a:avLst/>
              <a:gdLst/>
              <a:ahLst/>
              <a:cxnLst/>
              <a:rect l="l" t="t" r="r" b="b"/>
              <a:pathLst>
                <a:path w="4307" h="5039" extrusionOk="0">
                  <a:moveTo>
                    <a:pt x="4167" y="0"/>
                  </a:moveTo>
                  <a:cubicBezTo>
                    <a:pt x="4111" y="0"/>
                    <a:pt x="4082" y="28"/>
                    <a:pt x="4082" y="85"/>
                  </a:cubicBezTo>
                  <a:cubicBezTo>
                    <a:pt x="4082" y="111"/>
                    <a:pt x="4089" y="137"/>
                    <a:pt x="4102" y="162"/>
                  </a:cubicBezTo>
                  <a:cubicBezTo>
                    <a:pt x="4115" y="188"/>
                    <a:pt x="4121" y="221"/>
                    <a:pt x="4121" y="262"/>
                  </a:cubicBezTo>
                  <a:cubicBezTo>
                    <a:pt x="4121" y="339"/>
                    <a:pt x="4107" y="454"/>
                    <a:pt x="4079" y="606"/>
                  </a:cubicBezTo>
                  <a:cubicBezTo>
                    <a:pt x="4051" y="757"/>
                    <a:pt x="4002" y="935"/>
                    <a:pt x="3932" y="1138"/>
                  </a:cubicBezTo>
                  <a:cubicBezTo>
                    <a:pt x="3863" y="1342"/>
                    <a:pt x="3770" y="1565"/>
                    <a:pt x="3654" y="1809"/>
                  </a:cubicBezTo>
                  <a:cubicBezTo>
                    <a:pt x="3539" y="2054"/>
                    <a:pt x="3394" y="2310"/>
                    <a:pt x="3218" y="2577"/>
                  </a:cubicBezTo>
                  <a:cubicBezTo>
                    <a:pt x="3022" y="2870"/>
                    <a:pt x="2811" y="3154"/>
                    <a:pt x="2582" y="3425"/>
                  </a:cubicBezTo>
                  <a:cubicBezTo>
                    <a:pt x="2353" y="3698"/>
                    <a:pt x="2129" y="3940"/>
                    <a:pt x="1910" y="4151"/>
                  </a:cubicBezTo>
                  <a:cubicBezTo>
                    <a:pt x="1692" y="4362"/>
                    <a:pt x="1490" y="4531"/>
                    <a:pt x="1305" y="4656"/>
                  </a:cubicBezTo>
                  <a:cubicBezTo>
                    <a:pt x="1120" y="4782"/>
                    <a:pt x="973" y="4846"/>
                    <a:pt x="865" y="4846"/>
                  </a:cubicBezTo>
                  <a:cubicBezTo>
                    <a:pt x="793" y="4846"/>
                    <a:pt x="747" y="4812"/>
                    <a:pt x="726" y="4745"/>
                  </a:cubicBezTo>
                  <a:cubicBezTo>
                    <a:pt x="705" y="4678"/>
                    <a:pt x="695" y="4609"/>
                    <a:pt x="695" y="4536"/>
                  </a:cubicBezTo>
                  <a:cubicBezTo>
                    <a:pt x="695" y="4398"/>
                    <a:pt x="717" y="4222"/>
                    <a:pt x="761" y="4009"/>
                  </a:cubicBezTo>
                  <a:cubicBezTo>
                    <a:pt x="805" y="3795"/>
                    <a:pt x="858" y="3568"/>
                    <a:pt x="923" y="3329"/>
                  </a:cubicBezTo>
                  <a:cubicBezTo>
                    <a:pt x="987" y="3090"/>
                    <a:pt x="1058" y="2849"/>
                    <a:pt x="1136" y="2608"/>
                  </a:cubicBezTo>
                  <a:cubicBezTo>
                    <a:pt x="1213" y="2365"/>
                    <a:pt x="1282" y="2145"/>
                    <a:pt x="1343" y="1944"/>
                  </a:cubicBezTo>
                  <a:cubicBezTo>
                    <a:pt x="1375" y="1851"/>
                    <a:pt x="1412" y="1741"/>
                    <a:pt x="1455" y="1612"/>
                  </a:cubicBezTo>
                  <a:cubicBezTo>
                    <a:pt x="1499" y="1484"/>
                    <a:pt x="1540" y="1355"/>
                    <a:pt x="1579" y="1226"/>
                  </a:cubicBezTo>
                  <a:cubicBezTo>
                    <a:pt x="1617" y="1098"/>
                    <a:pt x="1651" y="977"/>
                    <a:pt x="1679" y="864"/>
                  </a:cubicBezTo>
                  <a:cubicBezTo>
                    <a:pt x="1708" y="751"/>
                    <a:pt x="1721" y="659"/>
                    <a:pt x="1721" y="586"/>
                  </a:cubicBezTo>
                  <a:cubicBezTo>
                    <a:pt x="1721" y="412"/>
                    <a:pt x="1668" y="276"/>
                    <a:pt x="1559" y="181"/>
                  </a:cubicBezTo>
                  <a:cubicBezTo>
                    <a:pt x="1452" y="86"/>
                    <a:pt x="1298" y="38"/>
                    <a:pt x="1096" y="38"/>
                  </a:cubicBezTo>
                  <a:cubicBezTo>
                    <a:pt x="1019" y="38"/>
                    <a:pt x="919" y="50"/>
                    <a:pt x="796" y="73"/>
                  </a:cubicBezTo>
                  <a:cubicBezTo>
                    <a:pt x="673" y="96"/>
                    <a:pt x="551" y="135"/>
                    <a:pt x="434" y="189"/>
                  </a:cubicBezTo>
                  <a:cubicBezTo>
                    <a:pt x="315" y="243"/>
                    <a:pt x="213" y="315"/>
                    <a:pt x="128" y="405"/>
                  </a:cubicBezTo>
                  <a:cubicBezTo>
                    <a:pt x="43" y="495"/>
                    <a:pt x="1" y="607"/>
                    <a:pt x="1" y="740"/>
                  </a:cubicBezTo>
                  <a:cubicBezTo>
                    <a:pt x="1" y="766"/>
                    <a:pt x="10" y="786"/>
                    <a:pt x="28" y="798"/>
                  </a:cubicBezTo>
                  <a:cubicBezTo>
                    <a:pt x="46" y="812"/>
                    <a:pt x="68" y="817"/>
                    <a:pt x="94" y="817"/>
                  </a:cubicBezTo>
                  <a:cubicBezTo>
                    <a:pt x="155" y="817"/>
                    <a:pt x="187" y="785"/>
                    <a:pt x="187" y="718"/>
                  </a:cubicBezTo>
                  <a:cubicBezTo>
                    <a:pt x="187" y="635"/>
                    <a:pt x="222" y="565"/>
                    <a:pt x="294" y="505"/>
                  </a:cubicBezTo>
                  <a:cubicBezTo>
                    <a:pt x="366" y="446"/>
                    <a:pt x="453" y="396"/>
                    <a:pt x="553" y="354"/>
                  </a:cubicBezTo>
                  <a:cubicBezTo>
                    <a:pt x="653" y="313"/>
                    <a:pt x="755" y="283"/>
                    <a:pt x="862" y="262"/>
                  </a:cubicBezTo>
                  <a:cubicBezTo>
                    <a:pt x="967" y="242"/>
                    <a:pt x="1051" y="232"/>
                    <a:pt x="1112" y="232"/>
                  </a:cubicBezTo>
                  <a:cubicBezTo>
                    <a:pt x="1215" y="232"/>
                    <a:pt x="1309" y="257"/>
                    <a:pt x="1394" y="309"/>
                  </a:cubicBezTo>
                  <a:cubicBezTo>
                    <a:pt x="1479" y="360"/>
                    <a:pt x="1521" y="450"/>
                    <a:pt x="1521" y="578"/>
                  </a:cubicBezTo>
                  <a:cubicBezTo>
                    <a:pt x="1521" y="651"/>
                    <a:pt x="1509" y="738"/>
                    <a:pt x="1487" y="841"/>
                  </a:cubicBezTo>
                  <a:cubicBezTo>
                    <a:pt x="1463" y="944"/>
                    <a:pt x="1433" y="1054"/>
                    <a:pt x="1397" y="1173"/>
                  </a:cubicBezTo>
                  <a:cubicBezTo>
                    <a:pt x="1361" y="1291"/>
                    <a:pt x="1321" y="1412"/>
                    <a:pt x="1278" y="1535"/>
                  </a:cubicBezTo>
                  <a:cubicBezTo>
                    <a:pt x="1234" y="1659"/>
                    <a:pt x="1194" y="1777"/>
                    <a:pt x="1158" y="1890"/>
                  </a:cubicBezTo>
                  <a:cubicBezTo>
                    <a:pt x="973" y="2466"/>
                    <a:pt x="817" y="2979"/>
                    <a:pt x="692" y="3430"/>
                  </a:cubicBezTo>
                  <a:cubicBezTo>
                    <a:pt x="565" y="3880"/>
                    <a:pt x="503" y="4241"/>
                    <a:pt x="503" y="4514"/>
                  </a:cubicBezTo>
                  <a:cubicBezTo>
                    <a:pt x="503" y="4570"/>
                    <a:pt x="507" y="4629"/>
                    <a:pt x="517" y="4691"/>
                  </a:cubicBezTo>
                  <a:cubicBezTo>
                    <a:pt x="529" y="4753"/>
                    <a:pt x="546" y="4809"/>
                    <a:pt x="572" y="4860"/>
                  </a:cubicBezTo>
                  <a:cubicBezTo>
                    <a:pt x="598" y="4912"/>
                    <a:pt x="635" y="4954"/>
                    <a:pt x="684" y="4988"/>
                  </a:cubicBezTo>
                  <a:cubicBezTo>
                    <a:pt x="733" y="5021"/>
                    <a:pt x="793" y="5038"/>
                    <a:pt x="865" y="5038"/>
                  </a:cubicBezTo>
                  <a:cubicBezTo>
                    <a:pt x="1025" y="5038"/>
                    <a:pt x="1217" y="4959"/>
                    <a:pt x="1444" y="4799"/>
                  </a:cubicBezTo>
                  <a:cubicBezTo>
                    <a:pt x="1670" y="4639"/>
                    <a:pt x="1901" y="4441"/>
                    <a:pt x="2138" y="4205"/>
                  </a:cubicBezTo>
                  <a:cubicBezTo>
                    <a:pt x="2375" y="3968"/>
                    <a:pt x="2602" y="3712"/>
                    <a:pt x="2821" y="3437"/>
                  </a:cubicBezTo>
                  <a:cubicBezTo>
                    <a:pt x="3039" y="3162"/>
                    <a:pt x="3224" y="2911"/>
                    <a:pt x="3372" y="2685"/>
                  </a:cubicBezTo>
                  <a:cubicBezTo>
                    <a:pt x="3527" y="2448"/>
                    <a:pt x="3663" y="2213"/>
                    <a:pt x="3781" y="1979"/>
                  </a:cubicBezTo>
                  <a:cubicBezTo>
                    <a:pt x="3900" y="1745"/>
                    <a:pt x="3997" y="1522"/>
                    <a:pt x="4074" y="1308"/>
                  </a:cubicBezTo>
                  <a:cubicBezTo>
                    <a:pt x="4153" y="1094"/>
                    <a:pt x="4210" y="900"/>
                    <a:pt x="4249" y="726"/>
                  </a:cubicBezTo>
                  <a:cubicBezTo>
                    <a:pt x="4287" y="550"/>
                    <a:pt x="4307" y="404"/>
                    <a:pt x="4307" y="285"/>
                  </a:cubicBezTo>
                  <a:cubicBezTo>
                    <a:pt x="4307" y="270"/>
                    <a:pt x="4305" y="245"/>
                    <a:pt x="4302" y="213"/>
                  </a:cubicBezTo>
                  <a:cubicBezTo>
                    <a:pt x="4300" y="179"/>
                    <a:pt x="4295" y="147"/>
                    <a:pt x="4287" y="115"/>
                  </a:cubicBezTo>
                  <a:cubicBezTo>
                    <a:pt x="4279" y="85"/>
                    <a:pt x="4267" y="58"/>
                    <a:pt x="4249" y="35"/>
                  </a:cubicBezTo>
                  <a:cubicBezTo>
                    <a:pt x="4231" y="11"/>
                    <a:pt x="4204" y="0"/>
                    <a:pt x="4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826;p36">
              <a:extLst>
                <a:ext uri="{FF2B5EF4-FFF2-40B4-BE49-F238E27FC236}">
                  <a16:creationId xmlns:a16="http://schemas.microsoft.com/office/drawing/2014/main" id="{9D913106-DC78-6B7E-9B71-94F6CA8B9339}"/>
                </a:ext>
              </a:extLst>
            </p:cNvPr>
            <p:cNvSpPr/>
            <p:nvPr/>
          </p:nvSpPr>
          <p:spPr>
            <a:xfrm>
              <a:off x="725879" y="1274833"/>
              <a:ext cx="82237" cy="83062"/>
            </a:xfrm>
            <a:custGeom>
              <a:avLst/>
              <a:gdLst/>
              <a:ahLst/>
              <a:cxnLst/>
              <a:rect l="l" t="t" r="r" b="b"/>
              <a:pathLst>
                <a:path w="2392" h="2416" extrusionOk="0">
                  <a:moveTo>
                    <a:pt x="1289" y="193"/>
                  </a:moveTo>
                  <a:cubicBezTo>
                    <a:pt x="1324" y="193"/>
                    <a:pt x="1367" y="204"/>
                    <a:pt x="1416" y="225"/>
                  </a:cubicBezTo>
                  <a:cubicBezTo>
                    <a:pt x="1465" y="245"/>
                    <a:pt x="1490" y="283"/>
                    <a:pt x="1490" y="340"/>
                  </a:cubicBezTo>
                  <a:cubicBezTo>
                    <a:pt x="1490" y="397"/>
                    <a:pt x="1468" y="458"/>
                    <a:pt x="1424" y="525"/>
                  </a:cubicBezTo>
                  <a:cubicBezTo>
                    <a:pt x="1380" y="593"/>
                    <a:pt x="1312" y="662"/>
                    <a:pt x="1219" y="733"/>
                  </a:cubicBezTo>
                  <a:cubicBezTo>
                    <a:pt x="1127" y="806"/>
                    <a:pt x="1008" y="875"/>
                    <a:pt x="865" y="941"/>
                  </a:cubicBezTo>
                  <a:cubicBezTo>
                    <a:pt x="721" y="1008"/>
                    <a:pt x="549" y="1068"/>
                    <a:pt x="347" y="1119"/>
                  </a:cubicBezTo>
                  <a:cubicBezTo>
                    <a:pt x="383" y="1037"/>
                    <a:pt x="435" y="941"/>
                    <a:pt x="502" y="834"/>
                  </a:cubicBezTo>
                  <a:cubicBezTo>
                    <a:pt x="569" y="726"/>
                    <a:pt x="644" y="624"/>
                    <a:pt x="725" y="529"/>
                  </a:cubicBezTo>
                  <a:cubicBezTo>
                    <a:pt x="808" y="434"/>
                    <a:pt x="896" y="354"/>
                    <a:pt x="992" y="290"/>
                  </a:cubicBezTo>
                  <a:cubicBezTo>
                    <a:pt x="1087" y="226"/>
                    <a:pt x="1186" y="193"/>
                    <a:pt x="1289" y="193"/>
                  </a:cubicBezTo>
                  <a:close/>
                  <a:moveTo>
                    <a:pt x="1289" y="0"/>
                  </a:moveTo>
                  <a:cubicBezTo>
                    <a:pt x="1119" y="0"/>
                    <a:pt x="957" y="63"/>
                    <a:pt x="802" y="186"/>
                  </a:cubicBezTo>
                  <a:cubicBezTo>
                    <a:pt x="648" y="309"/>
                    <a:pt x="511" y="461"/>
                    <a:pt x="390" y="641"/>
                  </a:cubicBezTo>
                  <a:cubicBezTo>
                    <a:pt x="269" y="821"/>
                    <a:pt x="174" y="1014"/>
                    <a:pt x="105" y="1220"/>
                  </a:cubicBezTo>
                  <a:cubicBezTo>
                    <a:pt x="36" y="1425"/>
                    <a:pt x="1" y="1609"/>
                    <a:pt x="1" y="1767"/>
                  </a:cubicBezTo>
                  <a:cubicBezTo>
                    <a:pt x="1" y="1937"/>
                    <a:pt x="46" y="2088"/>
                    <a:pt x="135" y="2219"/>
                  </a:cubicBezTo>
                  <a:cubicBezTo>
                    <a:pt x="226" y="2350"/>
                    <a:pt x="375" y="2416"/>
                    <a:pt x="587" y="2416"/>
                  </a:cubicBezTo>
                  <a:cubicBezTo>
                    <a:pt x="828" y="2416"/>
                    <a:pt x="1105" y="2313"/>
                    <a:pt x="1416" y="2107"/>
                  </a:cubicBezTo>
                  <a:cubicBezTo>
                    <a:pt x="1727" y="1902"/>
                    <a:pt x="2045" y="1611"/>
                    <a:pt x="2370" y="1235"/>
                  </a:cubicBezTo>
                  <a:cubicBezTo>
                    <a:pt x="2384" y="1220"/>
                    <a:pt x="2392" y="1200"/>
                    <a:pt x="2392" y="1174"/>
                  </a:cubicBezTo>
                  <a:cubicBezTo>
                    <a:pt x="2392" y="1153"/>
                    <a:pt x="2386" y="1131"/>
                    <a:pt x="2373" y="1108"/>
                  </a:cubicBezTo>
                  <a:cubicBezTo>
                    <a:pt x="2361" y="1084"/>
                    <a:pt x="2338" y="1073"/>
                    <a:pt x="2307" y="1073"/>
                  </a:cubicBezTo>
                  <a:cubicBezTo>
                    <a:pt x="2271" y="1073"/>
                    <a:pt x="2246" y="1083"/>
                    <a:pt x="2230" y="1103"/>
                  </a:cubicBezTo>
                  <a:cubicBezTo>
                    <a:pt x="1886" y="1500"/>
                    <a:pt x="1568" y="1785"/>
                    <a:pt x="1277" y="1961"/>
                  </a:cubicBezTo>
                  <a:cubicBezTo>
                    <a:pt x="987" y="2135"/>
                    <a:pt x="751" y="2222"/>
                    <a:pt x="571" y="2222"/>
                  </a:cubicBezTo>
                  <a:cubicBezTo>
                    <a:pt x="438" y="2222"/>
                    <a:pt x="341" y="2183"/>
                    <a:pt x="281" y="2103"/>
                  </a:cubicBezTo>
                  <a:cubicBezTo>
                    <a:pt x="222" y="2023"/>
                    <a:pt x="193" y="1917"/>
                    <a:pt x="193" y="1783"/>
                  </a:cubicBezTo>
                  <a:cubicBezTo>
                    <a:pt x="193" y="1649"/>
                    <a:pt x="217" y="1500"/>
                    <a:pt x="262" y="1335"/>
                  </a:cubicBezTo>
                  <a:cubicBezTo>
                    <a:pt x="741" y="1232"/>
                    <a:pt x="1098" y="1088"/>
                    <a:pt x="1331" y="900"/>
                  </a:cubicBezTo>
                  <a:cubicBezTo>
                    <a:pt x="1566" y="712"/>
                    <a:pt x="1682" y="528"/>
                    <a:pt x="1682" y="348"/>
                  </a:cubicBezTo>
                  <a:cubicBezTo>
                    <a:pt x="1682" y="239"/>
                    <a:pt x="1646" y="154"/>
                    <a:pt x="1575" y="93"/>
                  </a:cubicBezTo>
                  <a:cubicBezTo>
                    <a:pt x="1502" y="31"/>
                    <a:pt x="1407" y="0"/>
                    <a:pt x="1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827;p36">
              <a:extLst>
                <a:ext uri="{FF2B5EF4-FFF2-40B4-BE49-F238E27FC236}">
                  <a16:creationId xmlns:a16="http://schemas.microsoft.com/office/drawing/2014/main" id="{176BDEF2-5197-F833-327E-3CDC10A731A6}"/>
                </a:ext>
              </a:extLst>
            </p:cNvPr>
            <p:cNvSpPr/>
            <p:nvPr/>
          </p:nvSpPr>
          <p:spPr>
            <a:xfrm>
              <a:off x="778652" y="1274317"/>
              <a:ext cx="117545" cy="164199"/>
            </a:xfrm>
            <a:custGeom>
              <a:avLst/>
              <a:gdLst/>
              <a:ahLst/>
              <a:cxnLst/>
              <a:rect l="l" t="t" r="r" b="b"/>
              <a:pathLst>
                <a:path w="3419" h="4776" extrusionOk="0">
                  <a:moveTo>
                    <a:pt x="2423" y="193"/>
                  </a:moveTo>
                  <a:cubicBezTo>
                    <a:pt x="2460" y="193"/>
                    <a:pt x="2490" y="194"/>
                    <a:pt x="2516" y="197"/>
                  </a:cubicBezTo>
                  <a:cubicBezTo>
                    <a:pt x="2542" y="200"/>
                    <a:pt x="2567" y="203"/>
                    <a:pt x="2593" y="208"/>
                  </a:cubicBezTo>
                  <a:cubicBezTo>
                    <a:pt x="2516" y="383"/>
                    <a:pt x="2422" y="576"/>
                    <a:pt x="2311" y="788"/>
                  </a:cubicBezTo>
                  <a:cubicBezTo>
                    <a:pt x="2201" y="998"/>
                    <a:pt x="2080" y="1201"/>
                    <a:pt x="1949" y="1397"/>
                  </a:cubicBezTo>
                  <a:cubicBezTo>
                    <a:pt x="1818" y="1592"/>
                    <a:pt x="1680" y="1763"/>
                    <a:pt x="1537" y="1910"/>
                  </a:cubicBezTo>
                  <a:cubicBezTo>
                    <a:pt x="1392" y="2056"/>
                    <a:pt x="1246" y="2150"/>
                    <a:pt x="1096" y="2191"/>
                  </a:cubicBezTo>
                  <a:cubicBezTo>
                    <a:pt x="1040" y="2207"/>
                    <a:pt x="983" y="2215"/>
                    <a:pt x="926" y="2215"/>
                  </a:cubicBezTo>
                  <a:cubicBezTo>
                    <a:pt x="835" y="2215"/>
                    <a:pt x="763" y="2185"/>
                    <a:pt x="715" y="2126"/>
                  </a:cubicBezTo>
                  <a:cubicBezTo>
                    <a:pt x="666" y="2066"/>
                    <a:pt x="641" y="1986"/>
                    <a:pt x="641" y="1883"/>
                  </a:cubicBezTo>
                  <a:cubicBezTo>
                    <a:pt x="641" y="1759"/>
                    <a:pt x="677" y="1616"/>
                    <a:pt x="750" y="1450"/>
                  </a:cubicBezTo>
                  <a:cubicBezTo>
                    <a:pt x="821" y="1286"/>
                    <a:pt x="934" y="1114"/>
                    <a:pt x="1088" y="934"/>
                  </a:cubicBezTo>
                  <a:cubicBezTo>
                    <a:pt x="1222" y="780"/>
                    <a:pt x="1353" y="653"/>
                    <a:pt x="1482" y="556"/>
                  </a:cubicBezTo>
                  <a:cubicBezTo>
                    <a:pt x="1610" y="458"/>
                    <a:pt x="1733" y="382"/>
                    <a:pt x="1848" y="328"/>
                  </a:cubicBezTo>
                  <a:cubicBezTo>
                    <a:pt x="1965" y="274"/>
                    <a:pt x="2071" y="238"/>
                    <a:pt x="2169" y="220"/>
                  </a:cubicBezTo>
                  <a:cubicBezTo>
                    <a:pt x="2267" y="202"/>
                    <a:pt x="2351" y="193"/>
                    <a:pt x="2423" y="193"/>
                  </a:cubicBezTo>
                  <a:close/>
                  <a:moveTo>
                    <a:pt x="1559" y="2554"/>
                  </a:moveTo>
                  <a:cubicBezTo>
                    <a:pt x="1472" y="2749"/>
                    <a:pt x="1387" y="2944"/>
                    <a:pt x="1305" y="3136"/>
                  </a:cubicBezTo>
                  <a:cubicBezTo>
                    <a:pt x="1222" y="3329"/>
                    <a:pt x="1140" y="3511"/>
                    <a:pt x="1058" y="3680"/>
                  </a:cubicBezTo>
                  <a:cubicBezTo>
                    <a:pt x="934" y="3943"/>
                    <a:pt x="816" y="4158"/>
                    <a:pt x="703" y="4324"/>
                  </a:cubicBezTo>
                  <a:cubicBezTo>
                    <a:pt x="590" y="4492"/>
                    <a:pt x="481" y="4576"/>
                    <a:pt x="379" y="4576"/>
                  </a:cubicBezTo>
                  <a:cubicBezTo>
                    <a:pt x="307" y="4576"/>
                    <a:pt x="258" y="4545"/>
                    <a:pt x="232" y="4483"/>
                  </a:cubicBezTo>
                  <a:cubicBezTo>
                    <a:pt x="206" y="4422"/>
                    <a:pt x="194" y="4354"/>
                    <a:pt x="194" y="4283"/>
                  </a:cubicBezTo>
                  <a:cubicBezTo>
                    <a:pt x="194" y="4190"/>
                    <a:pt x="213" y="4082"/>
                    <a:pt x="251" y="3959"/>
                  </a:cubicBezTo>
                  <a:cubicBezTo>
                    <a:pt x="290" y="3835"/>
                    <a:pt x="354" y="3703"/>
                    <a:pt x="444" y="3561"/>
                  </a:cubicBezTo>
                  <a:cubicBezTo>
                    <a:pt x="535" y="3420"/>
                    <a:pt x="655" y="3275"/>
                    <a:pt x="803" y="3125"/>
                  </a:cubicBezTo>
                  <a:cubicBezTo>
                    <a:pt x="952" y="2976"/>
                    <a:pt x="1138" y="2829"/>
                    <a:pt x="1359" y="2686"/>
                  </a:cubicBezTo>
                  <a:cubicBezTo>
                    <a:pt x="1395" y="2660"/>
                    <a:pt x="1429" y="2638"/>
                    <a:pt x="1463" y="2620"/>
                  </a:cubicBezTo>
                  <a:cubicBezTo>
                    <a:pt x="1496" y="2602"/>
                    <a:pt x="1529" y="2579"/>
                    <a:pt x="1559" y="2554"/>
                  </a:cubicBezTo>
                  <a:close/>
                  <a:moveTo>
                    <a:pt x="2423" y="1"/>
                  </a:moveTo>
                  <a:cubicBezTo>
                    <a:pt x="2336" y="1"/>
                    <a:pt x="2239" y="11"/>
                    <a:pt x="2130" y="31"/>
                  </a:cubicBezTo>
                  <a:cubicBezTo>
                    <a:pt x="2023" y="52"/>
                    <a:pt x="1904" y="91"/>
                    <a:pt x="1776" y="150"/>
                  </a:cubicBezTo>
                  <a:cubicBezTo>
                    <a:pt x="1647" y="210"/>
                    <a:pt x="1512" y="291"/>
                    <a:pt x="1370" y="394"/>
                  </a:cubicBezTo>
                  <a:cubicBezTo>
                    <a:pt x="1229" y="497"/>
                    <a:pt x="1086" y="633"/>
                    <a:pt x="942" y="802"/>
                  </a:cubicBezTo>
                  <a:cubicBezTo>
                    <a:pt x="782" y="983"/>
                    <a:pt x="660" y="1168"/>
                    <a:pt x="575" y="1358"/>
                  </a:cubicBezTo>
                  <a:cubicBezTo>
                    <a:pt x="490" y="1549"/>
                    <a:pt x="448" y="1723"/>
                    <a:pt x="448" y="1883"/>
                  </a:cubicBezTo>
                  <a:cubicBezTo>
                    <a:pt x="448" y="2022"/>
                    <a:pt x="489" y="2143"/>
                    <a:pt x="572" y="2250"/>
                  </a:cubicBezTo>
                  <a:cubicBezTo>
                    <a:pt x="655" y="2355"/>
                    <a:pt x="772" y="2407"/>
                    <a:pt x="926" y="2407"/>
                  </a:cubicBezTo>
                  <a:cubicBezTo>
                    <a:pt x="1122" y="2407"/>
                    <a:pt x="1298" y="2347"/>
                    <a:pt x="1455" y="2226"/>
                  </a:cubicBezTo>
                  <a:cubicBezTo>
                    <a:pt x="1611" y="2105"/>
                    <a:pt x="1757" y="1965"/>
                    <a:pt x="1891" y="1806"/>
                  </a:cubicBezTo>
                  <a:lnTo>
                    <a:pt x="1891" y="1806"/>
                  </a:lnTo>
                  <a:lnTo>
                    <a:pt x="1691" y="2245"/>
                  </a:lnTo>
                  <a:cubicBezTo>
                    <a:pt x="1624" y="2287"/>
                    <a:pt x="1556" y="2329"/>
                    <a:pt x="1486" y="2373"/>
                  </a:cubicBezTo>
                  <a:cubicBezTo>
                    <a:pt x="1417" y="2416"/>
                    <a:pt x="1341" y="2466"/>
                    <a:pt x="1258" y="2523"/>
                  </a:cubicBezTo>
                  <a:cubicBezTo>
                    <a:pt x="1032" y="2672"/>
                    <a:pt x="839" y="2826"/>
                    <a:pt x="679" y="2986"/>
                  </a:cubicBezTo>
                  <a:cubicBezTo>
                    <a:pt x="520" y="3145"/>
                    <a:pt x="391" y="3303"/>
                    <a:pt x="290" y="3457"/>
                  </a:cubicBezTo>
                  <a:cubicBezTo>
                    <a:pt x="190" y="3611"/>
                    <a:pt x="117" y="3760"/>
                    <a:pt x="70" y="3904"/>
                  </a:cubicBezTo>
                  <a:cubicBezTo>
                    <a:pt x="24" y="4048"/>
                    <a:pt x="1" y="4177"/>
                    <a:pt x="1" y="4290"/>
                  </a:cubicBezTo>
                  <a:cubicBezTo>
                    <a:pt x="1" y="4414"/>
                    <a:pt x="31" y="4526"/>
                    <a:pt x="89" y="4626"/>
                  </a:cubicBezTo>
                  <a:cubicBezTo>
                    <a:pt x="148" y="4726"/>
                    <a:pt x="245" y="4776"/>
                    <a:pt x="379" y="4776"/>
                  </a:cubicBezTo>
                  <a:cubicBezTo>
                    <a:pt x="471" y="4776"/>
                    <a:pt x="560" y="4741"/>
                    <a:pt x="645" y="4672"/>
                  </a:cubicBezTo>
                  <a:cubicBezTo>
                    <a:pt x="730" y="4603"/>
                    <a:pt x="807" y="4517"/>
                    <a:pt x="877" y="4414"/>
                  </a:cubicBezTo>
                  <a:cubicBezTo>
                    <a:pt x="946" y="4311"/>
                    <a:pt x="1011" y="4200"/>
                    <a:pt x="1074" y="4082"/>
                  </a:cubicBezTo>
                  <a:cubicBezTo>
                    <a:pt x="1135" y="3963"/>
                    <a:pt x="1189" y="3853"/>
                    <a:pt x="1236" y="3750"/>
                  </a:cubicBezTo>
                  <a:cubicBezTo>
                    <a:pt x="1323" y="3570"/>
                    <a:pt x="1417" y="3366"/>
                    <a:pt x="1516" y="3141"/>
                  </a:cubicBezTo>
                  <a:cubicBezTo>
                    <a:pt x="1617" y="2914"/>
                    <a:pt x="1727" y="2660"/>
                    <a:pt x="1845" y="2377"/>
                  </a:cubicBezTo>
                  <a:cubicBezTo>
                    <a:pt x="2035" y="2269"/>
                    <a:pt x="2201" y="2174"/>
                    <a:pt x="2343" y="2091"/>
                  </a:cubicBezTo>
                  <a:cubicBezTo>
                    <a:pt x="2484" y="2009"/>
                    <a:pt x="2613" y="1927"/>
                    <a:pt x="2728" y="1844"/>
                  </a:cubicBezTo>
                  <a:cubicBezTo>
                    <a:pt x="2844" y="1762"/>
                    <a:pt x="2953" y="1673"/>
                    <a:pt x="3056" y="1578"/>
                  </a:cubicBezTo>
                  <a:cubicBezTo>
                    <a:pt x="3159" y="1483"/>
                    <a:pt x="3269" y="1373"/>
                    <a:pt x="3388" y="1250"/>
                  </a:cubicBezTo>
                  <a:cubicBezTo>
                    <a:pt x="3409" y="1229"/>
                    <a:pt x="3419" y="1207"/>
                    <a:pt x="3419" y="1181"/>
                  </a:cubicBezTo>
                  <a:cubicBezTo>
                    <a:pt x="3419" y="1155"/>
                    <a:pt x="3409" y="1133"/>
                    <a:pt x="3388" y="1115"/>
                  </a:cubicBezTo>
                  <a:cubicBezTo>
                    <a:pt x="3368" y="1097"/>
                    <a:pt x="3344" y="1088"/>
                    <a:pt x="3318" y="1088"/>
                  </a:cubicBezTo>
                  <a:cubicBezTo>
                    <a:pt x="3293" y="1088"/>
                    <a:pt x="3269" y="1098"/>
                    <a:pt x="3249" y="1118"/>
                  </a:cubicBezTo>
                  <a:cubicBezTo>
                    <a:pt x="3136" y="1242"/>
                    <a:pt x="3032" y="1346"/>
                    <a:pt x="2936" y="1431"/>
                  </a:cubicBezTo>
                  <a:cubicBezTo>
                    <a:pt x="2841" y="1516"/>
                    <a:pt x="2746" y="1593"/>
                    <a:pt x="2651" y="1663"/>
                  </a:cubicBezTo>
                  <a:cubicBezTo>
                    <a:pt x="2556" y="1732"/>
                    <a:pt x="2454" y="1799"/>
                    <a:pt x="2346" y="1864"/>
                  </a:cubicBezTo>
                  <a:cubicBezTo>
                    <a:pt x="2239" y="1928"/>
                    <a:pt x="2114" y="1998"/>
                    <a:pt x="1976" y="2075"/>
                  </a:cubicBezTo>
                  <a:lnTo>
                    <a:pt x="2816" y="177"/>
                  </a:lnTo>
                  <a:cubicBezTo>
                    <a:pt x="2828" y="157"/>
                    <a:pt x="2832" y="141"/>
                    <a:pt x="2832" y="131"/>
                  </a:cubicBezTo>
                  <a:cubicBezTo>
                    <a:pt x="2832" y="100"/>
                    <a:pt x="2810" y="74"/>
                    <a:pt x="2763" y="54"/>
                  </a:cubicBezTo>
                  <a:cubicBezTo>
                    <a:pt x="2753" y="49"/>
                    <a:pt x="2719" y="39"/>
                    <a:pt x="2662" y="23"/>
                  </a:cubicBezTo>
                  <a:cubicBezTo>
                    <a:pt x="2606" y="7"/>
                    <a:pt x="2526" y="1"/>
                    <a:pt x="2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828;p36">
              <a:extLst>
                <a:ext uri="{FF2B5EF4-FFF2-40B4-BE49-F238E27FC236}">
                  <a16:creationId xmlns:a16="http://schemas.microsoft.com/office/drawing/2014/main" id="{C462CC34-E6A4-D2D1-8CA9-562962B9B514}"/>
                </a:ext>
              </a:extLst>
            </p:cNvPr>
            <p:cNvSpPr/>
            <p:nvPr/>
          </p:nvSpPr>
          <p:spPr>
            <a:xfrm>
              <a:off x="866458" y="1274317"/>
              <a:ext cx="117580" cy="164199"/>
            </a:xfrm>
            <a:custGeom>
              <a:avLst/>
              <a:gdLst/>
              <a:ahLst/>
              <a:cxnLst/>
              <a:rect l="l" t="t" r="r" b="b"/>
              <a:pathLst>
                <a:path w="3420" h="4776" extrusionOk="0">
                  <a:moveTo>
                    <a:pt x="2423" y="193"/>
                  </a:moveTo>
                  <a:cubicBezTo>
                    <a:pt x="2459" y="193"/>
                    <a:pt x="2490" y="194"/>
                    <a:pt x="2516" y="197"/>
                  </a:cubicBezTo>
                  <a:cubicBezTo>
                    <a:pt x="2542" y="200"/>
                    <a:pt x="2567" y="203"/>
                    <a:pt x="2593" y="208"/>
                  </a:cubicBezTo>
                  <a:cubicBezTo>
                    <a:pt x="2516" y="383"/>
                    <a:pt x="2422" y="576"/>
                    <a:pt x="2311" y="788"/>
                  </a:cubicBezTo>
                  <a:cubicBezTo>
                    <a:pt x="2201" y="998"/>
                    <a:pt x="2080" y="1201"/>
                    <a:pt x="1949" y="1397"/>
                  </a:cubicBezTo>
                  <a:cubicBezTo>
                    <a:pt x="1817" y="1592"/>
                    <a:pt x="1680" y="1763"/>
                    <a:pt x="1536" y="1910"/>
                  </a:cubicBezTo>
                  <a:cubicBezTo>
                    <a:pt x="1391" y="2056"/>
                    <a:pt x="1245" y="2150"/>
                    <a:pt x="1096" y="2191"/>
                  </a:cubicBezTo>
                  <a:cubicBezTo>
                    <a:pt x="1039" y="2207"/>
                    <a:pt x="983" y="2215"/>
                    <a:pt x="926" y="2215"/>
                  </a:cubicBezTo>
                  <a:cubicBezTo>
                    <a:pt x="834" y="2215"/>
                    <a:pt x="763" y="2185"/>
                    <a:pt x="714" y="2126"/>
                  </a:cubicBezTo>
                  <a:cubicBezTo>
                    <a:pt x="666" y="2066"/>
                    <a:pt x="641" y="1986"/>
                    <a:pt x="641" y="1883"/>
                  </a:cubicBezTo>
                  <a:cubicBezTo>
                    <a:pt x="641" y="1759"/>
                    <a:pt x="677" y="1616"/>
                    <a:pt x="749" y="1450"/>
                  </a:cubicBezTo>
                  <a:cubicBezTo>
                    <a:pt x="821" y="1286"/>
                    <a:pt x="934" y="1114"/>
                    <a:pt x="1089" y="934"/>
                  </a:cubicBezTo>
                  <a:cubicBezTo>
                    <a:pt x="1223" y="780"/>
                    <a:pt x="1353" y="653"/>
                    <a:pt x="1482" y="556"/>
                  </a:cubicBezTo>
                  <a:cubicBezTo>
                    <a:pt x="1611" y="458"/>
                    <a:pt x="1732" y="382"/>
                    <a:pt x="1849" y="328"/>
                  </a:cubicBezTo>
                  <a:cubicBezTo>
                    <a:pt x="1964" y="274"/>
                    <a:pt x="2071" y="238"/>
                    <a:pt x="2168" y="220"/>
                  </a:cubicBezTo>
                  <a:cubicBezTo>
                    <a:pt x="2267" y="202"/>
                    <a:pt x="2352" y="193"/>
                    <a:pt x="2423" y="193"/>
                  </a:cubicBezTo>
                  <a:close/>
                  <a:moveTo>
                    <a:pt x="1559" y="2554"/>
                  </a:moveTo>
                  <a:cubicBezTo>
                    <a:pt x="1472" y="2749"/>
                    <a:pt x="1387" y="2944"/>
                    <a:pt x="1304" y="3136"/>
                  </a:cubicBezTo>
                  <a:cubicBezTo>
                    <a:pt x="1223" y="3329"/>
                    <a:pt x="1140" y="3511"/>
                    <a:pt x="1057" y="3680"/>
                  </a:cubicBezTo>
                  <a:cubicBezTo>
                    <a:pt x="934" y="3943"/>
                    <a:pt x="816" y="4158"/>
                    <a:pt x="703" y="4324"/>
                  </a:cubicBezTo>
                  <a:cubicBezTo>
                    <a:pt x="590" y="4492"/>
                    <a:pt x="482" y="4576"/>
                    <a:pt x="379" y="4576"/>
                  </a:cubicBezTo>
                  <a:cubicBezTo>
                    <a:pt x="307" y="4576"/>
                    <a:pt x="258" y="4545"/>
                    <a:pt x="232" y="4483"/>
                  </a:cubicBezTo>
                  <a:cubicBezTo>
                    <a:pt x="207" y="4422"/>
                    <a:pt x="193" y="4354"/>
                    <a:pt x="193" y="4283"/>
                  </a:cubicBezTo>
                  <a:cubicBezTo>
                    <a:pt x="193" y="4190"/>
                    <a:pt x="213" y="4082"/>
                    <a:pt x="251" y="3959"/>
                  </a:cubicBezTo>
                  <a:cubicBezTo>
                    <a:pt x="290" y="3835"/>
                    <a:pt x="354" y="3703"/>
                    <a:pt x="445" y="3561"/>
                  </a:cubicBezTo>
                  <a:cubicBezTo>
                    <a:pt x="534" y="3420"/>
                    <a:pt x="654" y="3275"/>
                    <a:pt x="804" y="3125"/>
                  </a:cubicBezTo>
                  <a:cubicBezTo>
                    <a:pt x="952" y="2976"/>
                    <a:pt x="1138" y="2829"/>
                    <a:pt x="1359" y="2686"/>
                  </a:cubicBezTo>
                  <a:cubicBezTo>
                    <a:pt x="1395" y="2660"/>
                    <a:pt x="1430" y="2638"/>
                    <a:pt x="1463" y="2620"/>
                  </a:cubicBezTo>
                  <a:cubicBezTo>
                    <a:pt x="1497" y="2602"/>
                    <a:pt x="1528" y="2579"/>
                    <a:pt x="1559" y="2554"/>
                  </a:cubicBezTo>
                  <a:close/>
                  <a:moveTo>
                    <a:pt x="2423" y="1"/>
                  </a:moveTo>
                  <a:cubicBezTo>
                    <a:pt x="2336" y="1"/>
                    <a:pt x="2239" y="11"/>
                    <a:pt x="2130" y="31"/>
                  </a:cubicBezTo>
                  <a:cubicBezTo>
                    <a:pt x="2022" y="52"/>
                    <a:pt x="1903" y="91"/>
                    <a:pt x="1775" y="150"/>
                  </a:cubicBezTo>
                  <a:cubicBezTo>
                    <a:pt x="1646" y="210"/>
                    <a:pt x="1511" y="291"/>
                    <a:pt x="1370" y="394"/>
                  </a:cubicBezTo>
                  <a:cubicBezTo>
                    <a:pt x="1228" y="497"/>
                    <a:pt x="1086" y="633"/>
                    <a:pt x="942" y="802"/>
                  </a:cubicBezTo>
                  <a:cubicBezTo>
                    <a:pt x="782" y="983"/>
                    <a:pt x="660" y="1168"/>
                    <a:pt x="575" y="1358"/>
                  </a:cubicBezTo>
                  <a:cubicBezTo>
                    <a:pt x="491" y="1549"/>
                    <a:pt x="448" y="1723"/>
                    <a:pt x="448" y="1883"/>
                  </a:cubicBezTo>
                  <a:cubicBezTo>
                    <a:pt x="448" y="2022"/>
                    <a:pt x="489" y="2143"/>
                    <a:pt x="571" y="2250"/>
                  </a:cubicBezTo>
                  <a:cubicBezTo>
                    <a:pt x="654" y="2355"/>
                    <a:pt x="772" y="2407"/>
                    <a:pt x="926" y="2407"/>
                  </a:cubicBezTo>
                  <a:cubicBezTo>
                    <a:pt x="1122" y="2407"/>
                    <a:pt x="1298" y="2347"/>
                    <a:pt x="1455" y="2226"/>
                  </a:cubicBezTo>
                  <a:cubicBezTo>
                    <a:pt x="1612" y="2105"/>
                    <a:pt x="1757" y="1965"/>
                    <a:pt x="1891" y="1806"/>
                  </a:cubicBezTo>
                  <a:lnTo>
                    <a:pt x="1891" y="1806"/>
                  </a:lnTo>
                  <a:lnTo>
                    <a:pt x="1690" y="2245"/>
                  </a:lnTo>
                  <a:cubicBezTo>
                    <a:pt x="1624" y="2287"/>
                    <a:pt x="1556" y="2329"/>
                    <a:pt x="1485" y="2373"/>
                  </a:cubicBezTo>
                  <a:cubicBezTo>
                    <a:pt x="1416" y="2416"/>
                    <a:pt x="1340" y="2466"/>
                    <a:pt x="1258" y="2523"/>
                  </a:cubicBezTo>
                  <a:cubicBezTo>
                    <a:pt x="1032" y="2672"/>
                    <a:pt x="839" y="2826"/>
                    <a:pt x="679" y="2986"/>
                  </a:cubicBezTo>
                  <a:cubicBezTo>
                    <a:pt x="521" y="3145"/>
                    <a:pt x="390" y="3303"/>
                    <a:pt x="290" y="3457"/>
                  </a:cubicBezTo>
                  <a:cubicBezTo>
                    <a:pt x="190" y="3611"/>
                    <a:pt x="116" y="3760"/>
                    <a:pt x="70" y="3904"/>
                  </a:cubicBezTo>
                  <a:cubicBezTo>
                    <a:pt x="23" y="4048"/>
                    <a:pt x="1" y="4177"/>
                    <a:pt x="1" y="4290"/>
                  </a:cubicBezTo>
                  <a:cubicBezTo>
                    <a:pt x="1" y="4414"/>
                    <a:pt x="30" y="4526"/>
                    <a:pt x="89" y="4626"/>
                  </a:cubicBezTo>
                  <a:cubicBezTo>
                    <a:pt x="148" y="4726"/>
                    <a:pt x="245" y="4776"/>
                    <a:pt x="379" y="4776"/>
                  </a:cubicBezTo>
                  <a:cubicBezTo>
                    <a:pt x="472" y="4776"/>
                    <a:pt x="560" y="4741"/>
                    <a:pt x="645" y="4672"/>
                  </a:cubicBezTo>
                  <a:cubicBezTo>
                    <a:pt x="730" y="4603"/>
                    <a:pt x="807" y="4517"/>
                    <a:pt x="876" y="4414"/>
                  </a:cubicBezTo>
                  <a:cubicBezTo>
                    <a:pt x="945" y="4311"/>
                    <a:pt x="1011" y="4200"/>
                    <a:pt x="1073" y="4082"/>
                  </a:cubicBezTo>
                  <a:cubicBezTo>
                    <a:pt x="1134" y="3963"/>
                    <a:pt x="1189" y="3853"/>
                    <a:pt x="1235" y="3750"/>
                  </a:cubicBezTo>
                  <a:cubicBezTo>
                    <a:pt x="1322" y="3570"/>
                    <a:pt x="1416" y="3366"/>
                    <a:pt x="1517" y="3141"/>
                  </a:cubicBezTo>
                  <a:cubicBezTo>
                    <a:pt x="1617" y="2914"/>
                    <a:pt x="1727" y="2660"/>
                    <a:pt x="1844" y="2377"/>
                  </a:cubicBezTo>
                  <a:cubicBezTo>
                    <a:pt x="2035" y="2269"/>
                    <a:pt x="2201" y="2174"/>
                    <a:pt x="2343" y="2091"/>
                  </a:cubicBezTo>
                  <a:cubicBezTo>
                    <a:pt x="2484" y="2009"/>
                    <a:pt x="2612" y="1927"/>
                    <a:pt x="2728" y="1844"/>
                  </a:cubicBezTo>
                  <a:cubicBezTo>
                    <a:pt x="2844" y="1762"/>
                    <a:pt x="2953" y="1673"/>
                    <a:pt x="3056" y="1578"/>
                  </a:cubicBezTo>
                  <a:cubicBezTo>
                    <a:pt x="3159" y="1483"/>
                    <a:pt x="3269" y="1373"/>
                    <a:pt x="3388" y="1250"/>
                  </a:cubicBezTo>
                  <a:cubicBezTo>
                    <a:pt x="3408" y="1229"/>
                    <a:pt x="3419" y="1207"/>
                    <a:pt x="3419" y="1181"/>
                  </a:cubicBezTo>
                  <a:cubicBezTo>
                    <a:pt x="3419" y="1155"/>
                    <a:pt x="3408" y="1133"/>
                    <a:pt x="3388" y="1115"/>
                  </a:cubicBezTo>
                  <a:cubicBezTo>
                    <a:pt x="3368" y="1097"/>
                    <a:pt x="3344" y="1088"/>
                    <a:pt x="3319" y="1088"/>
                  </a:cubicBezTo>
                  <a:cubicBezTo>
                    <a:pt x="3293" y="1088"/>
                    <a:pt x="3269" y="1098"/>
                    <a:pt x="3249" y="1118"/>
                  </a:cubicBezTo>
                  <a:cubicBezTo>
                    <a:pt x="3135" y="1242"/>
                    <a:pt x="3031" y="1346"/>
                    <a:pt x="2936" y="1431"/>
                  </a:cubicBezTo>
                  <a:cubicBezTo>
                    <a:pt x="2841" y="1516"/>
                    <a:pt x="2746" y="1593"/>
                    <a:pt x="2651" y="1663"/>
                  </a:cubicBezTo>
                  <a:cubicBezTo>
                    <a:pt x="2556" y="1732"/>
                    <a:pt x="2455" y="1799"/>
                    <a:pt x="2346" y="1864"/>
                  </a:cubicBezTo>
                  <a:cubicBezTo>
                    <a:pt x="2239" y="1928"/>
                    <a:pt x="2115" y="1998"/>
                    <a:pt x="1976" y="2075"/>
                  </a:cubicBezTo>
                  <a:lnTo>
                    <a:pt x="2817" y="177"/>
                  </a:lnTo>
                  <a:cubicBezTo>
                    <a:pt x="2827" y="157"/>
                    <a:pt x="2832" y="141"/>
                    <a:pt x="2832" y="131"/>
                  </a:cubicBezTo>
                  <a:cubicBezTo>
                    <a:pt x="2832" y="100"/>
                    <a:pt x="2809" y="74"/>
                    <a:pt x="2763" y="54"/>
                  </a:cubicBezTo>
                  <a:cubicBezTo>
                    <a:pt x="2753" y="49"/>
                    <a:pt x="2719" y="39"/>
                    <a:pt x="2662" y="23"/>
                  </a:cubicBezTo>
                  <a:cubicBezTo>
                    <a:pt x="2605" y="7"/>
                    <a:pt x="2526" y="1"/>
                    <a:pt x="2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829;p36">
              <a:extLst>
                <a:ext uri="{FF2B5EF4-FFF2-40B4-BE49-F238E27FC236}">
                  <a16:creationId xmlns:a16="http://schemas.microsoft.com/office/drawing/2014/main" id="{4B7C048B-8319-D6B8-FDCA-341BDD3FEB0E}"/>
                </a:ext>
              </a:extLst>
            </p:cNvPr>
            <p:cNvSpPr/>
            <p:nvPr/>
          </p:nvSpPr>
          <p:spPr>
            <a:xfrm>
              <a:off x="977608" y="1241932"/>
              <a:ext cx="59993" cy="115964"/>
            </a:xfrm>
            <a:custGeom>
              <a:avLst/>
              <a:gdLst/>
              <a:ahLst/>
              <a:cxnLst/>
              <a:rect l="l" t="t" r="r" b="b"/>
              <a:pathLst>
                <a:path w="1745" h="3373" extrusionOk="0">
                  <a:moveTo>
                    <a:pt x="1497" y="0"/>
                  </a:moveTo>
                  <a:cubicBezTo>
                    <a:pt x="1440" y="0"/>
                    <a:pt x="1393" y="23"/>
                    <a:pt x="1354" y="66"/>
                  </a:cubicBezTo>
                  <a:cubicBezTo>
                    <a:pt x="1316" y="110"/>
                    <a:pt x="1296" y="162"/>
                    <a:pt x="1296" y="225"/>
                  </a:cubicBezTo>
                  <a:cubicBezTo>
                    <a:pt x="1296" y="271"/>
                    <a:pt x="1307" y="312"/>
                    <a:pt x="1328" y="348"/>
                  </a:cubicBezTo>
                  <a:cubicBezTo>
                    <a:pt x="1348" y="384"/>
                    <a:pt x="1387" y="402"/>
                    <a:pt x="1444" y="402"/>
                  </a:cubicBezTo>
                  <a:cubicBezTo>
                    <a:pt x="1484" y="402"/>
                    <a:pt x="1530" y="387"/>
                    <a:pt x="1578" y="356"/>
                  </a:cubicBezTo>
                  <a:cubicBezTo>
                    <a:pt x="1627" y="324"/>
                    <a:pt x="1652" y="263"/>
                    <a:pt x="1652" y="170"/>
                  </a:cubicBezTo>
                  <a:cubicBezTo>
                    <a:pt x="1652" y="130"/>
                    <a:pt x="1641" y="91"/>
                    <a:pt x="1617" y="55"/>
                  </a:cubicBezTo>
                  <a:cubicBezTo>
                    <a:pt x="1594" y="19"/>
                    <a:pt x="1554" y="0"/>
                    <a:pt x="1497" y="0"/>
                  </a:cubicBezTo>
                  <a:close/>
                  <a:moveTo>
                    <a:pt x="988" y="973"/>
                  </a:moveTo>
                  <a:cubicBezTo>
                    <a:pt x="952" y="973"/>
                    <a:pt x="926" y="986"/>
                    <a:pt x="911" y="1012"/>
                  </a:cubicBezTo>
                  <a:lnTo>
                    <a:pt x="410" y="1598"/>
                  </a:lnTo>
                  <a:cubicBezTo>
                    <a:pt x="296" y="1726"/>
                    <a:pt x="209" y="1829"/>
                    <a:pt x="147" y="1906"/>
                  </a:cubicBezTo>
                  <a:cubicBezTo>
                    <a:pt x="86" y="1983"/>
                    <a:pt x="44" y="2035"/>
                    <a:pt x="24" y="2060"/>
                  </a:cubicBezTo>
                  <a:cubicBezTo>
                    <a:pt x="8" y="2076"/>
                    <a:pt x="1" y="2097"/>
                    <a:pt x="1" y="2123"/>
                  </a:cubicBezTo>
                  <a:cubicBezTo>
                    <a:pt x="1" y="2149"/>
                    <a:pt x="10" y="2171"/>
                    <a:pt x="28" y="2192"/>
                  </a:cubicBezTo>
                  <a:cubicBezTo>
                    <a:pt x="45" y="2212"/>
                    <a:pt x="68" y="2222"/>
                    <a:pt x="93" y="2222"/>
                  </a:cubicBezTo>
                  <a:cubicBezTo>
                    <a:pt x="114" y="2222"/>
                    <a:pt x="134" y="2212"/>
                    <a:pt x="155" y="2192"/>
                  </a:cubicBezTo>
                  <a:cubicBezTo>
                    <a:pt x="175" y="2171"/>
                    <a:pt x="194" y="2151"/>
                    <a:pt x="213" y="2131"/>
                  </a:cubicBezTo>
                  <a:cubicBezTo>
                    <a:pt x="231" y="2110"/>
                    <a:pt x="252" y="2085"/>
                    <a:pt x="278" y="2057"/>
                  </a:cubicBezTo>
                  <a:cubicBezTo>
                    <a:pt x="304" y="2029"/>
                    <a:pt x="334" y="1992"/>
                    <a:pt x="367" y="1949"/>
                  </a:cubicBezTo>
                  <a:cubicBezTo>
                    <a:pt x="401" y="1905"/>
                    <a:pt x="446" y="1852"/>
                    <a:pt x="503" y="1791"/>
                  </a:cubicBezTo>
                  <a:lnTo>
                    <a:pt x="503" y="1791"/>
                  </a:lnTo>
                  <a:cubicBezTo>
                    <a:pt x="461" y="1878"/>
                    <a:pt x="414" y="1978"/>
                    <a:pt x="363" y="2088"/>
                  </a:cubicBezTo>
                  <a:cubicBezTo>
                    <a:pt x="311" y="2199"/>
                    <a:pt x="266" y="2311"/>
                    <a:pt x="224" y="2424"/>
                  </a:cubicBezTo>
                  <a:cubicBezTo>
                    <a:pt x="183" y="2537"/>
                    <a:pt x="148" y="2648"/>
                    <a:pt x="120" y="2759"/>
                  </a:cubicBezTo>
                  <a:cubicBezTo>
                    <a:pt x="91" y="2870"/>
                    <a:pt x="78" y="2966"/>
                    <a:pt x="78" y="3049"/>
                  </a:cubicBezTo>
                  <a:cubicBezTo>
                    <a:pt x="78" y="3126"/>
                    <a:pt x="97" y="3199"/>
                    <a:pt x="136" y="3269"/>
                  </a:cubicBezTo>
                  <a:cubicBezTo>
                    <a:pt x="174" y="3338"/>
                    <a:pt x="244" y="3373"/>
                    <a:pt x="347" y="3373"/>
                  </a:cubicBezTo>
                  <a:cubicBezTo>
                    <a:pt x="476" y="3373"/>
                    <a:pt x="600" y="3316"/>
                    <a:pt x="718" y="3203"/>
                  </a:cubicBezTo>
                  <a:cubicBezTo>
                    <a:pt x="1068" y="2879"/>
                    <a:pt x="1320" y="2630"/>
                    <a:pt x="1474" y="2458"/>
                  </a:cubicBezTo>
                  <a:cubicBezTo>
                    <a:pt x="1628" y="2286"/>
                    <a:pt x="1709" y="2197"/>
                    <a:pt x="1713" y="2192"/>
                  </a:cubicBezTo>
                  <a:cubicBezTo>
                    <a:pt x="1734" y="2171"/>
                    <a:pt x="1744" y="2149"/>
                    <a:pt x="1744" y="2123"/>
                  </a:cubicBezTo>
                  <a:cubicBezTo>
                    <a:pt x="1744" y="2102"/>
                    <a:pt x="1737" y="2082"/>
                    <a:pt x="1721" y="2060"/>
                  </a:cubicBezTo>
                  <a:cubicBezTo>
                    <a:pt x="1705" y="2040"/>
                    <a:pt x="1683" y="2030"/>
                    <a:pt x="1652" y="2030"/>
                  </a:cubicBezTo>
                  <a:cubicBezTo>
                    <a:pt x="1616" y="2030"/>
                    <a:pt x="1590" y="2040"/>
                    <a:pt x="1575" y="2060"/>
                  </a:cubicBezTo>
                  <a:cubicBezTo>
                    <a:pt x="1466" y="2184"/>
                    <a:pt x="1368" y="2294"/>
                    <a:pt x="1277" y="2389"/>
                  </a:cubicBezTo>
                  <a:cubicBezTo>
                    <a:pt x="1188" y="2484"/>
                    <a:pt x="1084" y="2590"/>
                    <a:pt x="965" y="2709"/>
                  </a:cubicBezTo>
                  <a:cubicBezTo>
                    <a:pt x="847" y="2827"/>
                    <a:pt x="723" y="2946"/>
                    <a:pt x="594" y="3064"/>
                  </a:cubicBezTo>
                  <a:cubicBezTo>
                    <a:pt x="548" y="3106"/>
                    <a:pt x="505" y="3135"/>
                    <a:pt x="463" y="3152"/>
                  </a:cubicBezTo>
                  <a:cubicBezTo>
                    <a:pt x="422" y="3170"/>
                    <a:pt x="386" y="3179"/>
                    <a:pt x="355" y="3179"/>
                  </a:cubicBezTo>
                  <a:cubicBezTo>
                    <a:pt x="314" y="3179"/>
                    <a:pt x="290" y="3165"/>
                    <a:pt x="282" y="3133"/>
                  </a:cubicBezTo>
                  <a:cubicBezTo>
                    <a:pt x="275" y="3102"/>
                    <a:pt x="270" y="3064"/>
                    <a:pt x="270" y="3017"/>
                  </a:cubicBezTo>
                  <a:cubicBezTo>
                    <a:pt x="281" y="2900"/>
                    <a:pt x="317" y="2756"/>
                    <a:pt x="378" y="2586"/>
                  </a:cubicBezTo>
                  <a:cubicBezTo>
                    <a:pt x="440" y="2416"/>
                    <a:pt x="509" y="2244"/>
                    <a:pt x="586" y="2068"/>
                  </a:cubicBezTo>
                  <a:cubicBezTo>
                    <a:pt x="689" y="1837"/>
                    <a:pt x="790" y="1631"/>
                    <a:pt x="888" y="1451"/>
                  </a:cubicBezTo>
                  <a:cubicBezTo>
                    <a:pt x="985" y="1271"/>
                    <a:pt x="1047" y="1161"/>
                    <a:pt x="1073" y="1119"/>
                  </a:cubicBezTo>
                  <a:cubicBezTo>
                    <a:pt x="1078" y="1109"/>
                    <a:pt x="1080" y="1099"/>
                    <a:pt x="1080" y="1089"/>
                  </a:cubicBezTo>
                  <a:lnTo>
                    <a:pt x="1080" y="1058"/>
                  </a:lnTo>
                  <a:cubicBezTo>
                    <a:pt x="1080" y="1001"/>
                    <a:pt x="1050" y="973"/>
                    <a:pt x="988" y="9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830;p36">
              <a:extLst>
                <a:ext uri="{FF2B5EF4-FFF2-40B4-BE49-F238E27FC236}">
                  <a16:creationId xmlns:a16="http://schemas.microsoft.com/office/drawing/2014/main" id="{9DC10D9C-DFD1-083C-4AD7-4AFD061AF92C}"/>
                </a:ext>
              </a:extLst>
            </p:cNvPr>
            <p:cNvSpPr/>
            <p:nvPr/>
          </p:nvSpPr>
          <p:spPr>
            <a:xfrm>
              <a:off x="1026428" y="1274833"/>
              <a:ext cx="82271" cy="83062"/>
            </a:xfrm>
            <a:custGeom>
              <a:avLst/>
              <a:gdLst/>
              <a:ahLst/>
              <a:cxnLst/>
              <a:rect l="l" t="t" r="r" b="b"/>
              <a:pathLst>
                <a:path w="2393" h="2416" extrusionOk="0">
                  <a:moveTo>
                    <a:pt x="1289" y="193"/>
                  </a:moveTo>
                  <a:cubicBezTo>
                    <a:pt x="1325" y="193"/>
                    <a:pt x="1367" y="204"/>
                    <a:pt x="1417" y="225"/>
                  </a:cubicBezTo>
                  <a:cubicBezTo>
                    <a:pt x="1465" y="245"/>
                    <a:pt x="1489" y="283"/>
                    <a:pt x="1489" y="340"/>
                  </a:cubicBezTo>
                  <a:cubicBezTo>
                    <a:pt x="1489" y="397"/>
                    <a:pt x="1468" y="458"/>
                    <a:pt x="1423" y="525"/>
                  </a:cubicBezTo>
                  <a:cubicBezTo>
                    <a:pt x="1380" y="593"/>
                    <a:pt x="1312" y="662"/>
                    <a:pt x="1220" y="733"/>
                  </a:cubicBezTo>
                  <a:cubicBezTo>
                    <a:pt x="1127" y="806"/>
                    <a:pt x="1009" y="875"/>
                    <a:pt x="864" y="941"/>
                  </a:cubicBezTo>
                  <a:cubicBezTo>
                    <a:pt x="720" y="1008"/>
                    <a:pt x="548" y="1068"/>
                    <a:pt x="348" y="1119"/>
                  </a:cubicBezTo>
                  <a:cubicBezTo>
                    <a:pt x="384" y="1037"/>
                    <a:pt x="435" y="941"/>
                    <a:pt x="502" y="834"/>
                  </a:cubicBezTo>
                  <a:cubicBezTo>
                    <a:pt x="568" y="726"/>
                    <a:pt x="643" y="624"/>
                    <a:pt x="726" y="529"/>
                  </a:cubicBezTo>
                  <a:cubicBezTo>
                    <a:pt x="807" y="434"/>
                    <a:pt x="897" y="354"/>
                    <a:pt x="992" y="290"/>
                  </a:cubicBezTo>
                  <a:cubicBezTo>
                    <a:pt x="1087" y="226"/>
                    <a:pt x="1186" y="193"/>
                    <a:pt x="1289" y="193"/>
                  </a:cubicBezTo>
                  <a:close/>
                  <a:moveTo>
                    <a:pt x="1289" y="0"/>
                  </a:moveTo>
                  <a:cubicBezTo>
                    <a:pt x="1119" y="0"/>
                    <a:pt x="957" y="63"/>
                    <a:pt x="803" y="186"/>
                  </a:cubicBezTo>
                  <a:cubicBezTo>
                    <a:pt x="649" y="309"/>
                    <a:pt x="511" y="461"/>
                    <a:pt x="390" y="641"/>
                  </a:cubicBezTo>
                  <a:cubicBezTo>
                    <a:pt x="269" y="821"/>
                    <a:pt x="174" y="1014"/>
                    <a:pt x="104" y="1220"/>
                  </a:cubicBezTo>
                  <a:cubicBezTo>
                    <a:pt x="35" y="1425"/>
                    <a:pt x="0" y="1609"/>
                    <a:pt x="0" y="1767"/>
                  </a:cubicBezTo>
                  <a:cubicBezTo>
                    <a:pt x="0" y="1937"/>
                    <a:pt x="45" y="2088"/>
                    <a:pt x="136" y="2219"/>
                  </a:cubicBezTo>
                  <a:cubicBezTo>
                    <a:pt x="225" y="2350"/>
                    <a:pt x="376" y="2416"/>
                    <a:pt x="587" y="2416"/>
                  </a:cubicBezTo>
                  <a:cubicBezTo>
                    <a:pt x="829" y="2416"/>
                    <a:pt x="1105" y="2313"/>
                    <a:pt x="1417" y="2107"/>
                  </a:cubicBezTo>
                  <a:cubicBezTo>
                    <a:pt x="1727" y="1902"/>
                    <a:pt x="2045" y="1611"/>
                    <a:pt x="2369" y="1235"/>
                  </a:cubicBezTo>
                  <a:cubicBezTo>
                    <a:pt x="2385" y="1220"/>
                    <a:pt x="2392" y="1200"/>
                    <a:pt x="2392" y="1174"/>
                  </a:cubicBezTo>
                  <a:cubicBezTo>
                    <a:pt x="2392" y="1153"/>
                    <a:pt x="2386" y="1131"/>
                    <a:pt x="2372" y="1108"/>
                  </a:cubicBezTo>
                  <a:cubicBezTo>
                    <a:pt x="2360" y="1084"/>
                    <a:pt x="2338" y="1073"/>
                    <a:pt x="2308" y="1073"/>
                  </a:cubicBezTo>
                  <a:cubicBezTo>
                    <a:pt x="2272" y="1073"/>
                    <a:pt x="2246" y="1083"/>
                    <a:pt x="2230" y="1103"/>
                  </a:cubicBezTo>
                  <a:cubicBezTo>
                    <a:pt x="1885" y="1500"/>
                    <a:pt x="1568" y="1785"/>
                    <a:pt x="1277" y="1961"/>
                  </a:cubicBezTo>
                  <a:cubicBezTo>
                    <a:pt x="986" y="2135"/>
                    <a:pt x="751" y="2222"/>
                    <a:pt x="572" y="2222"/>
                  </a:cubicBezTo>
                  <a:cubicBezTo>
                    <a:pt x="437" y="2222"/>
                    <a:pt x="341" y="2183"/>
                    <a:pt x="282" y="2103"/>
                  </a:cubicBezTo>
                  <a:cubicBezTo>
                    <a:pt x="223" y="2023"/>
                    <a:pt x="194" y="1917"/>
                    <a:pt x="194" y="1783"/>
                  </a:cubicBezTo>
                  <a:cubicBezTo>
                    <a:pt x="194" y="1649"/>
                    <a:pt x="216" y="1500"/>
                    <a:pt x="263" y="1335"/>
                  </a:cubicBezTo>
                  <a:cubicBezTo>
                    <a:pt x="741" y="1232"/>
                    <a:pt x="1097" y="1088"/>
                    <a:pt x="1332" y="900"/>
                  </a:cubicBezTo>
                  <a:cubicBezTo>
                    <a:pt x="1565" y="712"/>
                    <a:pt x="1683" y="528"/>
                    <a:pt x="1683" y="348"/>
                  </a:cubicBezTo>
                  <a:cubicBezTo>
                    <a:pt x="1683" y="239"/>
                    <a:pt x="1646" y="154"/>
                    <a:pt x="1574" y="93"/>
                  </a:cubicBezTo>
                  <a:cubicBezTo>
                    <a:pt x="1503" y="31"/>
                    <a:pt x="1407" y="0"/>
                    <a:pt x="1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831;p36">
              <a:extLst>
                <a:ext uri="{FF2B5EF4-FFF2-40B4-BE49-F238E27FC236}">
                  <a16:creationId xmlns:a16="http://schemas.microsoft.com/office/drawing/2014/main" id="{13772CB4-9384-33BA-9C38-49496EFD58E9}"/>
                </a:ext>
              </a:extLst>
            </p:cNvPr>
            <p:cNvSpPr/>
            <p:nvPr/>
          </p:nvSpPr>
          <p:spPr>
            <a:xfrm>
              <a:off x="1077344" y="1271120"/>
              <a:ext cx="98705" cy="88632"/>
            </a:xfrm>
            <a:custGeom>
              <a:avLst/>
              <a:gdLst/>
              <a:ahLst/>
              <a:cxnLst/>
              <a:rect l="l" t="t" r="r" b="b"/>
              <a:pathLst>
                <a:path w="2871" h="2578" extrusionOk="0">
                  <a:moveTo>
                    <a:pt x="1420" y="626"/>
                  </a:moveTo>
                  <a:cubicBezTo>
                    <a:pt x="1420" y="774"/>
                    <a:pt x="1429" y="924"/>
                    <a:pt x="1447" y="1073"/>
                  </a:cubicBezTo>
                  <a:cubicBezTo>
                    <a:pt x="1465" y="1223"/>
                    <a:pt x="1475" y="1387"/>
                    <a:pt x="1475" y="1567"/>
                  </a:cubicBezTo>
                  <a:cubicBezTo>
                    <a:pt x="1475" y="1680"/>
                    <a:pt x="1467" y="1786"/>
                    <a:pt x="1451" y="1883"/>
                  </a:cubicBezTo>
                  <a:cubicBezTo>
                    <a:pt x="1436" y="1980"/>
                    <a:pt x="1409" y="2067"/>
                    <a:pt x="1370" y="2141"/>
                  </a:cubicBezTo>
                  <a:cubicBezTo>
                    <a:pt x="1332" y="2216"/>
                    <a:pt x="1280" y="2274"/>
                    <a:pt x="1216" y="2316"/>
                  </a:cubicBezTo>
                  <a:cubicBezTo>
                    <a:pt x="1152" y="2356"/>
                    <a:pt x="1070" y="2377"/>
                    <a:pt x="973" y="2377"/>
                  </a:cubicBezTo>
                  <a:cubicBezTo>
                    <a:pt x="809" y="2377"/>
                    <a:pt x="668" y="2347"/>
                    <a:pt x="553" y="2288"/>
                  </a:cubicBezTo>
                  <a:cubicBezTo>
                    <a:pt x="436" y="2229"/>
                    <a:pt x="327" y="2140"/>
                    <a:pt x="224" y="2022"/>
                  </a:cubicBezTo>
                  <a:cubicBezTo>
                    <a:pt x="348" y="1903"/>
                    <a:pt x="463" y="1787"/>
                    <a:pt x="572" y="1671"/>
                  </a:cubicBezTo>
                  <a:cubicBezTo>
                    <a:pt x="680" y="1556"/>
                    <a:pt x="777" y="1446"/>
                    <a:pt x="865" y="1343"/>
                  </a:cubicBezTo>
                  <a:cubicBezTo>
                    <a:pt x="1096" y="1065"/>
                    <a:pt x="1281" y="826"/>
                    <a:pt x="1420" y="626"/>
                  </a:cubicBezTo>
                  <a:close/>
                  <a:moveTo>
                    <a:pt x="1691" y="1"/>
                  </a:moveTo>
                  <a:cubicBezTo>
                    <a:pt x="1649" y="1"/>
                    <a:pt x="1613" y="19"/>
                    <a:pt x="1582" y="54"/>
                  </a:cubicBezTo>
                  <a:cubicBezTo>
                    <a:pt x="1552" y="90"/>
                    <a:pt x="1528" y="122"/>
                    <a:pt x="1513" y="147"/>
                  </a:cubicBezTo>
                  <a:cubicBezTo>
                    <a:pt x="1410" y="296"/>
                    <a:pt x="1296" y="461"/>
                    <a:pt x="1170" y="641"/>
                  </a:cubicBezTo>
                  <a:cubicBezTo>
                    <a:pt x="1043" y="821"/>
                    <a:pt x="906" y="998"/>
                    <a:pt x="757" y="1173"/>
                  </a:cubicBezTo>
                  <a:cubicBezTo>
                    <a:pt x="643" y="1308"/>
                    <a:pt x="526" y="1437"/>
                    <a:pt x="402" y="1562"/>
                  </a:cubicBezTo>
                  <a:cubicBezTo>
                    <a:pt x="279" y="1689"/>
                    <a:pt x="158" y="1812"/>
                    <a:pt x="40" y="1929"/>
                  </a:cubicBezTo>
                  <a:cubicBezTo>
                    <a:pt x="14" y="1955"/>
                    <a:pt x="0" y="1980"/>
                    <a:pt x="0" y="2006"/>
                  </a:cubicBezTo>
                  <a:cubicBezTo>
                    <a:pt x="0" y="2027"/>
                    <a:pt x="5" y="2043"/>
                    <a:pt x="12" y="2053"/>
                  </a:cubicBezTo>
                  <a:cubicBezTo>
                    <a:pt x="19" y="2063"/>
                    <a:pt x="26" y="2073"/>
                    <a:pt x="32" y="2083"/>
                  </a:cubicBezTo>
                  <a:cubicBezTo>
                    <a:pt x="139" y="2223"/>
                    <a:pt x="271" y="2339"/>
                    <a:pt x="425" y="2434"/>
                  </a:cubicBezTo>
                  <a:cubicBezTo>
                    <a:pt x="579" y="2530"/>
                    <a:pt x="752" y="2577"/>
                    <a:pt x="942" y="2577"/>
                  </a:cubicBezTo>
                  <a:cubicBezTo>
                    <a:pt x="1117" y="2577"/>
                    <a:pt x="1292" y="2540"/>
                    <a:pt x="1467" y="2466"/>
                  </a:cubicBezTo>
                  <a:cubicBezTo>
                    <a:pt x="1641" y="2391"/>
                    <a:pt x="1811" y="2293"/>
                    <a:pt x="1976" y="2173"/>
                  </a:cubicBezTo>
                  <a:cubicBezTo>
                    <a:pt x="2140" y="2052"/>
                    <a:pt x="2296" y="1918"/>
                    <a:pt x="2443" y="1771"/>
                  </a:cubicBezTo>
                  <a:cubicBezTo>
                    <a:pt x="2589" y="1625"/>
                    <a:pt x="2725" y="1482"/>
                    <a:pt x="2848" y="1343"/>
                  </a:cubicBezTo>
                  <a:cubicBezTo>
                    <a:pt x="2863" y="1328"/>
                    <a:pt x="2871" y="1304"/>
                    <a:pt x="2871" y="1274"/>
                  </a:cubicBezTo>
                  <a:cubicBezTo>
                    <a:pt x="2871" y="1248"/>
                    <a:pt x="2863" y="1226"/>
                    <a:pt x="2848" y="1208"/>
                  </a:cubicBezTo>
                  <a:cubicBezTo>
                    <a:pt x="2832" y="1190"/>
                    <a:pt x="2810" y="1181"/>
                    <a:pt x="2778" y="1181"/>
                  </a:cubicBezTo>
                  <a:cubicBezTo>
                    <a:pt x="2747" y="1181"/>
                    <a:pt x="2725" y="1191"/>
                    <a:pt x="2709" y="1211"/>
                  </a:cubicBezTo>
                  <a:cubicBezTo>
                    <a:pt x="2545" y="1392"/>
                    <a:pt x="2365" y="1575"/>
                    <a:pt x="2169" y="1760"/>
                  </a:cubicBezTo>
                  <a:cubicBezTo>
                    <a:pt x="1973" y="1945"/>
                    <a:pt x="1768" y="2094"/>
                    <a:pt x="1552" y="2207"/>
                  </a:cubicBezTo>
                  <a:cubicBezTo>
                    <a:pt x="1598" y="2115"/>
                    <a:pt x="1629" y="2012"/>
                    <a:pt x="1644" y="1899"/>
                  </a:cubicBezTo>
                  <a:cubicBezTo>
                    <a:pt x="1659" y="1786"/>
                    <a:pt x="1667" y="1670"/>
                    <a:pt x="1667" y="1551"/>
                  </a:cubicBezTo>
                  <a:cubicBezTo>
                    <a:pt x="1667" y="1403"/>
                    <a:pt x="1659" y="1252"/>
                    <a:pt x="1644" y="1100"/>
                  </a:cubicBezTo>
                  <a:cubicBezTo>
                    <a:pt x="1629" y="949"/>
                    <a:pt x="1621" y="784"/>
                    <a:pt x="1621" y="610"/>
                  </a:cubicBezTo>
                  <a:cubicBezTo>
                    <a:pt x="1621" y="538"/>
                    <a:pt x="1624" y="474"/>
                    <a:pt x="1629" y="417"/>
                  </a:cubicBezTo>
                  <a:cubicBezTo>
                    <a:pt x="1634" y="361"/>
                    <a:pt x="1647" y="312"/>
                    <a:pt x="1667" y="270"/>
                  </a:cubicBezTo>
                  <a:cubicBezTo>
                    <a:pt x="1687" y="244"/>
                    <a:pt x="1711" y="218"/>
                    <a:pt x="1736" y="190"/>
                  </a:cubicBezTo>
                  <a:cubicBezTo>
                    <a:pt x="1762" y="162"/>
                    <a:pt x="1776" y="132"/>
                    <a:pt x="1776" y="100"/>
                  </a:cubicBezTo>
                  <a:cubicBezTo>
                    <a:pt x="1776" y="75"/>
                    <a:pt x="1768" y="52"/>
                    <a:pt x="1752" y="31"/>
                  </a:cubicBezTo>
                  <a:cubicBezTo>
                    <a:pt x="1736" y="11"/>
                    <a:pt x="1716" y="1"/>
                    <a:pt x="16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832;p36">
              <a:extLst>
                <a:ext uri="{FF2B5EF4-FFF2-40B4-BE49-F238E27FC236}">
                  <a16:creationId xmlns:a16="http://schemas.microsoft.com/office/drawing/2014/main" id="{BDFA3E0E-6D18-DB4D-91D8-D7362934DD07}"/>
                </a:ext>
              </a:extLst>
            </p:cNvPr>
            <p:cNvSpPr/>
            <p:nvPr/>
          </p:nvSpPr>
          <p:spPr>
            <a:xfrm>
              <a:off x="1267980" y="918521"/>
              <a:ext cx="184758" cy="811196"/>
            </a:xfrm>
            <a:custGeom>
              <a:avLst/>
              <a:gdLst/>
              <a:ahLst/>
              <a:cxnLst/>
              <a:rect l="l" t="t" r="r" b="b"/>
              <a:pathLst>
                <a:path w="5374" h="23595" extrusionOk="0">
                  <a:moveTo>
                    <a:pt x="1406" y="1"/>
                  </a:moveTo>
                  <a:lnTo>
                    <a:pt x="1" y="23595"/>
                  </a:lnTo>
                  <a:lnTo>
                    <a:pt x="5373" y="23595"/>
                  </a:lnTo>
                  <a:lnTo>
                    <a:pt x="3036" y="20"/>
                  </a:lnTo>
                  <a:lnTo>
                    <a:pt x="14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833;p36">
              <a:extLst>
                <a:ext uri="{FF2B5EF4-FFF2-40B4-BE49-F238E27FC236}">
                  <a16:creationId xmlns:a16="http://schemas.microsoft.com/office/drawing/2014/main" id="{D0717B32-3D58-D49E-1C1F-0D84CF313D00}"/>
                </a:ext>
              </a:extLst>
            </p:cNvPr>
            <p:cNvSpPr/>
            <p:nvPr/>
          </p:nvSpPr>
          <p:spPr>
            <a:xfrm>
              <a:off x="1267980" y="923059"/>
              <a:ext cx="96023" cy="806658"/>
            </a:xfrm>
            <a:custGeom>
              <a:avLst/>
              <a:gdLst/>
              <a:ahLst/>
              <a:cxnLst/>
              <a:rect l="l" t="t" r="r" b="b"/>
              <a:pathLst>
                <a:path w="2793" h="23463" fill="none" extrusionOk="0">
                  <a:moveTo>
                    <a:pt x="2227" y="1"/>
                  </a:moveTo>
                  <a:lnTo>
                    <a:pt x="2792" y="20506"/>
                  </a:lnTo>
                  <a:lnTo>
                    <a:pt x="1" y="23463"/>
                  </a:lnTo>
                </a:path>
              </a:pathLst>
            </a:custGeom>
            <a:noFill/>
            <a:ln w="27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834;p36">
              <a:extLst>
                <a:ext uri="{FF2B5EF4-FFF2-40B4-BE49-F238E27FC236}">
                  <a16:creationId xmlns:a16="http://schemas.microsoft.com/office/drawing/2014/main" id="{61D8CEE3-4EB8-40A4-1561-738395D83418}"/>
                </a:ext>
              </a:extLst>
            </p:cNvPr>
            <p:cNvSpPr/>
            <p:nvPr/>
          </p:nvSpPr>
          <p:spPr>
            <a:xfrm>
              <a:off x="1363969" y="1628052"/>
              <a:ext cx="88735" cy="101662"/>
            </a:xfrm>
            <a:custGeom>
              <a:avLst/>
              <a:gdLst/>
              <a:ahLst/>
              <a:cxnLst/>
              <a:rect l="l" t="t" r="r" b="b"/>
              <a:pathLst>
                <a:path w="2581" h="2957" fill="none" extrusionOk="0">
                  <a:moveTo>
                    <a:pt x="2580" y="2957"/>
                  </a:moveTo>
                  <a:lnTo>
                    <a:pt x="0" y="0"/>
                  </a:lnTo>
                </a:path>
              </a:pathLst>
            </a:custGeom>
            <a:noFill/>
            <a:ln w="27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835;p36">
              <a:extLst>
                <a:ext uri="{FF2B5EF4-FFF2-40B4-BE49-F238E27FC236}">
                  <a16:creationId xmlns:a16="http://schemas.microsoft.com/office/drawing/2014/main" id="{2522C26D-0407-61A1-FE7B-3A701015FF36}"/>
                </a:ext>
              </a:extLst>
            </p:cNvPr>
            <p:cNvSpPr/>
            <p:nvPr/>
          </p:nvSpPr>
          <p:spPr>
            <a:xfrm>
              <a:off x="1143044" y="252618"/>
              <a:ext cx="134976" cy="132947"/>
            </a:xfrm>
            <a:custGeom>
              <a:avLst/>
              <a:gdLst/>
              <a:ahLst/>
              <a:cxnLst/>
              <a:rect l="l" t="t" r="r" b="b"/>
              <a:pathLst>
                <a:path w="3926" h="3867" extrusionOk="0">
                  <a:moveTo>
                    <a:pt x="1964" y="0"/>
                  </a:moveTo>
                  <a:cubicBezTo>
                    <a:pt x="1912" y="0"/>
                    <a:pt x="1860" y="29"/>
                    <a:pt x="1839" y="87"/>
                  </a:cubicBezTo>
                  <a:lnTo>
                    <a:pt x="1406" y="1297"/>
                  </a:lnTo>
                  <a:cubicBezTo>
                    <a:pt x="1394" y="1334"/>
                    <a:pt x="1364" y="1363"/>
                    <a:pt x="1327" y="1376"/>
                  </a:cubicBezTo>
                  <a:lnTo>
                    <a:pt x="117" y="1809"/>
                  </a:lnTo>
                  <a:cubicBezTo>
                    <a:pt x="1" y="1851"/>
                    <a:pt x="1" y="2015"/>
                    <a:pt x="117" y="2058"/>
                  </a:cubicBezTo>
                  <a:lnTo>
                    <a:pt x="1327" y="2491"/>
                  </a:lnTo>
                  <a:cubicBezTo>
                    <a:pt x="1364" y="2504"/>
                    <a:pt x="1394" y="2533"/>
                    <a:pt x="1406" y="2570"/>
                  </a:cubicBezTo>
                  <a:lnTo>
                    <a:pt x="1839" y="3779"/>
                  </a:lnTo>
                  <a:cubicBezTo>
                    <a:pt x="1860" y="3838"/>
                    <a:pt x="1912" y="3867"/>
                    <a:pt x="1964" y="3867"/>
                  </a:cubicBezTo>
                  <a:cubicBezTo>
                    <a:pt x="2016" y="3867"/>
                    <a:pt x="2067" y="3838"/>
                    <a:pt x="2088" y="3779"/>
                  </a:cubicBezTo>
                  <a:lnTo>
                    <a:pt x="2520" y="2570"/>
                  </a:lnTo>
                  <a:cubicBezTo>
                    <a:pt x="2534" y="2533"/>
                    <a:pt x="2563" y="2504"/>
                    <a:pt x="2600" y="2491"/>
                  </a:cubicBezTo>
                  <a:lnTo>
                    <a:pt x="3809" y="2058"/>
                  </a:lnTo>
                  <a:cubicBezTo>
                    <a:pt x="3926" y="2015"/>
                    <a:pt x="3926" y="1851"/>
                    <a:pt x="3809" y="1809"/>
                  </a:cubicBezTo>
                  <a:lnTo>
                    <a:pt x="2600" y="1376"/>
                  </a:lnTo>
                  <a:cubicBezTo>
                    <a:pt x="2563" y="1363"/>
                    <a:pt x="2534" y="1334"/>
                    <a:pt x="2520" y="1297"/>
                  </a:cubicBezTo>
                  <a:lnTo>
                    <a:pt x="2088" y="87"/>
                  </a:lnTo>
                  <a:cubicBezTo>
                    <a:pt x="2067" y="29"/>
                    <a:pt x="2016" y="0"/>
                    <a:pt x="19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836;p36">
              <a:extLst>
                <a:ext uri="{FF2B5EF4-FFF2-40B4-BE49-F238E27FC236}">
                  <a16:creationId xmlns:a16="http://schemas.microsoft.com/office/drawing/2014/main" id="{ACD65FB9-4C98-F380-08F7-C9C41552073B}"/>
                </a:ext>
              </a:extLst>
            </p:cNvPr>
            <p:cNvSpPr/>
            <p:nvPr/>
          </p:nvSpPr>
          <p:spPr>
            <a:xfrm>
              <a:off x="1315493" y="961048"/>
              <a:ext cx="135010" cy="132982"/>
            </a:xfrm>
            <a:custGeom>
              <a:avLst/>
              <a:gdLst/>
              <a:ahLst/>
              <a:cxnLst/>
              <a:rect l="l" t="t" r="r" b="b"/>
              <a:pathLst>
                <a:path w="3927" h="3868" extrusionOk="0">
                  <a:moveTo>
                    <a:pt x="1963" y="0"/>
                  </a:moveTo>
                  <a:cubicBezTo>
                    <a:pt x="1912" y="0"/>
                    <a:pt x="1860" y="30"/>
                    <a:pt x="1838" y="88"/>
                  </a:cubicBezTo>
                  <a:lnTo>
                    <a:pt x="1407" y="1298"/>
                  </a:lnTo>
                  <a:cubicBezTo>
                    <a:pt x="1393" y="1335"/>
                    <a:pt x="1363" y="1364"/>
                    <a:pt x="1326" y="1377"/>
                  </a:cubicBezTo>
                  <a:lnTo>
                    <a:pt x="117" y="1810"/>
                  </a:lnTo>
                  <a:cubicBezTo>
                    <a:pt x="1" y="1851"/>
                    <a:pt x="1" y="2017"/>
                    <a:pt x="117" y="2059"/>
                  </a:cubicBezTo>
                  <a:lnTo>
                    <a:pt x="1326" y="2491"/>
                  </a:lnTo>
                  <a:cubicBezTo>
                    <a:pt x="1363" y="2504"/>
                    <a:pt x="1393" y="2534"/>
                    <a:pt x="1407" y="2571"/>
                  </a:cubicBezTo>
                  <a:lnTo>
                    <a:pt x="1838" y="3781"/>
                  </a:lnTo>
                  <a:cubicBezTo>
                    <a:pt x="1860" y="3839"/>
                    <a:pt x="1912" y="3868"/>
                    <a:pt x="1963" y="3868"/>
                  </a:cubicBezTo>
                  <a:cubicBezTo>
                    <a:pt x="2015" y="3868"/>
                    <a:pt x="2067" y="3839"/>
                    <a:pt x="2088" y="3781"/>
                  </a:cubicBezTo>
                  <a:lnTo>
                    <a:pt x="2520" y="2571"/>
                  </a:lnTo>
                  <a:cubicBezTo>
                    <a:pt x="2534" y="2534"/>
                    <a:pt x="2563" y="2504"/>
                    <a:pt x="2600" y="2491"/>
                  </a:cubicBezTo>
                  <a:lnTo>
                    <a:pt x="3809" y="2059"/>
                  </a:lnTo>
                  <a:cubicBezTo>
                    <a:pt x="3926" y="2017"/>
                    <a:pt x="3926" y="1851"/>
                    <a:pt x="3809" y="1810"/>
                  </a:cubicBezTo>
                  <a:lnTo>
                    <a:pt x="2600" y="1377"/>
                  </a:lnTo>
                  <a:cubicBezTo>
                    <a:pt x="2563" y="1364"/>
                    <a:pt x="2534" y="1335"/>
                    <a:pt x="2520" y="1298"/>
                  </a:cubicBezTo>
                  <a:lnTo>
                    <a:pt x="2088" y="88"/>
                  </a:lnTo>
                  <a:cubicBezTo>
                    <a:pt x="2067" y="30"/>
                    <a:pt x="2015" y="0"/>
                    <a:pt x="19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837;p36">
              <a:extLst>
                <a:ext uri="{FF2B5EF4-FFF2-40B4-BE49-F238E27FC236}">
                  <a16:creationId xmlns:a16="http://schemas.microsoft.com/office/drawing/2014/main" id="{64CCD076-D1FD-78DB-A2E1-8A6451A814D3}"/>
                </a:ext>
              </a:extLst>
            </p:cNvPr>
            <p:cNvSpPr/>
            <p:nvPr/>
          </p:nvSpPr>
          <p:spPr>
            <a:xfrm>
              <a:off x="375411" y="794169"/>
              <a:ext cx="134976" cy="132947"/>
            </a:xfrm>
            <a:custGeom>
              <a:avLst/>
              <a:gdLst/>
              <a:ahLst/>
              <a:cxnLst/>
              <a:rect l="l" t="t" r="r" b="b"/>
              <a:pathLst>
                <a:path w="3926" h="3867" extrusionOk="0">
                  <a:moveTo>
                    <a:pt x="1962" y="0"/>
                  </a:moveTo>
                  <a:cubicBezTo>
                    <a:pt x="1910" y="0"/>
                    <a:pt x="1859" y="29"/>
                    <a:pt x="1838" y="88"/>
                  </a:cubicBezTo>
                  <a:lnTo>
                    <a:pt x="1405" y="1297"/>
                  </a:lnTo>
                  <a:cubicBezTo>
                    <a:pt x="1392" y="1334"/>
                    <a:pt x="1363" y="1363"/>
                    <a:pt x="1326" y="1376"/>
                  </a:cubicBezTo>
                  <a:lnTo>
                    <a:pt x="117" y="1809"/>
                  </a:lnTo>
                  <a:cubicBezTo>
                    <a:pt x="0" y="1852"/>
                    <a:pt x="0" y="2016"/>
                    <a:pt x="117" y="2058"/>
                  </a:cubicBezTo>
                  <a:lnTo>
                    <a:pt x="1326" y="2491"/>
                  </a:lnTo>
                  <a:cubicBezTo>
                    <a:pt x="1363" y="2504"/>
                    <a:pt x="1392" y="2533"/>
                    <a:pt x="1405" y="2570"/>
                  </a:cubicBezTo>
                  <a:lnTo>
                    <a:pt x="1838" y="3780"/>
                  </a:lnTo>
                  <a:cubicBezTo>
                    <a:pt x="1859" y="3838"/>
                    <a:pt x="1910" y="3867"/>
                    <a:pt x="1962" y="3867"/>
                  </a:cubicBezTo>
                  <a:cubicBezTo>
                    <a:pt x="2014" y="3867"/>
                    <a:pt x="2066" y="3838"/>
                    <a:pt x="2087" y="3780"/>
                  </a:cubicBezTo>
                  <a:lnTo>
                    <a:pt x="2520" y="2570"/>
                  </a:lnTo>
                  <a:cubicBezTo>
                    <a:pt x="2533" y="2533"/>
                    <a:pt x="2562" y="2504"/>
                    <a:pt x="2599" y="2491"/>
                  </a:cubicBezTo>
                  <a:lnTo>
                    <a:pt x="3809" y="2058"/>
                  </a:lnTo>
                  <a:cubicBezTo>
                    <a:pt x="3925" y="2016"/>
                    <a:pt x="3925" y="1852"/>
                    <a:pt x="3809" y="1809"/>
                  </a:cubicBezTo>
                  <a:lnTo>
                    <a:pt x="2599" y="1376"/>
                  </a:lnTo>
                  <a:cubicBezTo>
                    <a:pt x="2562" y="1363"/>
                    <a:pt x="2533" y="1334"/>
                    <a:pt x="2520" y="1297"/>
                  </a:cubicBezTo>
                  <a:lnTo>
                    <a:pt x="2087" y="88"/>
                  </a:lnTo>
                  <a:cubicBezTo>
                    <a:pt x="2066" y="29"/>
                    <a:pt x="2014" y="0"/>
                    <a:pt x="19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838;p36">
            <a:extLst>
              <a:ext uri="{FF2B5EF4-FFF2-40B4-BE49-F238E27FC236}">
                <a16:creationId xmlns:a16="http://schemas.microsoft.com/office/drawing/2014/main" id="{3E2CD082-AEE7-1D9F-4113-80F583F0F947}"/>
              </a:ext>
            </a:extLst>
          </p:cNvPr>
          <p:cNvGrpSpPr/>
          <p:nvPr/>
        </p:nvGrpSpPr>
        <p:grpSpPr>
          <a:xfrm>
            <a:off x="5504599" y="3142313"/>
            <a:ext cx="542894" cy="566547"/>
            <a:chOff x="2352320" y="3622432"/>
            <a:chExt cx="542894" cy="566547"/>
          </a:xfrm>
        </p:grpSpPr>
        <p:sp>
          <p:nvSpPr>
            <p:cNvPr id="108" name="Google Shape;839;p36">
              <a:extLst>
                <a:ext uri="{FF2B5EF4-FFF2-40B4-BE49-F238E27FC236}">
                  <a16:creationId xmlns:a16="http://schemas.microsoft.com/office/drawing/2014/main" id="{A7D51BDD-D8DF-44F5-4A3E-0905E6EC81C5}"/>
                </a:ext>
              </a:extLst>
            </p:cNvPr>
            <p:cNvSpPr/>
            <p:nvPr/>
          </p:nvSpPr>
          <p:spPr>
            <a:xfrm>
              <a:off x="2352320" y="3622432"/>
              <a:ext cx="404412" cy="373264"/>
            </a:xfrm>
            <a:custGeom>
              <a:avLst/>
              <a:gdLst/>
              <a:ahLst/>
              <a:cxnLst/>
              <a:rect l="l" t="t" r="r" b="b"/>
              <a:pathLst>
                <a:path w="11763" h="10857" extrusionOk="0">
                  <a:moveTo>
                    <a:pt x="10040" y="0"/>
                  </a:moveTo>
                  <a:cubicBezTo>
                    <a:pt x="10018" y="0"/>
                    <a:pt x="9995" y="2"/>
                    <a:pt x="9972" y="5"/>
                  </a:cubicBezTo>
                  <a:cubicBezTo>
                    <a:pt x="8157" y="272"/>
                    <a:pt x="10206" y="10451"/>
                    <a:pt x="10206" y="10451"/>
                  </a:cubicBezTo>
                  <a:cubicBezTo>
                    <a:pt x="10206" y="10451"/>
                    <a:pt x="7704" y="788"/>
                    <a:pt x="6079" y="788"/>
                  </a:cubicBezTo>
                  <a:cubicBezTo>
                    <a:pt x="6030" y="788"/>
                    <a:pt x="5981" y="797"/>
                    <a:pt x="5934" y="816"/>
                  </a:cubicBezTo>
                  <a:cubicBezTo>
                    <a:pt x="4317" y="1440"/>
                    <a:pt x="9870" y="10686"/>
                    <a:pt x="9870" y="10686"/>
                  </a:cubicBezTo>
                  <a:cubicBezTo>
                    <a:pt x="9870" y="10686"/>
                    <a:pt x="2820" y="3897"/>
                    <a:pt x="1281" y="3897"/>
                  </a:cubicBezTo>
                  <a:cubicBezTo>
                    <a:pt x="1220" y="3897"/>
                    <a:pt x="1168" y="3908"/>
                    <a:pt x="1125" y="3930"/>
                  </a:cubicBezTo>
                  <a:cubicBezTo>
                    <a:pt x="0" y="4513"/>
                    <a:pt x="9732" y="10857"/>
                    <a:pt x="9732" y="10857"/>
                  </a:cubicBezTo>
                  <a:lnTo>
                    <a:pt x="10765" y="10279"/>
                  </a:lnTo>
                  <a:cubicBezTo>
                    <a:pt x="10765" y="10279"/>
                    <a:pt x="11762" y="0"/>
                    <a:pt x="100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840;p36">
              <a:extLst>
                <a:ext uri="{FF2B5EF4-FFF2-40B4-BE49-F238E27FC236}">
                  <a16:creationId xmlns:a16="http://schemas.microsoft.com/office/drawing/2014/main" id="{98FC9346-1A3D-94F1-EF16-91B8E6AEA034}"/>
                </a:ext>
              </a:extLst>
            </p:cNvPr>
            <p:cNvSpPr/>
            <p:nvPr/>
          </p:nvSpPr>
          <p:spPr>
            <a:xfrm>
              <a:off x="2577061" y="3927828"/>
              <a:ext cx="318153" cy="261150"/>
            </a:xfrm>
            <a:custGeom>
              <a:avLst/>
              <a:gdLst/>
              <a:ahLst/>
              <a:cxnLst/>
              <a:rect l="l" t="t" r="r" b="b"/>
              <a:pathLst>
                <a:path w="9254" h="7596" extrusionOk="0">
                  <a:moveTo>
                    <a:pt x="6785" y="0"/>
                  </a:moveTo>
                  <a:cubicBezTo>
                    <a:pt x="4894" y="0"/>
                    <a:pt x="3183" y="937"/>
                    <a:pt x="1826" y="2182"/>
                  </a:cubicBezTo>
                  <a:cubicBezTo>
                    <a:pt x="1092" y="2853"/>
                    <a:pt x="470" y="3674"/>
                    <a:pt x="172" y="4623"/>
                  </a:cubicBezTo>
                  <a:cubicBezTo>
                    <a:pt x="65" y="4970"/>
                    <a:pt x="0" y="5333"/>
                    <a:pt x="48" y="5692"/>
                  </a:cubicBezTo>
                  <a:cubicBezTo>
                    <a:pt x="139" y="6429"/>
                    <a:pt x="700" y="7056"/>
                    <a:pt x="1381" y="7353"/>
                  </a:cubicBezTo>
                  <a:cubicBezTo>
                    <a:pt x="1770" y="7523"/>
                    <a:pt x="2192" y="7595"/>
                    <a:pt x="2616" y="7595"/>
                  </a:cubicBezTo>
                  <a:cubicBezTo>
                    <a:pt x="2936" y="7595"/>
                    <a:pt x="3257" y="7554"/>
                    <a:pt x="3568" y="7483"/>
                  </a:cubicBezTo>
                  <a:cubicBezTo>
                    <a:pt x="4159" y="7350"/>
                    <a:pt x="4724" y="7110"/>
                    <a:pt x="5323" y="7028"/>
                  </a:cubicBezTo>
                  <a:cubicBezTo>
                    <a:pt x="5441" y="7012"/>
                    <a:pt x="5561" y="7003"/>
                    <a:pt x="5682" y="7003"/>
                  </a:cubicBezTo>
                  <a:cubicBezTo>
                    <a:pt x="6176" y="7003"/>
                    <a:pt x="6673" y="7146"/>
                    <a:pt x="6997" y="7509"/>
                  </a:cubicBezTo>
                  <a:cubicBezTo>
                    <a:pt x="6686" y="7089"/>
                    <a:pt x="6735" y="6487"/>
                    <a:pt x="6969" y="6021"/>
                  </a:cubicBezTo>
                  <a:cubicBezTo>
                    <a:pt x="7202" y="5551"/>
                    <a:pt x="7588" y="5182"/>
                    <a:pt x="7944" y="4799"/>
                  </a:cubicBezTo>
                  <a:cubicBezTo>
                    <a:pt x="8312" y="4400"/>
                    <a:pt x="8660" y="3970"/>
                    <a:pt x="8906" y="3490"/>
                  </a:cubicBezTo>
                  <a:cubicBezTo>
                    <a:pt x="8935" y="3432"/>
                    <a:pt x="8965" y="3373"/>
                    <a:pt x="8991" y="3312"/>
                  </a:cubicBezTo>
                  <a:cubicBezTo>
                    <a:pt x="9031" y="3230"/>
                    <a:pt x="9064" y="3144"/>
                    <a:pt x="9094" y="3059"/>
                  </a:cubicBezTo>
                  <a:cubicBezTo>
                    <a:pt x="9181" y="2808"/>
                    <a:pt x="9236" y="2538"/>
                    <a:pt x="9249" y="2268"/>
                  </a:cubicBezTo>
                  <a:cubicBezTo>
                    <a:pt x="9253" y="2224"/>
                    <a:pt x="9254" y="2180"/>
                    <a:pt x="9253" y="2136"/>
                  </a:cubicBezTo>
                  <a:cubicBezTo>
                    <a:pt x="9253" y="1930"/>
                    <a:pt x="9227" y="1727"/>
                    <a:pt x="9170" y="1532"/>
                  </a:cubicBezTo>
                  <a:cubicBezTo>
                    <a:pt x="9162" y="1496"/>
                    <a:pt x="9149" y="1459"/>
                    <a:pt x="9137" y="1421"/>
                  </a:cubicBezTo>
                  <a:cubicBezTo>
                    <a:pt x="9090" y="1285"/>
                    <a:pt x="9029" y="1156"/>
                    <a:pt x="8953" y="1035"/>
                  </a:cubicBezTo>
                  <a:cubicBezTo>
                    <a:pt x="8524" y="348"/>
                    <a:pt x="7672" y="16"/>
                    <a:pt x="6862" y="1"/>
                  </a:cubicBezTo>
                  <a:cubicBezTo>
                    <a:pt x="6836" y="1"/>
                    <a:pt x="6810" y="0"/>
                    <a:pt x="6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841;p36">
              <a:extLst>
                <a:ext uri="{FF2B5EF4-FFF2-40B4-BE49-F238E27FC236}">
                  <a16:creationId xmlns:a16="http://schemas.microsoft.com/office/drawing/2014/main" id="{F0FAF862-BD8F-3CD4-00EA-6FA0E57D9682}"/>
                </a:ext>
              </a:extLst>
            </p:cNvPr>
            <p:cNvSpPr/>
            <p:nvPr/>
          </p:nvSpPr>
          <p:spPr>
            <a:xfrm>
              <a:off x="2759343" y="3976647"/>
              <a:ext cx="132982" cy="76805"/>
            </a:xfrm>
            <a:custGeom>
              <a:avLst/>
              <a:gdLst/>
              <a:ahLst/>
              <a:cxnLst/>
              <a:rect l="l" t="t" r="r" b="b"/>
              <a:pathLst>
                <a:path w="3868" h="2234" extrusionOk="0">
                  <a:moveTo>
                    <a:pt x="3835" y="1"/>
                  </a:moveTo>
                  <a:lnTo>
                    <a:pt x="37" y="2128"/>
                  </a:lnTo>
                  <a:cubicBezTo>
                    <a:pt x="10" y="2142"/>
                    <a:pt x="0" y="2177"/>
                    <a:pt x="16" y="2205"/>
                  </a:cubicBezTo>
                  <a:cubicBezTo>
                    <a:pt x="26" y="2223"/>
                    <a:pt x="45" y="2234"/>
                    <a:pt x="65" y="2234"/>
                  </a:cubicBezTo>
                  <a:cubicBezTo>
                    <a:pt x="74" y="2234"/>
                    <a:pt x="84" y="2231"/>
                    <a:pt x="93" y="2226"/>
                  </a:cubicBezTo>
                  <a:lnTo>
                    <a:pt x="3868" y="112"/>
                  </a:lnTo>
                  <a:cubicBezTo>
                    <a:pt x="3860" y="76"/>
                    <a:pt x="3847" y="39"/>
                    <a:pt x="3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842;p36">
              <a:extLst>
                <a:ext uri="{FF2B5EF4-FFF2-40B4-BE49-F238E27FC236}">
                  <a16:creationId xmlns:a16="http://schemas.microsoft.com/office/drawing/2014/main" id="{3379DDE8-DC3A-1866-1135-84546EBB64A2}"/>
                </a:ext>
              </a:extLst>
            </p:cNvPr>
            <p:cNvSpPr/>
            <p:nvPr/>
          </p:nvSpPr>
          <p:spPr>
            <a:xfrm>
              <a:off x="2769932" y="4001263"/>
              <a:ext cx="125281" cy="73057"/>
            </a:xfrm>
            <a:custGeom>
              <a:avLst/>
              <a:gdLst/>
              <a:ahLst/>
              <a:cxnLst/>
              <a:rect l="l" t="t" r="r" b="b"/>
              <a:pathLst>
                <a:path w="3644" h="2125" extrusionOk="0">
                  <a:moveTo>
                    <a:pt x="3643" y="0"/>
                  </a:moveTo>
                  <a:lnTo>
                    <a:pt x="39" y="2019"/>
                  </a:lnTo>
                  <a:cubicBezTo>
                    <a:pt x="11" y="2034"/>
                    <a:pt x="1" y="2068"/>
                    <a:pt x="16" y="2096"/>
                  </a:cubicBezTo>
                  <a:cubicBezTo>
                    <a:pt x="27" y="2115"/>
                    <a:pt x="45" y="2125"/>
                    <a:pt x="65" y="2125"/>
                  </a:cubicBezTo>
                  <a:cubicBezTo>
                    <a:pt x="74" y="2125"/>
                    <a:pt x="84" y="2122"/>
                    <a:pt x="93" y="2117"/>
                  </a:cubicBezTo>
                  <a:lnTo>
                    <a:pt x="3639" y="132"/>
                  </a:lnTo>
                  <a:cubicBezTo>
                    <a:pt x="3643" y="88"/>
                    <a:pt x="3644" y="44"/>
                    <a:pt x="3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843;p36">
              <a:extLst>
                <a:ext uri="{FF2B5EF4-FFF2-40B4-BE49-F238E27FC236}">
                  <a16:creationId xmlns:a16="http://schemas.microsoft.com/office/drawing/2014/main" id="{7CF43789-2B84-1A07-4243-41C12264335B}"/>
                </a:ext>
              </a:extLst>
            </p:cNvPr>
            <p:cNvSpPr/>
            <p:nvPr/>
          </p:nvSpPr>
          <p:spPr>
            <a:xfrm>
              <a:off x="2801390" y="4041694"/>
              <a:ext cx="84781" cy="50435"/>
            </a:xfrm>
            <a:custGeom>
              <a:avLst/>
              <a:gdLst/>
              <a:ahLst/>
              <a:cxnLst/>
              <a:rect l="l" t="t" r="r" b="b"/>
              <a:pathLst>
                <a:path w="2466" h="1467" extrusionOk="0">
                  <a:moveTo>
                    <a:pt x="2466" y="0"/>
                  </a:moveTo>
                  <a:lnTo>
                    <a:pt x="37" y="1360"/>
                  </a:lnTo>
                  <a:cubicBezTo>
                    <a:pt x="10" y="1376"/>
                    <a:pt x="0" y="1410"/>
                    <a:pt x="16" y="1438"/>
                  </a:cubicBezTo>
                  <a:cubicBezTo>
                    <a:pt x="26" y="1456"/>
                    <a:pt x="45" y="1466"/>
                    <a:pt x="64" y="1466"/>
                  </a:cubicBezTo>
                  <a:cubicBezTo>
                    <a:pt x="74" y="1466"/>
                    <a:pt x="84" y="1464"/>
                    <a:pt x="93" y="1459"/>
                  </a:cubicBezTo>
                  <a:lnTo>
                    <a:pt x="2381" y="178"/>
                  </a:lnTo>
                  <a:cubicBezTo>
                    <a:pt x="2410" y="120"/>
                    <a:pt x="2440" y="61"/>
                    <a:pt x="24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844;p36">
            <a:extLst>
              <a:ext uri="{FF2B5EF4-FFF2-40B4-BE49-F238E27FC236}">
                <a16:creationId xmlns:a16="http://schemas.microsoft.com/office/drawing/2014/main" id="{31304D4A-BFF8-3B4D-98BB-487C7BF2357F}"/>
              </a:ext>
            </a:extLst>
          </p:cNvPr>
          <p:cNvGrpSpPr/>
          <p:nvPr/>
        </p:nvGrpSpPr>
        <p:grpSpPr>
          <a:xfrm rot="2545833">
            <a:off x="792300" y="652049"/>
            <a:ext cx="472797" cy="730339"/>
            <a:chOff x="2942265" y="3540319"/>
            <a:chExt cx="472794" cy="730334"/>
          </a:xfrm>
        </p:grpSpPr>
        <p:sp>
          <p:nvSpPr>
            <p:cNvPr id="114" name="Google Shape;845;p36">
              <a:extLst>
                <a:ext uri="{FF2B5EF4-FFF2-40B4-BE49-F238E27FC236}">
                  <a16:creationId xmlns:a16="http://schemas.microsoft.com/office/drawing/2014/main" id="{E8515248-10F3-324E-E5E0-AEA1306CE45E}"/>
                </a:ext>
              </a:extLst>
            </p:cNvPr>
            <p:cNvSpPr/>
            <p:nvPr/>
          </p:nvSpPr>
          <p:spPr>
            <a:xfrm>
              <a:off x="2942265" y="3540319"/>
              <a:ext cx="472794" cy="730334"/>
            </a:xfrm>
            <a:custGeom>
              <a:avLst/>
              <a:gdLst/>
              <a:ahLst/>
              <a:cxnLst/>
              <a:rect l="l" t="t" r="r" b="b"/>
              <a:pathLst>
                <a:path w="13752" h="21243" extrusionOk="0">
                  <a:moveTo>
                    <a:pt x="4009" y="1"/>
                  </a:moveTo>
                  <a:cubicBezTo>
                    <a:pt x="3874" y="1"/>
                    <a:pt x="3739" y="11"/>
                    <a:pt x="3602" y="33"/>
                  </a:cubicBezTo>
                  <a:cubicBezTo>
                    <a:pt x="3514" y="46"/>
                    <a:pt x="3425" y="67"/>
                    <a:pt x="3343" y="92"/>
                  </a:cubicBezTo>
                  <a:cubicBezTo>
                    <a:pt x="3284" y="106"/>
                    <a:pt x="3230" y="124"/>
                    <a:pt x="3173" y="141"/>
                  </a:cubicBezTo>
                  <a:cubicBezTo>
                    <a:pt x="2255" y="462"/>
                    <a:pt x="1541" y="1294"/>
                    <a:pt x="1216" y="2223"/>
                  </a:cubicBezTo>
                  <a:cubicBezTo>
                    <a:pt x="839" y="3294"/>
                    <a:pt x="905" y="4469"/>
                    <a:pt x="1114" y="5583"/>
                  </a:cubicBezTo>
                  <a:cubicBezTo>
                    <a:pt x="1140" y="5712"/>
                    <a:pt x="1164" y="5840"/>
                    <a:pt x="1189" y="5969"/>
                  </a:cubicBezTo>
                  <a:cubicBezTo>
                    <a:pt x="1202" y="6037"/>
                    <a:pt x="1216" y="6104"/>
                    <a:pt x="1227" y="6172"/>
                  </a:cubicBezTo>
                  <a:lnTo>
                    <a:pt x="1227" y="6174"/>
                  </a:lnTo>
                  <a:cubicBezTo>
                    <a:pt x="1315" y="6667"/>
                    <a:pt x="1369" y="7161"/>
                    <a:pt x="1231" y="7638"/>
                  </a:cubicBezTo>
                  <a:cubicBezTo>
                    <a:pt x="1089" y="8136"/>
                    <a:pt x="754" y="8551"/>
                    <a:pt x="517" y="9010"/>
                  </a:cubicBezTo>
                  <a:cubicBezTo>
                    <a:pt x="95" y="9823"/>
                    <a:pt x="0" y="10743"/>
                    <a:pt x="138" y="11649"/>
                  </a:cubicBezTo>
                  <a:lnTo>
                    <a:pt x="138" y="11652"/>
                  </a:lnTo>
                  <a:cubicBezTo>
                    <a:pt x="149" y="11725"/>
                    <a:pt x="163" y="11798"/>
                    <a:pt x="178" y="11873"/>
                  </a:cubicBezTo>
                  <a:cubicBezTo>
                    <a:pt x="325" y="12634"/>
                    <a:pt x="634" y="13379"/>
                    <a:pt x="1047" y="14028"/>
                  </a:cubicBezTo>
                  <a:cubicBezTo>
                    <a:pt x="1994" y="15515"/>
                    <a:pt x="3410" y="16628"/>
                    <a:pt x="4781" y="17736"/>
                  </a:cubicBezTo>
                  <a:cubicBezTo>
                    <a:pt x="6060" y="18771"/>
                    <a:pt x="7047" y="19889"/>
                    <a:pt x="8100" y="21116"/>
                  </a:cubicBezTo>
                  <a:cubicBezTo>
                    <a:pt x="8137" y="21157"/>
                    <a:pt x="8173" y="21200"/>
                    <a:pt x="8209" y="21243"/>
                  </a:cubicBezTo>
                  <a:cubicBezTo>
                    <a:pt x="8231" y="21229"/>
                    <a:pt x="8254" y="21214"/>
                    <a:pt x="8275" y="21192"/>
                  </a:cubicBezTo>
                  <a:cubicBezTo>
                    <a:pt x="8761" y="20791"/>
                    <a:pt x="9135" y="19488"/>
                    <a:pt x="9476" y="18935"/>
                  </a:cubicBezTo>
                  <a:cubicBezTo>
                    <a:pt x="9946" y="18173"/>
                    <a:pt x="10471" y="17445"/>
                    <a:pt x="10983" y="16712"/>
                  </a:cubicBezTo>
                  <a:cubicBezTo>
                    <a:pt x="11990" y="15267"/>
                    <a:pt x="12999" y="13769"/>
                    <a:pt x="13437" y="12037"/>
                  </a:cubicBezTo>
                  <a:cubicBezTo>
                    <a:pt x="13484" y="11850"/>
                    <a:pt x="13524" y="11663"/>
                    <a:pt x="13556" y="11471"/>
                  </a:cubicBezTo>
                  <a:lnTo>
                    <a:pt x="13556" y="11468"/>
                  </a:lnTo>
                  <a:cubicBezTo>
                    <a:pt x="13579" y="11350"/>
                    <a:pt x="13597" y="11230"/>
                    <a:pt x="13610" y="11111"/>
                  </a:cubicBezTo>
                  <a:cubicBezTo>
                    <a:pt x="13752" y="9981"/>
                    <a:pt x="13646" y="8819"/>
                    <a:pt x="13294" y="7737"/>
                  </a:cubicBezTo>
                  <a:cubicBezTo>
                    <a:pt x="13005" y="6842"/>
                    <a:pt x="12521" y="5975"/>
                    <a:pt x="11828" y="5355"/>
                  </a:cubicBezTo>
                  <a:cubicBezTo>
                    <a:pt x="11783" y="5315"/>
                    <a:pt x="11738" y="5277"/>
                    <a:pt x="11691" y="5240"/>
                  </a:cubicBezTo>
                  <a:cubicBezTo>
                    <a:pt x="11476" y="5062"/>
                    <a:pt x="11245" y="4911"/>
                    <a:pt x="10992" y="4787"/>
                  </a:cubicBezTo>
                  <a:cubicBezTo>
                    <a:pt x="10303" y="4451"/>
                    <a:pt x="9508" y="4344"/>
                    <a:pt x="8867" y="3923"/>
                  </a:cubicBezTo>
                  <a:cubicBezTo>
                    <a:pt x="8200" y="3484"/>
                    <a:pt x="7787" y="2757"/>
                    <a:pt x="7320" y="2108"/>
                  </a:cubicBezTo>
                  <a:cubicBezTo>
                    <a:pt x="7240" y="1993"/>
                    <a:pt x="7153" y="1882"/>
                    <a:pt x="7061" y="1772"/>
                  </a:cubicBezTo>
                  <a:lnTo>
                    <a:pt x="7061" y="1770"/>
                  </a:lnTo>
                  <a:cubicBezTo>
                    <a:pt x="7014" y="1711"/>
                    <a:pt x="6967" y="1653"/>
                    <a:pt x="6912" y="1596"/>
                  </a:cubicBezTo>
                  <a:lnTo>
                    <a:pt x="6912" y="1593"/>
                  </a:lnTo>
                  <a:cubicBezTo>
                    <a:pt x="6144" y="711"/>
                    <a:pt x="5117" y="1"/>
                    <a:pt x="4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5" name="Google Shape;846;p36">
              <a:extLst>
                <a:ext uri="{FF2B5EF4-FFF2-40B4-BE49-F238E27FC236}">
                  <a16:creationId xmlns:a16="http://schemas.microsoft.com/office/drawing/2014/main" id="{FD69F784-58DC-5359-5389-3DEB2599112A}"/>
                </a:ext>
              </a:extLst>
            </p:cNvPr>
            <p:cNvSpPr/>
            <p:nvPr/>
          </p:nvSpPr>
          <p:spPr>
            <a:xfrm>
              <a:off x="3051318" y="3543482"/>
              <a:ext cx="175441" cy="727171"/>
            </a:xfrm>
            <a:custGeom>
              <a:avLst/>
              <a:gdLst/>
              <a:ahLst/>
              <a:cxnLst/>
              <a:rect l="l" t="t" r="r" b="b"/>
              <a:pathLst>
                <a:path w="5103" h="21151" extrusionOk="0">
                  <a:moveTo>
                    <a:pt x="171" y="0"/>
                  </a:moveTo>
                  <a:cubicBezTo>
                    <a:pt x="112" y="14"/>
                    <a:pt x="58" y="32"/>
                    <a:pt x="1" y="49"/>
                  </a:cubicBezTo>
                  <a:cubicBezTo>
                    <a:pt x="1040" y="1648"/>
                    <a:pt x="1681" y="3482"/>
                    <a:pt x="2215" y="5250"/>
                  </a:cubicBezTo>
                  <a:cubicBezTo>
                    <a:pt x="2642" y="6655"/>
                    <a:pt x="3019" y="8073"/>
                    <a:pt x="3348" y="9503"/>
                  </a:cubicBezTo>
                  <a:cubicBezTo>
                    <a:pt x="3372" y="9605"/>
                    <a:pt x="3396" y="9709"/>
                    <a:pt x="3418" y="9811"/>
                  </a:cubicBezTo>
                  <a:cubicBezTo>
                    <a:pt x="3930" y="12085"/>
                    <a:pt x="4320" y="14383"/>
                    <a:pt x="4582" y="16699"/>
                  </a:cubicBezTo>
                  <a:cubicBezTo>
                    <a:pt x="4593" y="16796"/>
                    <a:pt x="4604" y="16893"/>
                    <a:pt x="4613" y="16990"/>
                  </a:cubicBezTo>
                  <a:cubicBezTo>
                    <a:pt x="4762" y="18331"/>
                    <a:pt x="4866" y="19675"/>
                    <a:pt x="4928" y="21024"/>
                  </a:cubicBezTo>
                  <a:cubicBezTo>
                    <a:pt x="4965" y="21065"/>
                    <a:pt x="5001" y="21108"/>
                    <a:pt x="5037" y="21151"/>
                  </a:cubicBezTo>
                  <a:cubicBezTo>
                    <a:pt x="5059" y="21137"/>
                    <a:pt x="5082" y="21122"/>
                    <a:pt x="5103" y="21100"/>
                  </a:cubicBezTo>
                  <a:cubicBezTo>
                    <a:pt x="5043" y="19801"/>
                    <a:pt x="4947" y="18507"/>
                    <a:pt x="4809" y="17218"/>
                  </a:cubicBezTo>
                  <a:lnTo>
                    <a:pt x="4809" y="17215"/>
                  </a:lnTo>
                  <a:cubicBezTo>
                    <a:pt x="4797" y="17116"/>
                    <a:pt x="4789" y="17017"/>
                    <a:pt x="4777" y="16917"/>
                  </a:cubicBezTo>
                  <a:cubicBezTo>
                    <a:pt x="4662" y="15878"/>
                    <a:pt x="4522" y="14843"/>
                    <a:pt x="4358" y="13810"/>
                  </a:cubicBezTo>
                  <a:cubicBezTo>
                    <a:pt x="4345" y="13729"/>
                    <a:pt x="4331" y="13646"/>
                    <a:pt x="4320" y="13564"/>
                  </a:cubicBezTo>
                  <a:cubicBezTo>
                    <a:pt x="4112" y="12297"/>
                    <a:pt x="3866" y="11034"/>
                    <a:pt x="3585" y="9780"/>
                  </a:cubicBezTo>
                  <a:cubicBezTo>
                    <a:pt x="3582" y="9762"/>
                    <a:pt x="3578" y="9744"/>
                    <a:pt x="3573" y="9729"/>
                  </a:cubicBezTo>
                  <a:cubicBezTo>
                    <a:pt x="3379" y="8869"/>
                    <a:pt x="3168" y="8015"/>
                    <a:pt x="2940" y="7164"/>
                  </a:cubicBezTo>
                  <a:cubicBezTo>
                    <a:pt x="2908" y="7049"/>
                    <a:pt x="2879" y="6934"/>
                    <a:pt x="2847" y="6821"/>
                  </a:cubicBezTo>
                  <a:lnTo>
                    <a:pt x="2847" y="6819"/>
                  </a:lnTo>
                  <a:cubicBezTo>
                    <a:pt x="2698" y="6276"/>
                    <a:pt x="2541" y="5739"/>
                    <a:pt x="2378" y="5200"/>
                  </a:cubicBezTo>
                  <a:cubicBezTo>
                    <a:pt x="1844" y="3439"/>
                    <a:pt x="1206" y="1608"/>
                    <a:pt x="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847;p36">
              <a:extLst>
                <a:ext uri="{FF2B5EF4-FFF2-40B4-BE49-F238E27FC236}">
                  <a16:creationId xmlns:a16="http://schemas.microsoft.com/office/drawing/2014/main" id="{0B9E6CE4-4886-FF34-E36E-4EE51210A7F6}"/>
                </a:ext>
              </a:extLst>
            </p:cNvPr>
            <p:cNvSpPr/>
            <p:nvPr/>
          </p:nvSpPr>
          <p:spPr>
            <a:xfrm>
              <a:off x="2983109" y="3745498"/>
              <a:ext cx="192150" cy="137589"/>
            </a:xfrm>
            <a:custGeom>
              <a:avLst/>
              <a:gdLst/>
              <a:ahLst/>
              <a:cxnLst/>
              <a:rect l="l" t="t" r="r" b="b"/>
              <a:pathLst>
                <a:path w="5589" h="4002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69"/>
                    <a:pt x="28" y="136"/>
                    <a:pt x="39" y="204"/>
                  </a:cubicBezTo>
                  <a:lnTo>
                    <a:pt x="39" y="206"/>
                  </a:lnTo>
                  <a:cubicBezTo>
                    <a:pt x="2037" y="1101"/>
                    <a:pt x="3871" y="2377"/>
                    <a:pt x="5402" y="3935"/>
                  </a:cubicBezTo>
                  <a:cubicBezTo>
                    <a:pt x="5424" y="3957"/>
                    <a:pt x="5445" y="3979"/>
                    <a:pt x="5467" y="4001"/>
                  </a:cubicBezTo>
                  <a:lnTo>
                    <a:pt x="5569" y="3904"/>
                  </a:lnTo>
                  <a:lnTo>
                    <a:pt x="5589" y="3884"/>
                  </a:lnTo>
                  <a:cubicBezTo>
                    <a:pt x="5578" y="3873"/>
                    <a:pt x="5569" y="3864"/>
                    <a:pt x="5557" y="3853"/>
                  </a:cubicBezTo>
                  <a:cubicBezTo>
                    <a:pt x="5483" y="3776"/>
                    <a:pt x="5409" y="3702"/>
                    <a:pt x="5332" y="3627"/>
                  </a:cubicBezTo>
                  <a:cubicBezTo>
                    <a:pt x="3796" y="2111"/>
                    <a:pt x="1974" y="87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848;p36">
              <a:extLst>
                <a:ext uri="{FF2B5EF4-FFF2-40B4-BE49-F238E27FC236}">
                  <a16:creationId xmlns:a16="http://schemas.microsoft.com/office/drawing/2014/main" id="{FC5DD31A-30C8-D5E4-0A3C-D6E6592F451E}"/>
                </a:ext>
              </a:extLst>
            </p:cNvPr>
            <p:cNvSpPr/>
            <p:nvPr/>
          </p:nvSpPr>
          <p:spPr>
            <a:xfrm>
              <a:off x="3146413" y="3595155"/>
              <a:ext cx="38678" cy="195897"/>
            </a:xfrm>
            <a:custGeom>
              <a:avLst/>
              <a:gdLst/>
              <a:ahLst/>
              <a:cxnLst/>
              <a:rect l="l" t="t" r="r" b="b"/>
              <a:pathLst>
                <a:path w="1125" h="5698" extrusionOk="0">
                  <a:moveTo>
                    <a:pt x="974" y="1"/>
                  </a:moveTo>
                  <a:cubicBezTo>
                    <a:pt x="798" y="1787"/>
                    <a:pt x="499" y="3571"/>
                    <a:pt x="81" y="5316"/>
                  </a:cubicBezTo>
                  <a:cubicBezTo>
                    <a:pt x="81" y="5316"/>
                    <a:pt x="83" y="5318"/>
                    <a:pt x="81" y="5318"/>
                  </a:cubicBezTo>
                  <a:cubicBezTo>
                    <a:pt x="56" y="5431"/>
                    <a:pt x="27" y="5544"/>
                    <a:pt x="0" y="5657"/>
                  </a:cubicBezTo>
                  <a:lnTo>
                    <a:pt x="165" y="5697"/>
                  </a:lnTo>
                  <a:cubicBezTo>
                    <a:pt x="167" y="5686"/>
                    <a:pt x="171" y="5673"/>
                    <a:pt x="174" y="5661"/>
                  </a:cubicBezTo>
                  <a:cubicBezTo>
                    <a:pt x="619" y="3864"/>
                    <a:pt x="936" y="2024"/>
                    <a:pt x="1123" y="177"/>
                  </a:cubicBezTo>
                  <a:cubicBezTo>
                    <a:pt x="1123" y="177"/>
                    <a:pt x="1125" y="177"/>
                    <a:pt x="1123" y="175"/>
                  </a:cubicBezTo>
                  <a:cubicBezTo>
                    <a:pt x="1076" y="116"/>
                    <a:pt x="1029" y="58"/>
                    <a:pt x="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849;p36">
              <a:extLst>
                <a:ext uri="{FF2B5EF4-FFF2-40B4-BE49-F238E27FC236}">
                  <a16:creationId xmlns:a16="http://schemas.microsoft.com/office/drawing/2014/main" id="{CFA946D8-6F93-4C78-9866-4F5998485F85}"/>
                </a:ext>
              </a:extLst>
            </p:cNvPr>
            <p:cNvSpPr/>
            <p:nvPr/>
          </p:nvSpPr>
          <p:spPr>
            <a:xfrm>
              <a:off x="3195163" y="3720435"/>
              <a:ext cx="153782" cy="299656"/>
            </a:xfrm>
            <a:custGeom>
              <a:avLst/>
              <a:gdLst/>
              <a:ahLst/>
              <a:cxnLst/>
              <a:rect l="l" t="t" r="r" b="b"/>
              <a:pathLst>
                <a:path w="4473" h="8716" extrusionOk="0">
                  <a:moveTo>
                    <a:pt x="4335" y="1"/>
                  </a:moveTo>
                  <a:cubicBezTo>
                    <a:pt x="3286" y="2969"/>
                    <a:pt x="1879" y="5792"/>
                    <a:pt x="136" y="8417"/>
                  </a:cubicBezTo>
                  <a:cubicBezTo>
                    <a:pt x="90" y="8485"/>
                    <a:pt x="46" y="8552"/>
                    <a:pt x="1" y="8620"/>
                  </a:cubicBezTo>
                  <a:lnTo>
                    <a:pt x="141" y="8715"/>
                  </a:lnTo>
                  <a:cubicBezTo>
                    <a:pt x="152" y="8696"/>
                    <a:pt x="163" y="8681"/>
                    <a:pt x="174" y="8663"/>
                  </a:cubicBezTo>
                  <a:cubicBezTo>
                    <a:pt x="1960" y="6002"/>
                    <a:pt x="3401" y="3132"/>
                    <a:pt x="4472" y="116"/>
                  </a:cubicBezTo>
                  <a:cubicBezTo>
                    <a:pt x="4427" y="76"/>
                    <a:pt x="4382" y="38"/>
                    <a:pt x="4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850;p36">
              <a:extLst>
                <a:ext uri="{FF2B5EF4-FFF2-40B4-BE49-F238E27FC236}">
                  <a16:creationId xmlns:a16="http://schemas.microsoft.com/office/drawing/2014/main" id="{037E97BD-69E8-3BDB-9F52-011CEFDBF686}"/>
                </a:ext>
              </a:extLst>
            </p:cNvPr>
            <p:cNvSpPr/>
            <p:nvPr/>
          </p:nvSpPr>
          <p:spPr>
            <a:xfrm>
              <a:off x="2946975" y="3922279"/>
              <a:ext cx="463202" cy="213397"/>
            </a:xfrm>
            <a:custGeom>
              <a:avLst/>
              <a:gdLst/>
              <a:ahLst/>
              <a:cxnLst/>
              <a:rect l="l" t="t" r="r" b="b"/>
              <a:pathLst>
                <a:path w="13473" h="6207" extrusionOk="0">
                  <a:moveTo>
                    <a:pt x="13473" y="1"/>
                  </a:moveTo>
                  <a:cubicBezTo>
                    <a:pt x="11800" y="2304"/>
                    <a:pt x="9924" y="4308"/>
                    <a:pt x="7874" y="5970"/>
                  </a:cubicBezTo>
                  <a:cubicBezTo>
                    <a:pt x="7854" y="5945"/>
                    <a:pt x="7832" y="5922"/>
                    <a:pt x="7812" y="5899"/>
                  </a:cubicBezTo>
                  <a:cubicBezTo>
                    <a:pt x="7750" y="5826"/>
                    <a:pt x="7684" y="5751"/>
                    <a:pt x="7617" y="5681"/>
                  </a:cubicBezTo>
                  <a:cubicBezTo>
                    <a:pt x="6525" y="4497"/>
                    <a:pt x="5132" y="3651"/>
                    <a:pt x="3780" y="2833"/>
                  </a:cubicBezTo>
                  <a:lnTo>
                    <a:pt x="1" y="542"/>
                  </a:lnTo>
                  <a:lnTo>
                    <a:pt x="1" y="542"/>
                  </a:lnTo>
                  <a:cubicBezTo>
                    <a:pt x="12" y="615"/>
                    <a:pt x="26" y="688"/>
                    <a:pt x="41" y="763"/>
                  </a:cubicBezTo>
                  <a:lnTo>
                    <a:pt x="3692" y="2977"/>
                  </a:lnTo>
                  <a:cubicBezTo>
                    <a:pt x="5099" y="3829"/>
                    <a:pt x="6553" y="4711"/>
                    <a:pt x="7648" y="5972"/>
                  </a:cubicBezTo>
                  <a:cubicBezTo>
                    <a:pt x="7699" y="6028"/>
                    <a:pt x="7750" y="6085"/>
                    <a:pt x="7797" y="6143"/>
                  </a:cubicBezTo>
                  <a:lnTo>
                    <a:pt x="7845" y="6197"/>
                  </a:lnTo>
                  <a:lnTo>
                    <a:pt x="7845" y="6200"/>
                  </a:lnTo>
                  <a:lnTo>
                    <a:pt x="7851" y="6207"/>
                  </a:lnTo>
                  <a:lnTo>
                    <a:pt x="7916" y="6154"/>
                  </a:lnTo>
                  <a:cubicBezTo>
                    <a:pt x="9924" y="4536"/>
                    <a:pt x="11768" y="2592"/>
                    <a:pt x="13419" y="361"/>
                  </a:cubicBezTo>
                  <a:lnTo>
                    <a:pt x="13419" y="358"/>
                  </a:lnTo>
                  <a:cubicBezTo>
                    <a:pt x="13442" y="240"/>
                    <a:pt x="13460" y="120"/>
                    <a:pt x="13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" name="Google Shape;851;p36">
            <a:extLst>
              <a:ext uri="{FF2B5EF4-FFF2-40B4-BE49-F238E27FC236}">
                <a16:creationId xmlns:a16="http://schemas.microsoft.com/office/drawing/2014/main" id="{07080D55-C507-941F-44CB-373E34552E64}"/>
              </a:ext>
            </a:extLst>
          </p:cNvPr>
          <p:cNvGrpSpPr/>
          <p:nvPr/>
        </p:nvGrpSpPr>
        <p:grpSpPr>
          <a:xfrm rot="2036659">
            <a:off x="7738189" y="3870304"/>
            <a:ext cx="494224" cy="710032"/>
            <a:chOff x="3036318" y="3285137"/>
            <a:chExt cx="494213" cy="710016"/>
          </a:xfrm>
        </p:grpSpPr>
        <p:sp>
          <p:nvSpPr>
            <p:cNvPr id="121" name="Google Shape;852;p36">
              <a:extLst>
                <a:ext uri="{FF2B5EF4-FFF2-40B4-BE49-F238E27FC236}">
                  <a16:creationId xmlns:a16="http://schemas.microsoft.com/office/drawing/2014/main" id="{650DCE51-520F-D3C0-6E6E-8AA9555019DC}"/>
                </a:ext>
              </a:extLst>
            </p:cNvPr>
            <p:cNvSpPr/>
            <p:nvPr/>
          </p:nvSpPr>
          <p:spPr>
            <a:xfrm>
              <a:off x="3036318" y="3285137"/>
              <a:ext cx="494213" cy="710016"/>
            </a:xfrm>
            <a:custGeom>
              <a:avLst/>
              <a:gdLst/>
              <a:ahLst/>
              <a:cxnLst/>
              <a:rect l="l" t="t" r="r" b="b"/>
              <a:pathLst>
                <a:path w="14375" h="20652" extrusionOk="0">
                  <a:moveTo>
                    <a:pt x="8329" y="0"/>
                  </a:moveTo>
                  <a:cubicBezTo>
                    <a:pt x="8039" y="0"/>
                    <a:pt x="7749" y="35"/>
                    <a:pt x="7460" y="105"/>
                  </a:cubicBezTo>
                  <a:cubicBezTo>
                    <a:pt x="7413" y="114"/>
                    <a:pt x="7366" y="125"/>
                    <a:pt x="7318" y="141"/>
                  </a:cubicBezTo>
                  <a:cubicBezTo>
                    <a:pt x="6687" y="312"/>
                    <a:pt x="6070" y="648"/>
                    <a:pt x="5487" y="1123"/>
                  </a:cubicBezTo>
                  <a:cubicBezTo>
                    <a:pt x="4856" y="1642"/>
                    <a:pt x="4277" y="2240"/>
                    <a:pt x="3886" y="2955"/>
                  </a:cubicBezTo>
                  <a:cubicBezTo>
                    <a:pt x="3361" y="3915"/>
                    <a:pt x="3206" y="5030"/>
                    <a:pt x="2816" y="6048"/>
                  </a:cubicBezTo>
                  <a:cubicBezTo>
                    <a:pt x="2799" y="6090"/>
                    <a:pt x="2783" y="6130"/>
                    <a:pt x="2765" y="6170"/>
                  </a:cubicBezTo>
                  <a:cubicBezTo>
                    <a:pt x="2729" y="6263"/>
                    <a:pt x="2689" y="6356"/>
                    <a:pt x="2646" y="6446"/>
                  </a:cubicBezTo>
                  <a:cubicBezTo>
                    <a:pt x="2368" y="7032"/>
                    <a:pt x="1987" y="7562"/>
                    <a:pt x="1650" y="8114"/>
                  </a:cubicBezTo>
                  <a:cubicBezTo>
                    <a:pt x="923" y="9303"/>
                    <a:pt x="391" y="10631"/>
                    <a:pt x="161" y="11997"/>
                  </a:cubicBezTo>
                  <a:cubicBezTo>
                    <a:pt x="154" y="12036"/>
                    <a:pt x="147" y="12074"/>
                    <a:pt x="143" y="12113"/>
                  </a:cubicBezTo>
                  <a:cubicBezTo>
                    <a:pt x="28" y="12861"/>
                    <a:pt x="1" y="13619"/>
                    <a:pt x="84" y="14373"/>
                  </a:cubicBezTo>
                  <a:cubicBezTo>
                    <a:pt x="167" y="15137"/>
                    <a:pt x="375" y="15894"/>
                    <a:pt x="691" y="16601"/>
                  </a:cubicBezTo>
                  <a:cubicBezTo>
                    <a:pt x="706" y="16639"/>
                    <a:pt x="724" y="16677"/>
                    <a:pt x="741" y="16713"/>
                  </a:cubicBezTo>
                  <a:cubicBezTo>
                    <a:pt x="1327" y="17967"/>
                    <a:pt x="2260" y="19050"/>
                    <a:pt x="3472" y="19706"/>
                  </a:cubicBezTo>
                  <a:cubicBezTo>
                    <a:pt x="3514" y="19728"/>
                    <a:pt x="3554" y="19751"/>
                    <a:pt x="3598" y="19771"/>
                  </a:cubicBezTo>
                  <a:cubicBezTo>
                    <a:pt x="3636" y="19791"/>
                    <a:pt x="3676" y="19812"/>
                    <a:pt x="3715" y="19830"/>
                  </a:cubicBezTo>
                  <a:cubicBezTo>
                    <a:pt x="4572" y="20247"/>
                    <a:pt x="5518" y="20462"/>
                    <a:pt x="6466" y="20572"/>
                  </a:cubicBezTo>
                  <a:cubicBezTo>
                    <a:pt x="6910" y="20624"/>
                    <a:pt x="7360" y="20651"/>
                    <a:pt x="7811" y="20651"/>
                  </a:cubicBezTo>
                  <a:cubicBezTo>
                    <a:pt x="8738" y="20651"/>
                    <a:pt x="9668" y="20535"/>
                    <a:pt x="10543" y="20276"/>
                  </a:cubicBezTo>
                  <a:cubicBezTo>
                    <a:pt x="10579" y="20265"/>
                    <a:pt x="10618" y="20254"/>
                    <a:pt x="10654" y="20240"/>
                  </a:cubicBezTo>
                  <a:cubicBezTo>
                    <a:pt x="11391" y="20010"/>
                    <a:pt x="12088" y="19677"/>
                    <a:pt x="12713" y="19219"/>
                  </a:cubicBezTo>
                  <a:cubicBezTo>
                    <a:pt x="13037" y="18531"/>
                    <a:pt x="13318" y="17818"/>
                    <a:pt x="13549" y="17086"/>
                  </a:cubicBezTo>
                  <a:cubicBezTo>
                    <a:pt x="13560" y="17047"/>
                    <a:pt x="13572" y="17011"/>
                    <a:pt x="13584" y="16975"/>
                  </a:cubicBezTo>
                  <a:cubicBezTo>
                    <a:pt x="14072" y="15397"/>
                    <a:pt x="14348" y="13723"/>
                    <a:pt x="14370" y="11991"/>
                  </a:cubicBezTo>
                  <a:cubicBezTo>
                    <a:pt x="14373" y="11955"/>
                    <a:pt x="14375" y="11917"/>
                    <a:pt x="14373" y="11878"/>
                  </a:cubicBezTo>
                  <a:cubicBezTo>
                    <a:pt x="14375" y="11829"/>
                    <a:pt x="14375" y="11779"/>
                    <a:pt x="14375" y="11729"/>
                  </a:cubicBezTo>
                  <a:cubicBezTo>
                    <a:pt x="14375" y="9495"/>
                    <a:pt x="13960" y="7357"/>
                    <a:pt x="13202" y="5388"/>
                  </a:cubicBezTo>
                  <a:cubicBezTo>
                    <a:pt x="13189" y="5350"/>
                    <a:pt x="13172" y="5312"/>
                    <a:pt x="13157" y="5273"/>
                  </a:cubicBezTo>
                  <a:cubicBezTo>
                    <a:pt x="12512" y="3629"/>
                    <a:pt x="11628" y="2105"/>
                    <a:pt x="10545" y="743"/>
                  </a:cubicBezTo>
                  <a:cubicBezTo>
                    <a:pt x="10401" y="639"/>
                    <a:pt x="10255" y="549"/>
                    <a:pt x="10108" y="467"/>
                  </a:cubicBezTo>
                  <a:cubicBezTo>
                    <a:pt x="10070" y="447"/>
                    <a:pt x="10031" y="427"/>
                    <a:pt x="9995" y="409"/>
                  </a:cubicBezTo>
                  <a:cubicBezTo>
                    <a:pt x="9452" y="133"/>
                    <a:pt x="8891" y="0"/>
                    <a:pt x="8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853;p36">
              <a:extLst>
                <a:ext uri="{FF2B5EF4-FFF2-40B4-BE49-F238E27FC236}">
                  <a16:creationId xmlns:a16="http://schemas.microsoft.com/office/drawing/2014/main" id="{79944F5C-C1AB-3EF5-787C-91E42E101681}"/>
                </a:ext>
              </a:extLst>
            </p:cNvPr>
            <p:cNvSpPr/>
            <p:nvPr/>
          </p:nvSpPr>
          <p:spPr>
            <a:xfrm>
              <a:off x="3132616" y="3470342"/>
              <a:ext cx="270605" cy="446699"/>
            </a:xfrm>
            <a:custGeom>
              <a:avLst/>
              <a:gdLst/>
              <a:ahLst/>
              <a:cxnLst/>
              <a:rect l="l" t="t" r="r" b="b"/>
              <a:pathLst>
                <a:path w="7871" h="12993" extrusionOk="0">
                  <a:moveTo>
                    <a:pt x="4936" y="1"/>
                  </a:moveTo>
                  <a:cubicBezTo>
                    <a:pt x="3993" y="1"/>
                    <a:pt x="3120" y="697"/>
                    <a:pt x="2507" y="1455"/>
                  </a:cubicBezTo>
                  <a:cubicBezTo>
                    <a:pt x="506" y="3932"/>
                    <a:pt x="0" y="7529"/>
                    <a:pt x="1239" y="10462"/>
                  </a:cubicBezTo>
                  <a:cubicBezTo>
                    <a:pt x="1670" y="11485"/>
                    <a:pt x="2333" y="12459"/>
                    <a:pt x="3307" y="12992"/>
                  </a:cubicBezTo>
                  <a:cubicBezTo>
                    <a:pt x="4364" y="12907"/>
                    <a:pt x="5341" y="12227"/>
                    <a:pt x="6002" y="11398"/>
                  </a:cubicBezTo>
                  <a:cubicBezTo>
                    <a:pt x="7312" y="9757"/>
                    <a:pt x="7871" y="7603"/>
                    <a:pt x="7817" y="5527"/>
                  </a:cubicBezTo>
                  <a:cubicBezTo>
                    <a:pt x="7790" y="4498"/>
                    <a:pt x="7614" y="3469"/>
                    <a:pt x="7276" y="2496"/>
                  </a:cubicBezTo>
                  <a:cubicBezTo>
                    <a:pt x="7103" y="1996"/>
                    <a:pt x="6840" y="1571"/>
                    <a:pt x="6508" y="1158"/>
                  </a:cubicBezTo>
                  <a:cubicBezTo>
                    <a:pt x="6260" y="847"/>
                    <a:pt x="5695" y="110"/>
                    <a:pt x="5284" y="33"/>
                  </a:cubicBezTo>
                  <a:cubicBezTo>
                    <a:pt x="5167" y="11"/>
                    <a:pt x="5051" y="1"/>
                    <a:pt x="4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854;p36">
              <a:extLst>
                <a:ext uri="{FF2B5EF4-FFF2-40B4-BE49-F238E27FC236}">
                  <a16:creationId xmlns:a16="http://schemas.microsoft.com/office/drawing/2014/main" id="{1E032DF2-8120-8F24-8D91-1D32DFFA26BA}"/>
                </a:ext>
              </a:extLst>
            </p:cNvPr>
            <p:cNvSpPr/>
            <p:nvPr/>
          </p:nvSpPr>
          <p:spPr>
            <a:xfrm>
              <a:off x="3155822" y="3288713"/>
              <a:ext cx="137039" cy="678180"/>
            </a:xfrm>
            <a:custGeom>
              <a:avLst/>
              <a:gdLst/>
              <a:ahLst/>
              <a:cxnLst/>
              <a:rect l="l" t="t" r="r" b="b"/>
              <a:pathLst>
                <a:path w="3986" h="19726" extrusionOk="0">
                  <a:moveTo>
                    <a:pt x="3985" y="1"/>
                  </a:moveTo>
                  <a:lnTo>
                    <a:pt x="3985" y="1"/>
                  </a:lnTo>
                  <a:cubicBezTo>
                    <a:pt x="3938" y="10"/>
                    <a:pt x="3890" y="21"/>
                    <a:pt x="3843" y="37"/>
                  </a:cubicBezTo>
                  <a:cubicBezTo>
                    <a:pt x="2968" y="1821"/>
                    <a:pt x="2239" y="3681"/>
                    <a:pt x="1660" y="5587"/>
                  </a:cubicBezTo>
                  <a:cubicBezTo>
                    <a:pt x="1647" y="5627"/>
                    <a:pt x="1633" y="5668"/>
                    <a:pt x="1622" y="5706"/>
                  </a:cubicBezTo>
                  <a:cubicBezTo>
                    <a:pt x="1401" y="6444"/>
                    <a:pt x="1202" y="7185"/>
                    <a:pt x="1026" y="7934"/>
                  </a:cubicBezTo>
                  <a:lnTo>
                    <a:pt x="1026" y="7936"/>
                  </a:lnTo>
                  <a:cubicBezTo>
                    <a:pt x="747" y="9113"/>
                    <a:pt x="526" y="10306"/>
                    <a:pt x="361" y="11509"/>
                  </a:cubicBezTo>
                  <a:cubicBezTo>
                    <a:pt x="355" y="11545"/>
                    <a:pt x="350" y="11583"/>
                    <a:pt x="343" y="11622"/>
                  </a:cubicBezTo>
                  <a:cubicBezTo>
                    <a:pt x="228" y="12480"/>
                    <a:pt x="142" y="13344"/>
                    <a:pt x="86" y="14210"/>
                  </a:cubicBezTo>
                  <a:lnTo>
                    <a:pt x="86" y="14213"/>
                  </a:lnTo>
                  <a:cubicBezTo>
                    <a:pt x="36" y="14954"/>
                    <a:pt x="9" y="15696"/>
                    <a:pt x="5" y="16438"/>
                  </a:cubicBezTo>
                  <a:cubicBezTo>
                    <a:pt x="2" y="16476"/>
                    <a:pt x="2" y="16512"/>
                    <a:pt x="5" y="16551"/>
                  </a:cubicBezTo>
                  <a:cubicBezTo>
                    <a:pt x="0" y="17593"/>
                    <a:pt x="38" y="18633"/>
                    <a:pt x="122" y="19668"/>
                  </a:cubicBezTo>
                  <a:cubicBezTo>
                    <a:pt x="160" y="19688"/>
                    <a:pt x="201" y="19708"/>
                    <a:pt x="239" y="19726"/>
                  </a:cubicBezTo>
                  <a:cubicBezTo>
                    <a:pt x="151" y="18671"/>
                    <a:pt x="111" y="17611"/>
                    <a:pt x="118" y="16551"/>
                  </a:cubicBezTo>
                  <a:cubicBezTo>
                    <a:pt x="115" y="16512"/>
                    <a:pt x="115" y="16476"/>
                    <a:pt x="118" y="16438"/>
                  </a:cubicBezTo>
                  <a:cubicBezTo>
                    <a:pt x="120" y="15823"/>
                    <a:pt x="140" y="15207"/>
                    <a:pt x="173" y="14593"/>
                  </a:cubicBezTo>
                  <a:lnTo>
                    <a:pt x="173" y="14588"/>
                  </a:lnTo>
                  <a:cubicBezTo>
                    <a:pt x="230" y="13595"/>
                    <a:pt x="325" y="12600"/>
                    <a:pt x="461" y="11612"/>
                  </a:cubicBezTo>
                  <a:cubicBezTo>
                    <a:pt x="465" y="11576"/>
                    <a:pt x="470" y="11538"/>
                    <a:pt x="476" y="11500"/>
                  </a:cubicBezTo>
                  <a:cubicBezTo>
                    <a:pt x="656" y="10186"/>
                    <a:pt x="907" y="8883"/>
                    <a:pt x="1223" y="7598"/>
                  </a:cubicBezTo>
                  <a:cubicBezTo>
                    <a:pt x="1381" y="6958"/>
                    <a:pt x="1554" y="6320"/>
                    <a:pt x="1746" y="5688"/>
                  </a:cubicBezTo>
                  <a:cubicBezTo>
                    <a:pt x="1757" y="5647"/>
                    <a:pt x="1771" y="5607"/>
                    <a:pt x="1782" y="5569"/>
                  </a:cubicBezTo>
                  <a:cubicBezTo>
                    <a:pt x="2365" y="3654"/>
                    <a:pt x="3103" y="1792"/>
                    <a:pt x="3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855;p36">
              <a:extLst>
                <a:ext uri="{FF2B5EF4-FFF2-40B4-BE49-F238E27FC236}">
                  <a16:creationId xmlns:a16="http://schemas.microsoft.com/office/drawing/2014/main" id="{60E48821-22BF-987D-1906-19E41EEC7302}"/>
                </a:ext>
              </a:extLst>
            </p:cNvPr>
            <p:cNvSpPr/>
            <p:nvPr/>
          </p:nvSpPr>
          <p:spPr>
            <a:xfrm>
              <a:off x="3379566" y="3299164"/>
              <a:ext cx="23069" cy="683062"/>
            </a:xfrm>
            <a:custGeom>
              <a:avLst/>
              <a:gdLst/>
              <a:ahLst/>
              <a:cxnLst/>
              <a:rect l="l" t="t" r="r" b="b"/>
              <a:pathLst>
                <a:path w="671" h="19868" extrusionOk="0">
                  <a:moveTo>
                    <a:pt x="11" y="1"/>
                  </a:moveTo>
                  <a:lnTo>
                    <a:pt x="11" y="1"/>
                  </a:lnTo>
                  <a:cubicBezTo>
                    <a:pt x="0" y="1590"/>
                    <a:pt x="2" y="3186"/>
                    <a:pt x="19" y="4782"/>
                  </a:cubicBezTo>
                  <a:lnTo>
                    <a:pt x="19" y="4895"/>
                  </a:lnTo>
                  <a:cubicBezTo>
                    <a:pt x="28" y="5722"/>
                    <a:pt x="39" y="6550"/>
                    <a:pt x="57" y="7377"/>
                  </a:cubicBezTo>
                  <a:lnTo>
                    <a:pt x="57" y="7380"/>
                  </a:lnTo>
                  <a:cubicBezTo>
                    <a:pt x="77" y="8627"/>
                    <a:pt x="109" y="9874"/>
                    <a:pt x="150" y="11121"/>
                  </a:cubicBezTo>
                  <a:cubicBezTo>
                    <a:pt x="150" y="11159"/>
                    <a:pt x="152" y="11196"/>
                    <a:pt x="152" y="11232"/>
                  </a:cubicBezTo>
                  <a:cubicBezTo>
                    <a:pt x="177" y="12019"/>
                    <a:pt x="206" y="12806"/>
                    <a:pt x="237" y="13593"/>
                  </a:cubicBezTo>
                  <a:lnTo>
                    <a:pt x="237" y="13595"/>
                  </a:lnTo>
                  <a:cubicBezTo>
                    <a:pt x="273" y="14504"/>
                    <a:pt x="314" y="15410"/>
                    <a:pt x="359" y="16319"/>
                  </a:cubicBezTo>
                  <a:cubicBezTo>
                    <a:pt x="361" y="16355"/>
                    <a:pt x="363" y="16394"/>
                    <a:pt x="366" y="16432"/>
                  </a:cubicBezTo>
                  <a:cubicBezTo>
                    <a:pt x="425" y="17580"/>
                    <a:pt x="488" y="18726"/>
                    <a:pt x="560" y="19868"/>
                  </a:cubicBezTo>
                  <a:cubicBezTo>
                    <a:pt x="596" y="19857"/>
                    <a:pt x="634" y="19846"/>
                    <a:pt x="671" y="19832"/>
                  </a:cubicBezTo>
                  <a:cubicBezTo>
                    <a:pt x="600" y="18702"/>
                    <a:pt x="538" y="17573"/>
                    <a:pt x="479" y="16438"/>
                  </a:cubicBezTo>
                  <a:cubicBezTo>
                    <a:pt x="476" y="16400"/>
                    <a:pt x="476" y="16364"/>
                    <a:pt x="474" y="16326"/>
                  </a:cubicBezTo>
                  <a:cubicBezTo>
                    <a:pt x="423" y="15297"/>
                    <a:pt x="377" y="14264"/>
                    <a:pt x="337" y="13234"/>
                  </a:cubicBezTo>
                  <a:cubicBezTo>
                    <a:pt x="310" y="12569"/>
                    <a:pt x="287" y="11901"/>
                    <a:pt x="264" y="11236"/>
                  </a:cubicBezTo>
                  <a:cubicBezTo>
                    <a:pt x="264" y="11198"/>
                    <a:pt x="262" y="11161"/>
                    <a:pt x="262" y="11125"/>
                  </a:cubicBezTo>
                  <a:cubicBezTo>
                    <a:pt x="226" y="9993"/>
                    <a:pt x="197" y="8864"/>
                    <a:pt x="177" y="7732"/>
                  </a:cubicBezTo>
                  <a:lnTo>
                    <a:pt x="177" y="7730"/>
                  </a:lnTo>
                  <a:cubicBezTo>
                    <a:pt x="157" y="6783"/>
                    <a:pt x="140" y="5837"/>
                    <a:pt x="131" y="4890"/>
                  </a:cubicBezTo>
                  <a:lnTo>
                    <a:pt x="131" y="4777"/>
                  </a:lnTo>
                  <a:cubicBezTo>
                    <a:pt x="115" y="3203"/>
                    <a:pt x="113" y="1630"/>
                    <a:pt x="124" y="60"/>
                  </a:cubicBezTo>
                  <a:cubicBezTo>
                    <a:pt x="86" y="40"/>
                    <a:pt x="48" y="19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856;p36">
              <a:extLst>
                <a:ext uri="{FF2B5EF4-FFF2-40B4-BE49-F238E27FC236}">
                  <a16:creationId xmlns:a16="http://schemas.microsoft.com/office/drawing/2014/main" id="{15317B8C-C380-C2B9-A542-EE1996C6D699}"/>
                </a:ext>
              </a:extLst>
            </p:cNvPr>
            <p:cNvSpPr/>
            <p:nvPr/>
          </p:nvSpPr>
          <p:spPr>
            <a:xfrm>
              <a:off x="3131378" y="3462881"/>
              <a:ext cx="358858" cy="34414"/>
            </a:xfrm>
            <a:custGeom>
              <a:avLst/>
              <a:gdLst/>
              <a:ahLst/>
              <a:cxnLst/>
              <a:rect l="l" t="t" r="r" b="b"/>
              <a:pathLst>
                <a:path w="10438" h="1001" extrusionOk="0">
                  <a:moveTo>
                    <a:pt x="8229" y="0"/>
                  </a:moveTo>
                  <a:cubicBezTo>
                    <a:pt x="7941" y="0"/>
                    <a:pt x="7648" y="5"/>
                    <a:pt x="7350" y="15"/>
                  </a:cubicBezTo>
                  <a:cubicBezTo>
                    <a:pt x="7314" y="15"/>
                    <a:pt x="7275" y="18"/>
                    <a:pt x="7237" y="20"/>
                  </a:cubicBezTo>
                  <a:lnTo>
                    <a:pt x="7206" y="20"/>
                  </a:lnTo>
                  <a:cubicBezTo>
                    <a:pt x="5630" y="80"/>
                    <a:pt x="4048" y="275"/>
                    <a:pt x="2492" y="503"/>
                  </a:cubicBezTo>
                  <a:cubicBezTo>
                    <a:pt x="2452" y="507"/>
                    <a:pt x="2411" y="514"/>
                    <a:pt x="2370" y="521"/>
                  </a:cubicBezTo>
                  <a:cubicBezTo>
                    <a:pt x="1755" y="608"/>
                    <a:pt x="1142" y="705"/>
                    <a:pt x="537" y="800"/>
                  </a:cubicBezTo>
                  <a:cubicBezTo>
                    <a:pt x="375" y="825"/>
                    <a:pt x="213" y="851"/>
                    <a:pt x="51" y="878"/>
                  </a:cubicBezTo>
                  <a:cubicBezTo>
                    <a:pt x="34" y="920"/>
                    <a:pt x="18" y="960"/>
                    <a:pt x="0" y="1000"/>
                  </a:cubicBezTo>
                  <a:cubicBezTo>
                    <a:pt x="188" y="971"/>
                    <a:pt x="372" y="942"/>
                    <a:pt x="555" y="913"/>
                  </a:cubicBezTo>
                  <a:cubicBezTo>
                    <a:pt x="1144" y="820"/>
                    <a:pt x="1737" y="727"/>
                    <a:pt x="2332" y="640"/>
                  </a:cubicBezTo>
                  <a:cubicBezTo>
                    <a:pt x="2372" y="633"/>
                    <a:pt x="2416" y="627"/>
                    <a:pt x="2456" y="621"/>
                  </a:cubicBezTo>
                  <a:cubicBezTo>
                    <a:pt x="3015" y="538"/>
                    <a:pt x="3575" y="461"/>
                    <a:pt x="4136" y="394"/>
                  </a:cubicBezTo>
                  <a:lnTo>
                    <a:pt x="4138" y="394"/>
                  </a:lnTo>
                  <a:cubicBezTo>
                    <a:pt x="4544" y="344"/>
                    <a:pt x="4950" y="299"/>
                    <a:pt x="5356" y="261"/>
                  </a:cubicBezTo>
                  <a:lnTo>
                    <a:pt x="5359" y="261"/>
                  </a:lnTo>
                  <a:cubicBezTo>
                    <a:pt x="5976" y="202"/>
                    <a:pt x="6592" y="157"/>
                    <a:pt x="7210" y="133"/>
                  </a:cubicBezTo>
                  <a:lnTo>
                    <a:pt x="7237" y="133"/>
                  </a:lnTo>
                  <a:cubicBezTo>
                    <a:pt x="7275" y="130"/>
                    <a:pt x="7314" y="128"/>
                    <a:pt x="7350" y="128"/>
                  </a:cubicBezTo>
                  <a:cubicBezTo>
                    <a:pt x="7651" y="118"/>
                    <a:pt x="7948" y="113"/>
                    <a:pt x="8239" y="113"/>
                  </a:cubicBezTo>
                  <a:cubicBezTo>
                    <a:pt x="9004" y="113"/>
                    <a:pt x="9736" y="148"/>
                    <a:pt x="10437" y="218"/>
                  </a:cubicBezTo>
                  <a:cubicBezTo>
                    <a:pt x="10424" y="180"/>
                    <a:pt x="10407" y="142"/>
                    <a:pt x="10392" y="103"/>
                  </a:cubicBezTo>
                  <a:cubicBezTo>
                    <a:pt x="9700" y="35"/>
                    <a:pt x="8981" y="0"/>
                    <a:pt x="82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57;p36">
              <a:extLst>
                <a:ext uri="{FF2B5EF4-FFF2-40B4-BE49-F238E27FC236}">
                  <a16:creationId xmlns:a16="http://schemas.microsoft.com/office/drawing/2014/main" id="{F4523252-B451-C705-5BB1-726C47AE329A}"/>
                </a:ext>
              </a:extLst>
            </p:cNvPr>
            <p:cNvSpPr/>
            <p:nvPr/>
          </p:nvSpPr>
          <p:spPr>
            <a:xfrm>
              <a:off x="3041200" y="3679577"/>
              <a:ext cx="489331" cy="22003"/>
            </a:xfrm>
            <a:custGeom>
              <a:avLst/>
              <a:gdLst/>
              <a:ahLst/>
              <a:cxnLst/>
              <a:rect l="l" t="t" r="r" b="b"/>
              <a:pathLst>
                <a:path w="14233" h="640" extrusionOk="0">
                  <a:moveTo>
                    <a:pt x="7599" y="1"/>
                  </a:moveTo>
                  <a:cubicBezTo>
                    <a:pt x="7078" y="1"/>
                    <a:pt x="6556" y="9"/>
                    <a:pt x="6035" y="24"/>
                  </a:cubicBezTo>
                  <a:cubicBezTo>
                    <a:pt x="5440" y="40"/>
                    <a:pt x="4847" y="67"/>
                    <a:pt x="4254" y="103"/>
                  </a:cubicBezTo>
                  <a:lnTo>
                    <a:pt x="4252" y="103"/>
                  </a:lnTo>
                  <a:cubicBezTo>
                    <a:pt x="4103" y="110"/>
                    <a:pt x="3958" y="121"/>
                    <a:pt x="3809" y="130"/>
                  </a:cubicBezTo>
                  <a:cubicBezTo>
                    <a:pt x="3771" y="132"/>
                    <a:pt x="3733" y="134"/>
                    <a:pt x="3694" y="139"/>
                  </a:cubicBezTo>
                  <a:cubicBezTo>
                    <a:pt x="3550" y="148"/>
                    <a:pt x="3408" y="160"/>
                    <a:pt x="3264" y="171"/>
                  </a:cubicBezTo>
                  <a:cubicBezTo>
                    <a:pt x="2177" y="256"/>
                    <a:pt x="1094" y="373"/>
                    <a:pt x="19" y="524"/>
                  </a:cubicBezTo>
                  <a:cubicBezTo>
                    <a:pt x="12" y="563"/>
                    <a:pt x="5" y="601"/>
                    <a:pt x="1" y="640"/>
                  </a:cubicBezTo>
                  <a:cubicBezTo>
                    <a:pt x="1078" y="489"/>
                    <a:pt x="2164" y="369"/>
                    <a:pt x="3253" y="283"/>
                  </a:cubicBezTo>
                  <a:lnTo>
                    <a:pt x="3255" y="283"/>
                  </a:lnTo>
                  <a:cubicBezTo>
                    <a:pt x="3395" y="272"/>
                    <a:pt x="3537" y="261"/>
                    <a:pt x="3676" y="252"/>
                  </a:cubicBezTo>
                  <a:cubicBezTo>
                    <a:pt x="3715" y="247"/>
                    <a:pt x="3756" y="245"/>
                    <a:pt x="3794" y="243"/>
                  </a:cubicBezTo>
                  <a:cubicBezTo>
                    <a:pt x="3936" y="231"/>
                    <a:pt x="4078" y="223"/>
                    <a:pt x="4219" y="216"/>
                  </a:cubicBezTo>
                  <a:lnTo>
                    <a:pt x="4223" y="216"/>
                  </a:lnTo>
                  <a:cubicBezTo>
                    <a:pt x="4829" y="178"/>
                    <a:pt x="5436" y="150"/>
                    <a:pt x="6045" y="134"/>
                  </a:cubicBezTo>
                  <a:cubicBezTo>
                    <a:pt x="6559" y="120"/>
                    <a:pt x="7073" y="113"/>
                    <a:pt x="7587" y="113"/>
                  </a:cubicBezTo>
                  <a:cubicBezTo>
                    <a:pt x="8390" y="113"/>
                    <a:pt x="9192" y="131"/>
                    <a:pt x="9993" y="167"/>
                  </a:cubicBezTo>
                  <a:cubicBezTo>
                    <a:pt x="10029" y="167"/>
                    <a:pt x="10068" y="169"/>
                    <a:pt x="10106" y="171"/>
                  </a:cubicBezTo>
                  <a:cubicBezTo>
                    <a:pt x="10226" y="176"/>
                    <a:pt x="10345" y="182"/>
                    <a:pt x="10465" y="189"/>
                  </a:cubicBezTo>
                  <a:lnTo>
                    <a:pt x="10469" y="189"/>
                  </a:lnTo>
                  <a:cubicBezTo>
                    <a:pt x="11727" y="254"/>
                    <a:pt x="12981" y="365"/>
                    <a:pt x="14228" y="518"/>
                  </a:cubicBezTo>
                  <a:cubicBezTo>
                    <a:pt x="14231" y="482"/>
                    <a:pt x="14233" y="444"/>
                    <a:pt x="14231" y="405"/>
                  </a:cubicBezTo>
                  <a:cubicBezTo>
                    <a:pt x="12985" y="252"/>
                    <a:pt x="11731" y="143"/>
                    <a:pt x="10474" y="78"/>
                  </a:cubicBezTo>
                  <a:lnTo>
                    <a:pt x="10471" y="78"/>
                  </a:lnTo>
                  <a:cubicBezTo>
                    <a:pt x="10350" y="72"/>
                    <a:pt x="10226" y="65"/>
                    <a:pt x="10104" y="60"/>
                  </a:cubicBezTo>
                  <a:cubicBezTo>
                    <a:pt x="10066" y="58"/>
                    <a:pt x="10029" y="56"/>
                    <a:pt x="9991" y="56"/>
                  </a:cubicBezTo>
                  <a:cubicBezTo>
                    <a:pt x="9195" y="19"/>
                    <a:pt x="8397" y="1"/>
                    <a:pt x="75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58;p36">
              <a:extLst>
                <a:ext uri="{FF2B5EF4-FFF2-40B4-BE49-F238E27FC236}">
                  <a16:creationId xmlns:a16="http://schemas.microsoft.com/office/drawing/2014/main" id="{631D98FF-0DC3-7673-5D0F-EEB5FFD97D31}"/>
                </a:ext>
              </a:extLst>
            </p:cNvPr>
            <p:cNvSpPr/>
            <p:nvPr/>
          </p:nvSpPr>
          <p:spPr>
            <a:xfrm>
              <a:off x="3060040" y="3853746"/>
              <a:ext cx="443296" cy="18806"/>
            </a:xfrm>
            <a:custGeom>
              <a:avLst/>
              <a:gdLst/>
              <a:ahLst/>
              <a:cxnLst/>
              <a:rect l="l" t="t" r="r" b="b"/>
              <a:pathLst>
                <a:path w="12894" h="547" extrusionOk="0">
                  <a:moveTo>
                    <a:pt x="3684" y="0"/>
                  </a:moveTo>
                  <a:cubicBezTo>
                    <a:pt x="3422" y="0"/>
                    <a:pt x="3163" y="0"/>
                    <a:pt x="2904" y="2"/>
                  </a:cubicBezTo>
                  <a:lnTo>
                    <a:pt x="2791" y="2"/>
                  </a:lnTo>
                  <a:cubicBezTo>
                    <a:pt x="1859" y="9"/>
                    <a:pt x="929" y="30"/>
                    <a:pt x="1" y="62"/>
                  </a:cubicBezTo>
                  <a:cubicBezTo>
                    <a:pt x="16" y="100"/>
                    <a:pt x="34" y="138"/>
                    <a:pt x="51" y="174"/>
                  </a:cubicBezTo>
                  <a:cubicBezTo>
                    <a:pt x="964" y="143"/>
                    <a:pt x="1877" y="122"/>
                    <a:pt x="2791" y="115"/>
                  </a:cubicBezTo>
                  <a:lnTo>
                    <a:pt x="2904" y="115"/>
                  </a:lnTo>
                  <a:cubicBezTo>
                    <a:pt x="3185" y="113"/>
                    <a:pt x="3467" y="113"/>
                    <a:pt x="3749" y="113"/>
                  </a:cubicBezTo>
                  <a:cubicBezTo>
                    <a:pt x="5210" y="117"/>
                    <a:pt x="6672" y="152"/>
                    <a:pt x="8133" y="219"/>
                  </a:cubicBezTo>
                  <a:cubicBezTo>
                    <a:pt x="8642" y="242"/>
                    <a:pt x="9152" y="268"/>
                    <a:pt x="9660" y="301"/>
                  </a:cubicBezTo>
                  <a:cubicBezTo>
                    <a:pt x="9698" y="303"/>
                    <a:pt x="9736" y="305"/>
                    <a:pt x="9773" y="307"/>
                  </a:cubicBezTo>
                  <a:cubicBezTo>
                    <a:pt x="10803" y="370"/>
                    <a:pt x="11830" y="449"/>
                    <a:pt x="12859" y="547"/>
                  </a:cubicBezTo>
                  <a:cubicBezTo>
                    <a:pt x="12870" y="508"/>
                    <a:pt x="12882" y="472"/>
                    <a:pt x="12894" y="436"/>
                  </a:cubicBezTo>
                  <a:cubicBezTo>
                    <a:pt x="11854" y="339"/>
                    <a:pt x="10812" y="257"/>
                    <a:pt x="9768" y="195"/>
                  </a:cubicBezTo>
                  <a:cubicBezTo>
                    <a:pt x="9729" y="190"/>
                    <a:pt x="9691" y="188"/>
                    <a:pt x="9653" y="188"/>
                  </a:cubicBezTo>
                  <a:cubicBezTo>
                    <a:pt x="9175" y="159"/>
                    <a:pt x="8694" y="131"/>
                    <a:pt x="8217" y="109"/>
                  </a:cubicBezTo>
                  <a:cubicBezTo>
                    <a:pt x="6705" y="39"/>
                    <a:pt x="5194" y="2"/>
                    <a:pt x="3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59;p36">
              <a:extLst>
                <a:ext uri="{FF2B5EF4-FFF2-40B4-BE49-F238E27FC236}">
                  <a16:creationId xmlns:a16="http://schemas.microsoft.com/office/drawing/2014/main" id="{FC85A3A3-6FE2-34EF-2EDD-717BB0C668C2}"/>
                </a:ext>
              </a:extLst>
            </p:cNvPr>
            <p:cNvSpPr/>
            <p:nvPr/>
          </p:nvSpPr>
          <p:spPr>
            <a:xfrm>
              <a:off x="3228639" y="3499461"/>
              <a:ext cx="87841" cy="95336"/>
            </a:xfrm>
            <a:custGeom>
              <a:avLst/>
              <a:gdLst/>
              <a:ahLst/>
              <a:cxnLst/>
              <a:rect l="l" t="t" r="r" b="b"/>
              <a:pathLst>
                <a:path w="2555" h="2773" extrusionOk="0">
                  <a:moveTo>
                    <a:pt x="1574" y="0"/>
                  </a:moveTo>
                  <a:cubicBezTo>
                    <a:pt x="1053" y="0"/>
                    <a:pt x="504" y="628"/>
                    <a:pt x="290" y="1016"/>
                  </a:cubicBezTo>
                  <a:cubicBezTo>
                    <a:pt x="125" y="1314"/>
                    <a:pt x="0" y="1651"/>
                    <a:pt x="32" y="1991"/>
                  </a:cubicBezTo>
                  <a:cubicBezTo>
                    <a:pt x="64" y="2331"/>
                    <a:pt x="287" y="2669"/>
                    <a:pt x="617" y="2752"/>
                  </a:cubicBezTo>
                  <a:cubicBezTo>
                    <a:pt x="673" y="2766"/>
                    <a:pt x="729" y="2773"/>
                    <a:pt x="784" y="2773"/>
                  </a:cubicBezTo>
                  <a:cubicBezTo>
                    <a:pt x="1144" y="2773"/>
                    <a:pt x="1482" y="2490"/>
                    <a:pt x="1706" y="2187"/>
                  </a:cubicBezTo>
                  <a:cubicBezTo>
                    <a:pt x="2045" y="1730"/>
                    <a:pt x="2555" y="672"/>
                    <a:pt x="2007" y="175"/>
                  </a:cubicBezTo>
                  <a:cubicBezTo>
                    <a:pt x="1871" y="52"/>
                    <a:pt x="1723" y="0"/>
                    <a:pt x="15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60;p36">
              <a:extLst>
                <a:ext uri="{FF2B5EF4-FFF2-40B4-BE49-F238E27FC236}">
                  <a16:creationId xmlns:a16="http://schemas.microsoft.com/office/drawing/2014/main" id="{442AB447-5CD7-3385-6717-AB87A1631A3E}"/>
                </a:ext>
              </a:extLst>
            </p:cNvPr>
            <p:cNvSpPr/>
            <p:nvPr/>
          </p:nvSpPr>
          <p:spPr>
            <a:xfrm>
              <a:off x="3182776" y="3647398"/>
              <a:ext cx="74708" cy="115104"/>
            </a:xfrm>
            <a:custGeom>
              <a:avLst/>
              <a:gdLst/>
              <a:ahLst/>
              <a:cxnLst/>
              <a:rect l="l" t="t" r="r" b="b"/>
              <a:pathLst>
                <a:path w="2173" h="3348" extrusionOk="0">
                  <a:moveTo>
                    <a:pt x="1145" y="0"/>
                  </a:moveTo>
                  <a:cubicBezTo>
                    <a:pt x="619" y="0"/>
                    <a:pt x="159" y="771"/>
                    <a:pt x="84" y="1248"/>
                  </a:cubicBezTo>
                  <a:cubicBezTo>
                    <a:pt x="1" y="1767"/>
                    <a:pt x="46" y="2305"/>
                    <a:pt x="210" y="2805"/>
                  </a:cubicBezTo>
                  <a:cubicBezTo>
                    <a:pt x="271" y="2988"/>
                    <a:pt x="357" y="3177"/>
                    <a:pt x="523" y="3278"/>
                  </a:cubicBezTo>
                  <a:cubicBezTo>
                    <a:pt x="602" y="3326"/>
                    <a:pt x="692" y="3348"/>
                    <a:pt x="783" y="3348"/>
                  </a:cubicBezTo>
                  <a:cubicBezTo>
                    <a:pt x="930" y="3348"/>
                    <a:pt x="1082" y="3292"/>
                    <a:pt x="1200" y="3202"/>
                  </a:cubicBezTo>
                  <a:cubicBezTo>
                    <a:pt x="1391" y="3056"/>
                    <a:pt x="1512" y="2835"/>
                    <a:pt x="1608" y="2613"/>
                  </a:cubicBezTo>
                  <a:cubicBezTo>
                    <a:pt x="1877" y="1995"/>
                    <a:pt x="2173" y="766"/>
                    <a:pt x="1605" y="213"/>
                  </a:cubicBezTo>
                  <a:cubicBezTo>
                    <a:pt x="1451" y="63"/>
                    <a:pt x="1295" y="0"/>
                    <a:pt x="1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" name="Google Shape;861;p36">
            <a:extLst>
              <a:ext uri="{FF2B5EF4-FFF2-40B4-BE49-F238E27FC236}">
                <a16:creationId xmlns:a16="http://schemas.microsoft.com/office/drawing/2014/main" id="{911B800D-405C-448E-43B6-27990EB6520E}"/>
              </a:ext>
            </a:extLst>
          </p:cNvPr>
          <p:cNvGrpSpPr/>
          <p:nvPr/>
        </p:nvGrpSpPr>
        <p:grpSpPr>
          <a:xfrm rot="921197">
            <a:off x="632625" y="1481923"/>
            <a:ext cx="356900" cy="374996"/>
            <a:chOff x="4299026" y="856058"/>
            <a:chExt cx="272324" cy="286110"/>
          </a:xfrm>
        </p:grpSpPr>
        <p:sp>
          <p:nvSpPr>
            <p:cNvPr id="131" name="Google Shape;862;p36">
              <a:extLst>
                <a:ext uri="{FF2B5EF4-FFF2-40B4-BE49-F238E27FC236}">
                  <a16:creationId xmlns:a16="http://schemas.microsoft.com/office/drawing/2014/main" id="{A3838D13-7058-C889-C470-9BDD2B4DC4E2}"/>
                </a:ext>
              </a:extLst>
            </p:cNvPr>
            <p:cNvSpPr/>
            <p:nvPr/>
          </p:nvSpPr>
          <p:spPr>
            <a:xfrm>
              <a:off x="4319310" y="872526"/>
              <a:ext cx="252040" cy="269642"/>
            </a:xfrm>
            <a:custGeom>
              <a:avLst/>
              <a:gdLst/>
              <a:ahLst/>
              <a:cxnLst/>
              <a:rect l="l" t="t" r="r" b="b"/>
              <a:pathLst>
                <a:path w="7331" h="7843" extrusionOk="0">
                  <a:moveTo>
                    <a:pt x="4898" y="0"/>
                  </a:moveTo>
                  <a:cubicBezTo>
                    <a:pt x="3670" y="0"/>
                    <a:pt x="2268" y="819"/>
                    <a:pt x="1320" y="2225"/>
                  </a:cubicBezTo>
                  <a:cubicBezTo>
                    <a:pt x="1" y="4176"/>
                    <a:pt x="59" y="6518"/>
                    <a:pt x="1446" y="7455"/>
                  </a:cubicBezTo>
                  <a:cubicBezTo>
                    <a:pt x="1835" y="7717"/>
                    <a:pt x="2286" y="7842"/>
                    <a:pt x="2765" y="7842"/>
                  </a:cubicBezTo>
                  <a:cubicBezTo>
                    <a:pt x="2892" y="7842"/>
                    <a:pt x="3020" y="7833"/>
                    <a:pt x="3151" y="7816"/>
                  </a:cubicBezTo>
                  <a:cubicBezTo>
                    <a:pt x="3383" y="7787"/>
                    <a:pt x="3622" y="7729"/>
                    <a:pt x="3858" y="7644"/>
                  </a:cubicBezTo>
                  <a:cubicBezTo>
                    <a:pt x="4215" y="7519"/>
                    <a:pt x="4571" y="7333"/>
                    <a:pt x="4912" y="7094"/>
                  </a:cubicBezTo>
                  <a:cubicBezTo>
                    <a:pt x="5052" y="6998"/>
                    <a:pt x="5189" y="6891"/>
                    <a:pt x="5322" y="6775"/>
                  </a:cubicBezTo>
                  <a:cubicBezTo>
                    <a:pt x="5696" y="6456"/>
                    <a:pt x="6045" y="6068"/>
                    <a:pt x="6346" y="5621"/>
                  </a:cubicBezTo>
                  <a:cubicBezTo>
                    <a:pt x="6374" y="5578"/>
                    <a:pt x="6402" y="5537"/>
                    <a:pt x="6428" y="5497"/>
                  </a:cubicBezTo>
                  <a:cubicBezTo>
                    <a:pt x="6489" y="5400"/>
                    <a:pt x="6548" y="5304"/>
                    <a:pt x="6600" y="5208"/>
                  </a:cubicBezTo>
                  <a:cubicBezTo>
                    <a:pt x="6767" y="4915"/>
                    <a:pt x="6902" y="4619"/>
                    <a:pt x="7007" y="4321"/>
                  </a:cubicBezTo>
                  <a:cubicBezTo>
                    <a:pt x="7092" y="4088"/>
                    <a:pt x="7157" y="3856"/>
                    <a:pt x="7203" y="3624"/>
                  </a:cubicBezTo>
                  <a:cubicBezTo>
                    <a:pt x="7318" y="3075"/>
                    <a:pt x="7330" y="2542"/>
                    <a:pt x="7244" y="2060"/>
                  </a:cubicBezTo>
                  <a:cubicBezTo>
                    <a:pt x="7212" y="1893"/>
                    <a:pt x="7169" y="1732"/>
                    <a:pt x="7114" y="1578"/>
                  </a:cubicBezTo>
                  <a:cubicBezTo>
                    <a:pt x="6940" y="1086"/>
                    <a:pt x="6640" y="672"/>
                    <a:pt x="6220" y="388"/>
                  </a:cubicBezTo>
                  <a:cubicBezTo>
                    <a:pt x="5831" y="125"/>
                    <a:pt x="5378" y="0"/>
                    <a:pt x="4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63;p36">
              <a:extLst>
                <a:ext uri="{FF2B5EF4-FFF2-40B4-BE49-F238E27FC236}">
                  <a16:creationId xmlns:a16="http://schemas.microsoft.com/office/drawing/2014/main" id="{7C206DE2-73AD-F367-3B40-B49DE5B45C4B}"/>
                </a:ext>
              </a:extLst>
            </p:cNvPr>
            <p:cNvSpPr/>
            <p:nvPr/>
          </p:nvSpPr>
          <p:spPr>
            <a:xfrm>
              <a:off x="4478489" y="908418"/>
              <a:ext cx="89835" cy="34964"/>
            </a:xfrm>
            <a:custGeom>
              <a:avLst/>
              <a:gdLst/>
              <a:ahLst/>
              <a:cxnLst/>
              <a:rect l="l" t="t" r="r" b="b"/>
              <a:pathLst>
                <a:path w="2613" h="1017" extrusionOk="0">
                  <a:moveTo>
                    <a:pt x="456" y="1"/>
                  </a:moveTo>
                  <a:cubicBezTo>
                    <a:pt x="307" y="1"/>
                    <a:pt x="180" y="39"/>
                    <a:pt x="108" y="146"/>
                  </a:cubicBezTo>
                  <a:cubicBezTo>
                    <a:pt x="1" y="305"/>
                    <a:pt x="182" y="293"/>
                    <a:pt x="349" y="339"/>
                  </a:cubicBezTo>
                  <a:cubicBezTo>
                    <a:pt x="672" y="424"/>
                    <a:pt x="995" y="510"/>
                    <a:pt x="1316" y="603"/>
                  </a:cubicBezTo>
                  <a:cubicBezTo>
                    <a:pt x="1750" y="731"/>
                    <a:pt x="2184" y="868"/>
                    <a:pt x="2613" y="1016"/>
                  </a:cubicBezTo>
                  <a:cubicBezTo>
                    <a:pt x="2582" y="849"/>
                    <a:pt x="2539" y="688"/>
                    <a:pt x="2484" y="534"/>
                  </a:cubicBezTo>
                  <a:cubicBezTo>
                    <a:pt x="2129" y="450"/>
                    <a:pt x="1776" y="355"/>
                    <a:pt x="1426" y="252"/>
                  </a:cubicBezTo>
                  <a:cubicBezTo>
                    <a:pt x="1245" y="198"/>
                    <a:pt x="794" y="1"/>
                    <a:pt x="4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64;p36">
              <a:extLst>
                <a:ext uri="{FF2B5EF4-FFF2-40B4-BE49-F238E27FC236}">
                  <a16:creationId xmlns:a16="http://schemas.microsoft.com/office/drawing/2014/main" id="{7AB78152-3741-F94E-22F6-EADC4D1BBB84}"/>
                </a:ext>
              </a:extLst>
            </p:cNvPr>
            <p:cNvSpPr/>
            <p:nvPr/>
          </p:nvSpPr>
          <p:spPr>
            <a:xfrm>
              <a:off x="4510497" y="980650"/>
              <a:ext cx="56452" cy="40431"/>
            </a:xfrm>
            <a:custGeom>
              <a:avLst/>
              <a:gdLst/>
              <a:ahLst/>
              <a:cxnLst/>
              <a:rect l="l" t="t" r="r" b="b"/>
              <a:pathLst>
                <a:path w="1642" h="1176" extrusionOk="0">
                  <a:moveTo>
                    <a:pt x="236" y="0"/>
                  </a:moveTo>
                  <a:cubicBezTo>
                    <a:pt x="95" y="0"/>
                    <a:pt x="1" y="73"/>
                    <a:pt x="62" y="312"/>
                  </a:cubicBezTo>
                  <a:cubicBezTo>
                    <a:pt x="154" y="667"/>
                    <a:pt x="933" y="929"/>
                    <a:pt x="1237" y="1075"/>
                  </a:cubicBezTo>
                  <a:cubicBezTo>
                    <a:pt x="1306" y="1109"/>
                    <a:pt x="1377" y="1142"/>
                    <a:pt x="1446" y="1176"/>
                  </a:cubicBezTo>
                  <a:cubicBezTo>
                    <a:pt x="1531" y="943"/>
                    <a:pt x="1596" y="711"/>
                    <a:pt x="1642" y="479"/>
                  </a:cubicBezTo>
                  <a:cubicBezTo>
                    <a:pt x="1354" y="357"/>
                    <a:pt x="1058" y="255"/>
                    <a:pt x="765" y="148"/>
                  </a:cubicBezTo>
                  <a:cubicBezTo>
                    <a:pt x="644" y="104"/>
                    <a:pt x="406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65;p36">
              <a:extLst>
                <a:ext uri="{FF2B5EF4-FFF2-40B4-BE49-F238E27FC236}">
                  <a16:creationId xmlns:a16="http://schemas.microsoft.com/office/drawing/2014/main" id="{C243609C-04EA-2D36-AE23-02133EA3DEE0}"/>
                </a:ext>
              </a:extLst>
            </p:cNvPr>
            <p:cNvSpPr/>
            <p:nvPr/>
          </p:nvSpPr>
          <p:spPr>
            <a:xfrm>
              <a:off x="4473985" y="1020359"/>
              <a:ext cx="72267" cy="41153"/>
            </a:xfrm>
            <a:custGeom>
              <a:avLst/>
              <a:gdLst/>
              <a:ahLst/>
              <a:cxnLst/>
              <a:rect l="l" t="t" r="r" b="b"/>
              <a:pathLst>
                <a:path w="2102" h="1197" extrusionOk="0">
                  <a:moveTo>
                    <a:pt x="622" y="1"/>
                  </a:moveTo>
                  <a:cubicBezTo>
                    <a:pt x="616" y="1"/>
                    <a:pt x="610" y="1"/>
                    <a:pt x="604" y="2"/>
                  </a:cubicBezTo>
                  <a:cubicBezTo>
                    <a:pt x="1" y="67"/>
                    <a:pt x="768" y="616"/>
                    <a:pt x="924" y="701"/>
                  </a:cubicBezTo>
                  <a:cubicBezTo>
                    <a:pt x="1252" y="881"/>
                    <a:pt x="1605" y="1012"/>
                    <a:pt x="1929" y="1197"/>
                  </a:cubicBezTo>
                  <a:cubicBezTo>
                    <a:pt x="1990" y="1100"/>
                    <a:pt x="2049" y="1004"/>
                    <a:pt x="2101" y="908"/>
                  </a:cubicBezTo>
                  <a:cubicBezTo>
                    <a:pt x="2071" y="886"/>
                    <a:pt x="2041" y="866"/>
                    <a:pt x="2009" y="845"/>
                  </a:cubicBezTo>
                  <a:cubicBezTo>
                    <a:pt x="1767" y="678"/>
                    <a:pt x="1522" y="517"/>
                    <a:pt x="1272" y="362"/>
                  </a:cubicBezTo>
                  <a:cubicBezTo>
                    <a:pt x="1130" y="275"/>
                    <a:pt x="805" y="1"/>
                    <a:pt x="6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66;p36">
              <a:extLst>
                <a:ext uri="{FF2B5EF4-FFF2-40B4-BE49-F238E27FC236}">
                  <a16:creationId xmlns:a16="http://schemas.microsoft.com/office/drawing/2014/main" id="{029CEEA9-0662-76CA-D24C-57EC864A8AE0}"/>
                </a:ext>
              </a:extLst>
            </p:cNvPr>
            <p:cNvSpPr/>
            <p:nvPr/>
          </p:nvSpPr>
          <p:spPr>
            <a:xfrm>
              <a:off x="4432764" y="1070244"/>
              <a:ext cx="69551" cy="46172"/>
            </a:xfrm>
            <a:custGeom>
              <a:avLst/>
              <a:gdLst/>
              <a:ahLst/>
              <a:cxnLst/>
              <a:rect l="l" t="t" r="r" b="b"/>
              <a:pathLst>
                <a:path w="2023" h="1343" extrusionOk="0">
                  <a:moveTo>
                    <a:pt x="333" y="1"/>
                  </a:moveTo>
                  <a:cubicBezTo>
                    <a:pt x="242" y="1"/>
                    <a:pt x="168" y="31"/>
                    <a:pt x="120" y="100"/>
                  </a:cubicBezTo>
                  <a:cubicBezTo>
                    <a:pt x="0" y="270"/>
                    <a:pt x="720" y="653"/>
                    <a:pt x="862" y="757"/>
                  </a:cubicBezTo>
                  <a:cubicBezTo>
                    <a:pt x="1119" y="945"/>
                    <a:pt x="1372" y="1134"/>
                    <a:pt x="1612" y="1343"/>
                  </a:cubicBezTo>
                  <a:cubicBezTo>
                    <a:pt x="1752" y="1247"/>
                    <a:pt x="1889" y="1140"/>
                    <a:pt x="2022" y="1024"/>
                  </a:cubicBezTo>
                  <a:cubicBezTo>
                    <a:pt x="1694" y="759"/>
                    <a:pt x="793" y="1"/>
                    <a:pt x="3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67;p36">
              <a:extLst>
                <a:ext uri="{FF2B5EF4-FFF2-40B4-BE49-F238E27FC236}">
                  <a16:creationId xmlns:a16="http://schemas.microsoft.com/office/drawing/2014/main" id="{F9DDB77A-1227-0A51-7163-30C3DE115960}"/>
                </a:ext>
              </a:extLst>
            </p:cNvPr>
            <p:cNvSpPr/>
            <p:nvPr/>
          </p:nvSpPr>
          <p:spPr>
            <a:xfrm>
              <a:off x="4378650" y="1092763"/>
              <a:ext cx="73333" cy="48510"/>
            </a:xfrm>
            <a:custGeom>
              <a:avLst/>
              <a:gdLst/>
              <a:ahLst/>
              <a:cxnLst/>
              <a:rect l="l" t="t" r="r" b="b"/>
              <a:pathLst>
                <a:path w="2133" h="1411" extrusionOk="0">
                  <a:moveTo>
                    <a:pt x="429" y="0"/>
                  </a:moveTo>
                  <a:cubicBezTo>
                    <a:pt x="338" y="0"/>
                    <a:pt x="246" y="5"/>
                    <a:pt x="167" y="46"/>
                  </a:cubicBezTo>
                  <a:cubicBezTo>
                    <a:pt x="72" y="93"/>
                    <a:pt x="0" y="206"/>
                    <a:pt x="37" y="308"/>
                  </a:cubicBezTo>
                  <a:cubicBezTo>
                    <a:pt x="57" y="360"/>
                    <a:pt x="100" y="401"/>
                    <a:pt x="144" y="438"/>
                  </a:cubicBezTo>
                  <a:cubicBezTo>
                    <a:pt x="415" y="667"/>
                    <a:pt x="735" y="830"/>
                    <a:pt x="1019" y="1045"/>
                  </a:cubicBezTo>
                  <a:cubicBezTo>
                    <a:pt x="1164" y="1154"/>
                    <a:pt x="1299" y="1278"/>
                    <a:pt x="1425" y="1410"/>
                  </a:cubicBezTo>
                  <a:cubicBezTo>
                    <a:pt x="1657" y="1381"/>
                    <a:pt x="1896" y="1323"/>
                    <a:pt x="2132" y="1238"/>
                  </a:cubicBezTo>
                  <a:cubicBezTo>
                    <a:pt x="1694" y="855"/>
                    <a:pt x="1251" y="479"/>
                    <a:pt x="802" y="108"/>
                  </a:cubicBezTo>
                  <a:lnTo>
                    <a:pt x="484" y="1"/>
                  </a:lnTo>
                  <a:cubicBezTo>
                    <a:pt x="466" y="0"/>
                    <a:pt x="448" y="0"/>
                    <a:pt x="4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68;p36">
              <a:extLst>
                <a:ext uri="{FF2B5EF4-FFF2-40B4-BE49-F238E27FC236}">
                  <a16:creationId xmlns:a16="http://schemas.microsoft.com/office/drawing/2014/main" id="{2362C0D5-C9F6-80B9-F205-C20DC49901D3}"/>
                </a:ext>
              </a:extLst>
            </p:cNvPr>
            <p:cNvSpPr/>
            <p:nvPr/>
          </p:nvSpPr>
          <p:spPr>
            <a:xfrm>
              <a:off x="4299026" y="856058"/>
              <a:ext cx="261460" cy="267648"/>
            </a:xfrm>
            <a:custGeom>
              <a:avLst/>
              <a:gdLst/>
              <a:ahLst/>
              <a:cxnLst/>
              <a:rect l="l" t="t" r="r" b="b"/>
              <a:pathLst>
                <a:path w="7605" h="7785" extrusionOk="0">
                  <a:moveTo>
                    <a:pt x="4860" y="1"/>
                  </a:moveTo>
                  <a:cubicBezTo>
                    <a:pt x="3640" y="1"/>
                    <a:pt x="2249" y="814"/>
                    <a:pt x="1308" y="2207"/>
                  </a:cubicBezTo>
                  <a:cubicBezTo>
                    <a:pt x="0" y="4145"/>
                    <a:pt x="56" y="6469"/>
                    <a:pt x="1433" y="7400"/>
                  </a:cubicBezTo>
                  <a:cubicBezTo>
                    <a:pt x="1820" y="7661"/>
                    <a:pt x="2269" y="7784"/>
                    <a:pt x="2744" y="7784"/>
                  </a:cubicBezTo>
                  <a:cubicBezTo>
                    <a:pt x="3964" y="7784"/>
                    <a:pt x="5355" y="6971"/>
                    <a:pt x="6297" y="5578"/>
                  </a:cubicBezTo>
                  <a:cubicBezTo>
                    <a:pt x="7605" y="3640"/>
                    <a:pt x="7549" y="1317"/>
                    <a:pt x="6172" y="385"/>
                  </a:cubicBezTo>
                  <a:cubicBezTo>
                    <a:pt x="5785" y="124"/>
                    <a:pt x="5336" y="1"/>
                    <a:pt x="48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69;p36">
              <a:extLst>
                <a:ext uri="{FF2B5EF4-FFF2-40B4-BE49-F238E27FC236}">
                  <a16:creationId xmlns:a16="http://schemas.microsoft.com/office/drawing/2014/main" id="{AB5DE18D-3711-278F-42BA-D32429B2F5EA}"/>
                </a:ext>
              </a:extLst>
            </p:cNvPr>
            <p:cNvSpPr/>
            <p:nvPr/>
          </p:nvSpPr>
          <p:spPr>
            <a:xfrm>
              <a:off x="4319688" y="877236"/>
              <a:ext cx="220135" cy="225292"/>
            </a:xfrm>
            <a:custGeom>
              <a:avLst/>
              <a:gdLst/>
              <a:ahLst/>
              <a:cxnLst/>
              <a:rect l="l" t="t" r="r" b="b"/>
              <a:pathLst>
                <a:path w="6403" h="6553" extrusionOk="0">
                  <a:moveTo>
                    <a:pt x="4092" y="0"/>
                  </a:moveTo>
                  <a:cubicBezTo>
                    <a:pt x="3066" y="0"/>
                    <a:pt x="1894" y="685"/>
                    <a:pt x="1102" y="1859"/>
                  </a:cubicBezTo>
                  <a:cubicBezTo>
                    <a:pt x="1" y="3488"/>
                    <a:pt x="48" y="5446"/>
                    <a:pt x="1207" y="6228"/>
                  </a:cubicBezTo>
                  <a:cubicBezTo>
                    <a:pt x="1532" y="6448"/>
                    <a:pt x="1911" y="6552"/>
                    <a:pt x="2312" y="6552"/>
                  </a:cubicBezTo>
                  <a:cubicBezTo>
                    <a:pt x="3338" y="6552"/>
                    <a:pt x="4509" y="5868"/>
                    <a:pt x="5301" y="4695"/>
                  </a:cubicBezTo>
                  <a:cubicBezTo>
                    <a:pt x="6402" y="3065"/>
                    <a:pt x="6356" y="1107"/>
                    <a:pt x="5195" y="324"/>
                  </a:cubicBezTo>
                  <a:cubicBezTo>
                    <a:pt x="4870" y="104"/>
                    <a:pt x="4492" y="0"/>
                    <a:pt x="4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70;p36">
              <a:extLst>
                <a:ext uri="{FF2B5EF4-FFF2-40B4-BE49-F238E27FC236}">
                  <a16:creationId xmlns:a16="http://schemas.microsoft.com/office/drawing/2014/main" id="{2483DD90-D4E6-6848-B8A7-583D05EDEB69}"/>
                </a:ext>
              </a:extLst>
            </p:cNvPr>
            <p:cNvSpPr/>
            <p:nvPr/>
          </p:nvSpPr>
          <p:spPr>
            <a:xfrm>
              <a:off x="4420078" y="928462"/>
              <a:ext cx="29945" cy="43353"/>
            </a:xfrm>
            <a:custGeom>
              <a:avLst/>
              <a:gdLst/>
              <a:ahLst/>
              <a:cxnLst/>
              <a:rect l="l" t="t" r="r" b="b"/>
              <a:pathLst>
                <a:path w="871" h="1261" extrusionOk="0">
                  <a:moveTo>
                    <a:pt x="524" y="0"/>
                  </a:moveTo>
                  <a:cubicBezTo>
                    <a:pt x="240" y="0"/>
                    <a:pt x="0" y="1261"/>
                    <a:pt x="0" y="1261"/>
                  </a:cubicBezTo>
                  <a:cubicBezTo>
                    <a:pt x="0" y="1261"/>
                    <a:pt x="870" y="155"/>
                    <a:pt x="568" y="11"/>
                  </a:cubicBezTo>
                  <a:cubicBezTo>
                    <a:pt x="553" y="4"/>
                    <a:pt x="538" y="0"/>
                    <a:pt x="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71;p36">
              <a:extLst>
                <a:ext uri="{FF2B5EF4-FFF2-40B4-BE49-F238E27FC236}">
                  <a16:creationId xmlns:a16="http://schemas.microsoft.com/office/drawing/2014/main" id="{A65A333A-EBA7-D219-416C-357171695195}"/>
                </a:ext>
              </a:extLst>
            </p:cNvPr>
            <p:cNvSpPr/>
            <p:nvPr/>
          </p:nvSpPr>
          <p:spPr>
            <a:xfrm>
              <a:off x="4433245" y="973156"/>
              <a:ext cx="47582" cy="10142"/>
            </a:xfrm>
            <a:custGeom>
              <a:avLst/>
              <a:gdLst/>
              <a:ahLst/>
              <a:cxnLst/>
              <a:rect l="l" t="t" r="r" b="b"/>
              <a:pathLst>
                <a:path w="1384" h="295" extrusionOk="0">
                  <a:moveTo>
                    <a:pt x="1209" y="0"/>
                  </a:moveTo>
                  <a:cubicBezTo>
                    <a:pt x="838" y="0"/>
                    <a:pt x="1" y="288"/>
                    <a:pt x="1" y="288"/>
                  </a:cubicBezTo>
                  <a:cubicBezTo>
                    <a:pt x="1" y="288"/>
                    <a:pt x="144" y="295"/>
                    <a:pt x="337" y="295"/>
                  </a:cubicBezTo>
                  <a:cubicBezTo>
                    <a:pt x="747" y="295"/>
                    <a:pt x="1384" y="265"/>
                    <a:pt x="1381" y="82"/>
                  </a:cubicBezTo>
                  <a:cubicBezTo>
                    <a:pt x="1381" y="23"/>
                    <a:pt x="1313" y="0"/>
                    <a:pt x="12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72;p36">
              <a:extLst>
                <a:ext uri="{FF2B5EF4-FFF2-40B4-BE49-F238E27FC236}">
                  <a16:creationId xmlns:a16="http://schemas.microsoft.com/office/drawing/2014/main" id="{3C58407A-0A0C-0935-FAA4-8D0AE7C4D04A}"/>
                </a:ext>
              </a:extLst>
            </p:cNvPr>
            <p:cNvSpPr/>
            <p:nvPr/>
          </p:nvSpPr>
          <p:spPr>
            <a:xfrm>
              <a:off x="4395015" y="998940"/>
              <a:ext cx="29051" cy="35308"/>
            </a:xfrm>
            <a:custGeom>
              <a:avLst/>
              <a:gdLst/>
              <a:ahLst/>
              <a:cxnLst/>
              <a:rect l="l" t="t" r="r" b="b"/>
              <a:pathLst>
                <a:path w="845" h="1027" extrusionOk="0">
                  <a:moveTo>
                    <a:pt x="627" y="1"/>
                  </a:moveTo>
                  <a:cubicBezTo>
                    <a:pt x="626" y="1"/>
                    <a:pt x="1" y="973"/>
                    <a:pt x="428" y="1025"/>
                  </a:cubicBezTo>
                  <a:cubicBezTo>
                    <a:pt x="438" y="1026"/>
                    <a:pt x="447" y="1027"/>
                    <a:pt x="456" y="1027"/>
                  </a:cubicBezTo>
                  <a:cubicBezTo>
                    <a:pt x="844" y="1027"/>
                    <a:pt x="627" y="1"/>
                    <a:pt x="6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73;p36">
              <a:extLst>
                <a:ext uri="{FF2B5EF4-FFF2-40B4-BE49-F238E27FC236}">
                  <a16:creationId xmlns:a16="http://schemas.microsoft.com/office/drawing/2014/main" id="{55EF91A4-5BFA-CCFC-188C-4017389FF382}"/>
                </a:ext>
              </a:extLst>
            </p:cNvPr>
            <p:cNvSpPr/>
            <p:nvPr/>
          </p:nvSpPr>
          <p:spPr>
            <a:xfrm>
              <a:off x="4361769" y="970302"/>
              <a:ext cx="45554" cy="17362"/>
            </a:xfrm>
            <a:custGeom>
              <a:avLst/>
              <a:gdLst/>
              <a:ahLst/>
              <a:cxnLst/>
              <a:rect l="l" t="t" r="r" b="b"/>
              <a:pathLst>
                <a:path w="1325" h="505" extrusionOk="0">
                  <a:moveTo>
                    <a:pt x="279" y="0"/>
                  </a:moveTo>
                  <a:cubicBezTo>
                    <a:pt x="207" y="0"/>
                    <a:pt x="154" y="25"/>
                    <a:pt x="130" y="84"/>
                  </a:cubicBezTo>
                  <a:cubicBezTo>
                    <a:pt x="1" y="412"/>
                    <a:pt x="1324" y="504"/>
                    <a:pt x="1324" y="504"/>
                  </a:cubicBezTo>
                  <a:cubicBezTo>
                    <a:pt x="1324" y="504"/>
                    <a:pt x="609" y="0"/>
                    <a:pt x="2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4036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4375" y="123825"/>
            <a:ext cx="3099522" cy="5078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effectLst>
                  <a:glow>
                    <a:prstClr val="white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32514" y="747405"/>
            <a:ext cx="7549511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000" b="1" kern="1200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Calibri" panose="020F0502020204030204"/>
                <a:ea typeface="+mn-ea"/>
                <a:cs typeface="Arial" panose="020B0604020202020204" pitchFamily="34" charset="0"/>
              </a:rPr>
              <a:t>Listen and repeat the words. Pay attention to the sounds /h/ and /r/.</a:t>
            </a:r>
          </a:p>
        </p:txBody>
      </p:sp>
      <p:sp>
        <p:nvSpPr>
          <p:cNvPr id="9" name="Rounded Rectangle 15"/>
          <p:cNvSpPr/>
          <p:nvPr/>
        </p:nvSpPr>
        <p:spPr>
          <a:xfrm>
            <a:off x="655559" y="722412"/>
            <a:ext cx="376955" cy="3769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5149" y="645432"/>
            <a:ext cx="297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4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502983"/>
              </p:ext>
            </p:extLst>
          </p:nvPr>
        </p:nvGraphicFramePr>
        <p:xfrm>
          <a:off x="945143" y="1357092"/>
          <a:ext cx="7253714" cy="339533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533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0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656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0000"/>
                          </a:solidFill>
                        </a:rPr>
                        <a:t>/h/</a:t>
                      </a:r>
                      <a:endParaRPr lang="en-US" sz="3200" b="1" cap="none" spc="50" dirty="0">
                        <a:ln w="9525" cmpd="sng">
                          <a:solidFill>
                            <a:schemeClr val="accent1"/>
                          </a:solidFill>
                          <a:prstDash val="solid"/>
                        </a:ln>
                        <a:solidFill>
                          <a:srgbClr val="000000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0000"/>
                          </a:solidFill>
                        </a:rPr>
                        <a:t>/r/</a:t>
                      </a:r>
                      <a:endParaRPr lang="en-US" sz="3200" b="1" cap="none" spc="50" dirty="0">
                        <a:ln w="9525" cmpd="sng">
                          <a:solidFill>
                            <a:schemeClr val="accent1"/>
                          </a:solidFill>
                          <a:prstDash val="solid"/>
                        </a:ln>
                        <a:solidFill>
                          <a:srgbClr val="000000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876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</a:rPr>
                        <a:t>ealthy</a:t>
                      </a:r>
                    </a:p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</a:rPr>
                        <a:t>appiness</a:t>
                      </a:r>
                    </a:p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</a:rPr>
                        <a:t>abit</a:t>
                      </a:r>
                    </a:p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</a:rPr>
                        <a:t>a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</a:rPr>
                        <a:t>ead</a:t>
                      </a:r>
                    </a:p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</a:rPr>
                        <a:t>per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</a:rPr>
                        <a:t>aps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r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</a:rPr>
                        <a:t>egularly</a:t>
                      </a:r>
                    </a:p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r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</a:rPr>
                        <a:t>eally</a:t>
                      </a:r>
                    </a:p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r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</a:rPr>
                        <a:t>eady</a:t>
                      </a:r>
                    </a:p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</a:rPr>
                        <a:t>wo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rr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</a:rPr>
                        <a:t>ying</a:t>
                      </a:r>
                    </a:p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</a:rPr>
                        <a:t>seve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r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</a:rPr>
                        <a:t>al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0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89831" y="249300"/>
            <a:ext cx="544691" cy="544691"/>
          </a:xfrm>
          <a:prstGeom prst="rect">
            <a:avLst/>
          </a:prstGeom>
        </p:spPr>
      </p:pic>
      <p:grpSp>
        <p:nvGrpSpPr>
          <p:cNvPr id="5" name="Google Shape;1435;p44">
            <a:extLst>
              <a:ext uri="{FF2B5EF4-FFF2-40B4-BE49-F238E27FC236}">
                <a16:creationId xmlns:a16="http://schemas.microsoft.com/office/drawing/2014/main" id="{F151B0BB-C0A6-5B59-9465-9B9DFEC60119}"/>
              </a:ext>
            </a:extLst>
          </p:cNvPr>
          <p:cNvGrpSpPr/>
          <p:nvPr/>
        </p:nvGrpSpPr>
        <p:grpSpPr>
          <a:xfrm rot="-477770">
            <a:off x="7728429" y="3485251"/>
            <a:ext cx="1612186" cy="1554072"/>
            <a:chOff x="5145607" y="3513904"/>
            <a:chExt cx="1505982" cy="1451696"/>
          </a:xfrm>
        </p:grpSpPr>
        <p:sp>
          <p:nvSpPr>
            <p:cNvPr id="6" name="Google Shape;1436;p44">
              <a:extLst>
                <a:ext uri="{FF2B5EF4-FFF2-40B4-BE49-F238E27FC236}">
                  <a16:creationId xmlns:a16="http://schemas.microsoft.com/office/drawing/2014/main" id="{6B851DCA-D572-A476-7FA6-37CC26BF1317}"/>
                </a:ext>
              </a:extLst>
            </p:cNvPr>
            <p:cNvSpPr/>
            <p:nvPr/>
          </p:nvSpPr>
          <p:spPr>
            <a:xfrm>
              <a:off x="5145607" y="3513904"/>
              <a:ext cx="1505982" cy="1451696"/>
            </a:xfrm>
            <a:custGeom>
              <a:avLst/>
              <a:gdLst/>
              <a:ahLst/>
              <a:cxnLst/>
              <a:rect l="l" t="t" r="r" b="b"/>
              <a:pathLst>
                <a:path w="43804" h="42225" extrusionOk="0">
                  <a:moveTo>
                    <a:pt x="22694" y="1"/>
                  </a:moveTo>
                  <a:cubicBezTo>
                    <a:pt x="19662" y="1"/>
                    <a:pt x="16735" y="630"/>
                    <a:pt x="13990" y="1871"/>
                  </a:cubicBezTo>
                  <a:cubicBezTo>
                    <a:pt x="12414" y="2585"/>
                    <a:pt x="10925" y="3498"/>
                    <a:pt x="9559" y="4585"/>
                  </a:cubicBezTo>
                  <a:lnTo>
                    <a:pt x="6998" y="4585"/>
                  </a:lnTo>
                  <a:cubicBezTo>
                    <a:pt x="6600" y="4585"/>
                    <a:pt x="6223" y="4765"/>
                    <a:pt x="5971" y="5074"/>
                  </a:cubicBezTo>
                  <a:cubicBezTo>
                    <a:pt x="5720" y="5382"/>
                    <a:pt x="5620" y="5788"/>
                    <a:pt x="5701" y="6178"/>
                  </a:cubicBezTo>
                  <a:lnTo>
                    <a:pt x="6093" y="8072"/>
                  </a:lnTo>
                  <a:cubicBezTo>
                    <a:pt x="3179" y="11780"/>
                    <a:pt x="1581" y="16384"/>
                    <a:pt x="1581" y="21111"/>
                  </a:cubicBezTo>
                  <a:cubicBezTo>
                    <a:pt x="1581" y="21652"/>
                    <a:pt x="1601" y="22197"/>
                    <a:pt x="1644" y="22740"/>
                  </a:cubicBezTo>
                  <a:cubicBezTo>
                    <a:pt x="1578" y="22730"/>
                    <a:pt x="1512" y="22725"/>
                    <a:pt x="1445" y="22725"/>
                  </a:cubicBezTo>
                  <a:cubicBezTo>
                    <a:pt x="965" y="22725"/>
                    <a:pt x="526" y="22968"/>
                    <a:pt x="270" y="23376"/>
                  </a:cubicBezTo>
                  <a:cubicBezTo>
                    <a:pt x="23" y="23770"/>
                    <a:pt x="1" y="24242"/>
                    <a:pt x="167" y="24643"/>
                  </a:cubicBezTo>
                  <a:cubicBezTo>
                    <a:pt x="206" y="25091"/>
                    <a:pt x="224" y="25552"/>
                    <a:pt x="242" y="26035"/>
                  </a:cubicBezTo>
                  <a:cubicBezTo>
                    <a:pt x="277" y="26974"/>
                    <a:pt x="313" y="27946"/>
                    <a:pt x="522" y="28928"/>
                  </a:cubicBezTo>
                  <a:cubicBezTo>
                    <a:pt x="840" y="30432"/>
                    <a:pt x="1749" y="32187"/>
                    <a:pt x="3372" y="32994"/>
                  </a:cubicBezTo>
                  <a:cubicBezTo>
                    <a:pt x="3875" y="34930"/>
                    <a:pt x="4934" y="36560"/>
                    <a:pt x="6311" y="37513"/>
                  </a:cubicBezTo>
                  <a:cubicBezTo>
                    <a:pt x="6545" y="37820"/>
                    <a:pt x="6902" y="38022"/>
                    <a:pt x="7296" y="38055"/>
                  </a:cubicBezTo>
                  <a:cubicBezTo>
                    <a:pt x="7405" y="38103"/>
                    <a:pt x="7514" y="38146"/>
                    <a:pt x="7619" y="38183"/>
                  </a:cubicBezTo>
                  <a:cubicBezTo>
                    <a:pt x="8554" y="38511"/>
                    <a:pt x="9490" y="38554"/>
                    <a:pt x="10202" y="38554"/>
                  </a:cubicBezTo>
                  <a:cubicBezTo>
                    <a:pt x="10400" y="38554"/>
                    <a:pt x="10597" y="38549"/>
                    <a:pt x="10790" y="38545"/>
                  </a:cubicBezTo>
                  <a:cubicBezTo>
                    <a:pt x="14308" y="40954"/>
                    <a:pt x="18412" y="42225"/>
                    <a:pt x="22694" y="42225"/>
                  </a:cubicBezTo>
                  <a:cubicBezTo>
                    <a:pt x="25180" y="42225"/>
                    <a:pt x="27613" y="41795"/>
                    <a:pt x="29931" y="40950"/>
                  </a:cubicBezTo>
                  <a:cubicBezTo>
                    <a:pt x="30037" y="40957"/>
                    <a:pt x="30142" y="40964"/>
                    <a:pt x="30247" y="40972"/>
                  </a:cubicBezTo>
                  <a:cubicBezTo>
                    <a:pt x="30821" y="41011"/>
                    <a:pt x="31417" y="41051"/>
                    <a:pt x="31980" y="41065"/>
                  </a:cubicBezTo>
                  <a:lnTo>
                    <a:pt x="32364" y="41077"/>
                  </a:lnTo>
                  <a:cubicBezTo>
                    <a:pt x="32674" y="41086"/>
                    <a:pt x="32995" y="41096"/>
                    <a:pt x="33321" y="41096"/>
                  </a:cubicBezTo>
                  <a:cubicBezTo>
                    <a:pt x="34032" y="41096"/>
                    <a:pt x="34967" y="41054"/>
                    <a:pt x="35903" y="40726"/>
                  </a:cubicBezTo>
                  <a:cubicBezTo>
                    <a:pt x="36008" y="40688"/>
                    <a:pt x="36115" y="40646"/>
                    <a:pt x="36225" y="40598"/>
                  </a:cubicBezTo>
                  <a:cubicBezTo>
                    <a:pt x="36617" y="40565"/>
                    <a:pt x="36974" y="40365"/>
                    <a:pt x="37209" y="40056"/>
                  </a:cubicBezTo>
                  <a:cubicBezTo>
                    <a:pt x="38586" y="39104"/>
                    <a:pt x="39646" y="37473"/>
                    <a:pt x="40149" y="35537"/>
                  </a:cubicBezTo>
                  <a:cubicBezTo>
                    <a:pt x="41771" y="34730"/>
                    <a:pt x="42679" y="32974"/>
                    <a:pt x="42999" y="31471"/>
                  </a:cubicBezTo>
                  <a:cubicBezTo>
                    <a:pt x="43208" y="30487"/>
                    <a:pt x="43244" y="29516"/>
                    <a:pt x="43278" y="28577"/>
                  </a:cubicBezTo>
                  <a:cubicBezTo>
                    <a:pt x="43297" y="28095"/>
                    <a:pt x="43314" y="27635"/>
                    <a:pt x="43353" y="27188"/>
                  </a:cubicBezTo>
                  <a:cubicBezTo>
                    <a:pt x="43520" y="26787"/>
                    <a:pt x="43498" y="26315"/>
                    <a:pt x="43252" y="25920"/>
                  </a:cubicBezTo>
                  <a:cubicBezTo>
                    <a:pt x="43618" y="24346"/>
                    <a:pt x="43804" y="22734"/>
                    <a:pt x="43804" y="21111"/>
                  </a:cubicBezTo>
                  <a:cubicBezTo>
                    <a:pt x="43804" y="15545"/>
                    <a:pt x="41682" y="10342"/>
                    <a:pt x="37815" y="6379"/>
                  </a:cubicBezTo>
                  <a:lnTo>
                    <a:pt x="37855" y="6105"/>
                  </a:lnTo>
                  <a:cubicBezTo>
                    <a:pt x="37912" y="5724"/>
                    <a:pt x="37800" y="5337"/>
                    <a:pt x="37549" y="5046"/>
                  </a:cubicBezTo>
                  <a:cubicBezTo>
                    <a:pt x="37297" y="4753"/>
                    <a:pt x="36930" y="4585"/>
                    <a:pt x="36545" y="4585"/>
                  </a:cubicBezTo>
                  <a:lnTo>
                    <a:pt x="35823" y="4585"/>
                  </a:lnTo>
                  <a:cubicBezTo>
                    <a:pt x="32383" y="1848"/>
                    <a:pt x="28263" y="276"/>
                    <a:pt x="23879" y="36"/>
                  </a:cubicBezTo>
                  <a:cubicBezTo>
                    <a:pt x="23501" y="12"/>
                    <a:pt x="23103" y="1"/>
                    <a:pt x="226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38100" dir="306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437;p44">
              <a:extLst>
                <a:ext uri="{FF2B5EF4-FFF2-40B4-BE49-F238E27FC236}">
                  <a16:creationId xmlns:a16="http://schemas.microsoft.com/office/drawing/2014/main" id="{A496F672-9E06-B924-8FFA-704D9BDBFF72}"/>
                </a:ext>
              </a:extLst>
            </p:cNvPr>
            <p:cNvSpPr/>
            <p:nvPr/>
          </p:nvSpPr>
          <p:spPr>
            <a:xfrm>
              <a:off x="5243521" y="3564923"/>
              <a:ext cx="1360589" cy="1360589"/>
            </a:xfrm>
            <a:custGeom>
              <a:avLst/>
              <a:gdLst/>
              <a:ahLst/>
              <a:cxnLst/>
              <a:rect l="l" t="t" r="r" b="b"/>
              <a:pathLst>
                <a:path w="39575" h="39575" extrusionOk="0">
                  <a:moveTo>
                    <a:pt x="19789" y="0"/>
                  </a:moveTo>
                  <a:cubicBezTo>
                    <a:pt x="16881" y="0"/>
                    <a:pt x="14121" y="626"/>
                    <a:pt x="11632" y="1752"/>
                  </a:cubicBezTo>
                  <a:cubicBezTo>
                    <a:pt x="4774" y="4862"/>
                    <a:pt x="1" y="11767"/>
                    <a:pt x="1" y="19787"/>
                  </a:cubicBezTo>
                  <a:cubicBezTo>
                    <a:pt x="1" y="25676"/>
                    <a:pt x="2575" y="30965"/>
                    <a:pt x="6659" y="34589"/>
                  </a:cubicBezTo>
                  <a:cubicBezTo>
                    <a:pt x="10152" y="37692"/>
                    <a:pt x="14752" y="39575"/>
                    <a:pt x="19789" y="39575"/>
                  </a:cubicBezTo>
                  <a:cubicBezTo>
                    <a:pt x="24239" y="39575"/>
                    <a:pt x="28349" y="38106"/>
                    <a:pt x="31654" y="35624"/>
                  </a:cubicBezTo>
                  <a:cubicBezTo>
                    <a:pt x="31929" y="35418"/>
                    <a:pt x="32198" y="35205"/>
                    <a:pt x="32458" y="34986"/>
                  </a:cubicBezTo>
                  <a:cubicBezTo>
                    <a:pt x="32777" y="34721"/>
                    <a:pt x="33089" y="34443"/>
                    <a:pt x="33390" y="34158"/>
                  </a:cubicBezTo>
                  <a:cubicBezTo>
                    <a:pt x="33868" y="33705"/>
                    <a:pt x="34326" y="33226"/>
                    <a:pt x="34758" y="32726"/>
                  </a:cubicBezTo>
                  <a:cubicBezTo>
                    <a:pt x="37760" y="29258"/>
                    <a:pt x="39574" y="24736"/>
                    <a:pt x="39574" y="19787"/>
                  </a:cubicBezTo>
                  <a:cubicBezTo>
                    <a:pt x="39574" y="9229"/>
                    <a:pt x="31309" y="605"/>
                    <a:pt x="20894" y="33"/>
                  </a:cubicBezTo>
                  <a:cubicBezTo>
                    <a:pt x="20529" y="10"/>
                    <a:pt x="20159" y="0"/>
                    <a:pt x="19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438;p44">
              <a:extLst>
                <a:ext uri="{FF2B5EF4-FFF2-40B4-BE49-F238E27FC236}">
                  <a16:creationId xmlns:a16="http://schemas.microsoft.com/office/drawing/2014/main" id="{129A6237-2B73-DBD0-5D75-E48282A20ED6}"/>
                </a:ext>
              </a:extLst>
            </p:cNvPr>
            <p:cNvSpPr/>
            <p:nvPr/>
          </p:nvSpPr>
          <p:spPr>
            <a:xfrm>
              <a:off x="5384237" y="3722521"/>
              <a:ext cx="1015860" cy="1093593"/>
            </a:xfrm>
            <a:custGeom>
              <a:avLst/>
              <a:gdLst/>
              <a:ahLst/>
              <a:cxnLst/>
              <a:rect l="l" t="t" r="r" b="b"/>
              <a:pathLst>
                <a:path w="29548" h="31809" extrusionOk="0">
                  <a:moveTo>
                    <a:pt x="0" y="1"/>
                  </a:moveTo>
                  <a:lnTo>
                    <a:pt x="6173" y="29878"/>
                  </a:lnTo>
                  <a:cubicBezTo>
                    <a:pt x="9117" y="31302"/>
                    <a:pt x="11951" y="31809"/>
                    <a:pt x="14494" y="31809"/>
                  </a:cubicBezTo>
                  <a:cubicBezTo>
                    <a:pt x="20767" y="31809"/>
                    <a:pt x="25268" y="28725"/>
                    <a:pt x="25268" y="28725"/>
                  </a:cubicBezTo>
                  <a:lnTo>
                    <a:pt x="295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439;p44">
              <a:extLst>
                <a:ext uri="{FF2B5EF4-FFF2-40B4-BE49-F238E27FC236}">
                  <a16:creationId xmlns:a16="http://schemas.microsoft.com/office/drawing/2014/main" id="{2AA9497B-118F-5E98-A417-F07013CE4D1E}"/>
                </a:ext>
              </a:extLst>
            </p:cNvPr>
            <p:cNvSpPr/>
            <p:nvPr/>
          </p:nvSpPr>
          <p:spPr>
            <a:xfrm>
              <a:off x="5443646" y="3786501"/>
              <a:ext cx="897043" cy="965631"/>
            </a:xfrm>
            <a:custGeom>
              <a:avLst/>
              <a:gdLst/>
              <a:ahLst/>
              <a:cxnLst/>
              <a:rect l="l" t="t" r="r" b="b"/>
              <a:pathLst>
                <a:path w="26092" h="28087" extrusionOk="0">
                  <a:moveTo>
                    <a:pt x="1" y="1"/>
                  </a:moveTo>
                  <a:lnTo>
                    <a:pt x="2181" y="10554"/>
                  </a:lnTo>
                  <a:lnTo>
                    <a:pt x="3139" y="15193"/>
                  </a:lnTo>
                  <a:lnTo>
                    <a:pt x="3156" y="15272"/>
                  </a:lnTo>
                  <a:lnTo>
                    <a:pt x="3727" y="18037"/>
                  </a:lnTo>
                  <a:lnTo>
                    <a:pt x="3741" y="18105"/>
                  </a:lnTo>
                  <a:lnTo>
                    <a:pt x="5197" y="25152"/>
                  </a:lnTo>
                  <a:lnTo>
                    <a:pt x="5208" y="25209"/>
                  </a:lnTo>
                  <a:lnTo>
                    <a:pt x="5451" y="26381"/>
                  </a:lnTo>
                  <a:cubicBezTo>
                    <a:pt x="6928" y="27095"/>
                    <a:pt x="8373" y="27547"/>
                    <a:pt x="9756" y="27806"/>
                  </a:cubicBezTo>
                  <a:cubicBezTo>
                    <a:pt x="9777" y="27810"/>
                    <a:pt x="9797" y="27816"/>
                    <a:pt x="9816" y="27818"/>
                  </a:cubicBezTo>
                  <a:cubicBezTo>
                    <a:pt x="10848" y="28006"/>
                    <a:pt x="11847" y="28087"/>
                    <a:pt x="12799" y="28087"/>
                  </a:cubicBezTo>
                  <a:cubicBezTo>
                    <a:pt x="16487" y="28087"/>
                    <a:pt x="19481" y="26880"/>
                    <a:pt x="21070" y="26073"/>
                  </a:cubicBezTo>
                  <a:cubicBezTo>
                    <a:pt x="21094" y="26062"/>
                    <a:pt x="21114" y="26051"/>
                    <a:pt x="21137" y="26041"/>
                  </a:cubicBezTo>
                  <a:cubicBezTo>
                    <a:pt x="21894" y="25653"/>
                    <a:pt x="22312" y="25364"/>
                    <a:pt x="22312" y="25364"/>
                  </a:cubicBezTo>
                  <a:lnTo>
                    <a:pt x="22794" y="22120"/>
                  </a:lnTo>
                  <a:lnTo>
                    <a:pt x="22804" y="22059"/>
                  </a:lnTo>
                  <a:lnTo>
                    <a:pt x="23256" y="19030"/>
                  </a:lnTo>
                  <a:lnTo>
                    <a:pt x="23264" y="18977"/>
                  </a:lnTo>
                  <a:lnTo>
                    <a:pt x="24004" y="14002"/>
                  </a:lnTo>
                  <a:lnTo>
                    <a:pt x="24020" y="13908"/>
                  </a:lnTo>
                  <a:lnTo>
                    <a:pt x="24651" y="9667"/>
                  </a:lnTo>
                  <a:lnTo>
                    <a:pt x="260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40;p44">
              <a:extLst>
                <a:ext uri="{FF2B5EF4-FFF2-40B4-BE49-F238E27FC236}">
                  <a16:creationId xmlns:a16="http://schemas.microsoft.com/office/drawing/2014/main" id="{2A8730F0-9A0C-FE1A-2777-00FFB02661C4}"/>
                </a:ext>
              </a:extLst>
            </p:cNvPr>
            <p:cNvSpPr/>
            <p:nvPr/>
          </p:nvSpPr>
          <p:spPr>
            <a:xfrm>
              <a:off x="5571780" y="4406576"/>
              <a:ext cx="671682" cy="63362"/>
            </a:xfrm>
            <a:custGeom>
              <a:avLst/>
              <a:gdLst/>
              <a:ahLst/>
              <a:cxnLst/>
              <a:rect l="l" t="t" r="r" b="b"/>
              <a:pathLst>
                <a:path w="19537" h="1843" extrusionOk="0">
                  <a:moveTo>
                    <a:pt x="0" y="1"/>
                  </a:moveTo>
                  <a:lnTo>
                    <a:pt x="14" y="69"/>
                  </a:lnTo>
                  <a:cubicBezTo>
                    <a:pt x="254" y="177"/>
                    <a:pt x="492" y="287"/>
                    <a:pt x="725" y="394"/>
                  </a:cubicBezTo>
                  <a:cubicBezTo>
                    <a:pt x="1512" y="753"/>
                    <a:pt x="2321" y="1125"/>
                    <a:pt x="3155" y="1403"/>
                  </a:cubicBezTo>
                  <a:cubicBezTo>
                    <a:pt x="4047" y="1696"/>
                    <a:pt x="4882" y="1843"/>
                    <a:pt x="5652" y="1843"/>
                  </a:cubicBezTo>
                  <a:cubicBezTo>
                    <a:pt x="6232" y="1843"/>
                    <a:pt x="6776" y="1759"/>
                    <a:pt x="7280" y="1593"/>
                  </a:cubicBezTo>
                  <a:cubicBezTo>
                    <a:pt x="7689" y="1457"/>
                    <a:pt x="8082" y="1261"/>
                    <a:pt x="8465" y="1071"/>
                  </a:cubicBezTo>
                  <a:cubicBezTo>
                    <a:pt x="8981" y="815"/>
                    <a:pt x="9513" y="550"/>
                    <a:pt x="10083" y="436"/>
                  </a:cubicBezTo>
                  <a:cubicBezTo>
                    <a:pt x="10322" y="388"/>
                    <a:pt x="10561" y="367"/>
                    <a:pt x="10800" y="367"/>
                  </a:cubicBezTo>
                  <a:cubicBezTo>
                    <a:pt x="11625" y="367"/>
                    <a:pt x="12452" y="615"/>
                    <a:pt x="13258" y="856"/>
                  </a:cubicBezTo>
                  <a:cubicBezTo>
                    <a:pt x="13633" y="968"/>
                    <a:pt x="14022" y="1085"/>
                    <a:pt x="14404" y="1173"/>
                  </a:cubicBezTo>
                  <a:cubicBezTo>
                    <a:pt x="15102" y="1337"/>
                    <a:pt x="15821" y="1418"/>
                    <a:pt x="16555" y="1418"/>
                  </a:cubicBezTo>
                  <a:cubicBezTo>
                    <a:pt x="17522" y="1418"/>
                    <a:pt x="18516" y="1277"/>
                    <a:pt x="19529" y="994"/>
                  </a:cubicBezTo>
                  <a:lnTo>
                    <a:pt x="19537" y="941"/>
                  </a:lnTo>
                  <a:lnTo>
                    <a:pt x="19537" y="941"/>
                  </a:lnTo>
                  <a:cubicBezTo>
                    <a:pt x="18537" y="1217"/>
                    <a:pt x="17539" y="1359"/>
                    <a:pt x="16563" y="1359"/>
                  </a:cubicBezTo>
                  <a:cubicBezTo>
                    <a:pt x="15832" y="1359"/>
                    <a:pt x="15113" y="1279"/>
                    <a:pt x="14417" y="1116"/>
                  </a:cubicBezTo>
                  <a:cubicBezTo>
                    <a:pt x="14036" y="1027"/>
                    <a:pt x="13649" y="913"/>
                    <a:pt x="13275" y="801"/>
                  </a:cubicBezTo>
                  <a:cubicBezTo>
                    <a:pt x="12464" y="559"/>
                    <a:pt x="11634" y="311"/>
                    <a:pt x="10801" y="311"/>
                  </a:cubicBezTo>
                  <a:cubicBezTo>
                    <a:pt x="10558" y="311"/>
                    <a:pt x="10314" y="332"/>
                    <a:pt x="10071" y="381"/>
                  </a:cubicBezTo>
                  <a:cubicBezTo>
                    <a:pt x="9495" y="495"/>
                    <a:pt x="8957" y="762"/>
                    <a:pt x="8439" y="1020"/>
                  </a:cubicBezTo>
                  <a:cubicBezTo>
                    <a:pt x="8060" y="1208"/>
                    <a:pt x="7666" y="1405"/>
                    <a:pt x="7262" y="1540"/>
                  </a:cubicBezTo>
                  <a:cubicBezTo>
                    <a:pt x="6765" y="1704"/>
                    <a:pt x="6228" y="1787"/>
                    <a:pt x="5655" y="1787"/>
                  </a:cubicBezTo>
                  <a:cubicBezTo>
                    <a:pt x="4891" y="1787"/>
                    <a:pt x="4061" y="1640"/>
                    <a:pt x="3174" y="1348"/>
                  </a:cubicBezTo>
                  <a:cubicBezTo>
                    <a:pt x="2343" y="1073"/>
                    <a:pt x="1532" y="703"/>
                    <a:pt x="750" y="342"/>
                  </a:cubicBezTo>
                  <a:cubicBezTo>
                    <a:pt x="503" y="230"/>
                    <a:pt x="252" y="113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441;p44">
              <a:extLst>
                <a:ext uri="{FF2B5EF4-FFF2-40B4-BE49-F238E27FC236}">
                  <a16:creationId xmlns:a16="http://schemas.microsoft.com/office/drawing/2014/main" id="{B1FBCA19-C22C-A485-9A9B-D7C88BDA4E07}"/>
                </a:ext>
              </a:extLst>
            </p:cNvPr>
            <p:cNvSpPr/>
            <p:nvPr/>
          </p:nvSpPr>
          <p:spPr>
            <a:xfrm>
              <a:off x="5551564" y="4264622"/>
              <a:ext cx="717923" cy="92345"/>
            </a:xfrm>
            <a:custGeom>
              <a:avLst/>
              <a:gdLst/>
              <a:ahLst/>
              <a:cxnLst/>
              <a:rect l="l" t="t" r="r" b="b"/>
              <a:pathLst>
                <a:path w="20882" h="2686" extrusionOk="0">
                  <a:moveTo>
                    <a:pt x="20881" y="1"/>
                  </a:moveTo>
                  <a:lnTo>
                    <a:pt x="20785" y="97"/>
                  </a:lnTo>
                  <a:cubicBezTo>
                    <a:pt x="20240" y="628"/>
                    <a:pt x="19209" y="1455"/>
                    <a:pt x="18049" y="1455"/>
                  </a:cubicBezTo>
                  <a:cubicBezTo>
                    <a:pt x="17906" y="1455"/>
                    <a:pt x="17762" y="1443"/>
                    <a:pt x="17616" y="1416"/>
                  </a:cubicBezTo>
                  <a:cubicBezTo>
                    <a:pt x="17163" y="1334"/>
                    <a:pt x="16743" y="1116"/>
                    <a:pt x="16338" y="908"/>
                  </a:cubicBezTo>
                  <a:cubicBezTo>
                    <a:pt x="16055" y="762"/>
                    <a:pt x="15762" y="609"/>
                    <a:pt x="15458" y="504"/>
                  </a:cubicBezTo>
                  <a:cubicBezTo>
                    <a:pt x="15033" y="355"/>
                    <a:pt x="14605" y="291"/>
                    <a:pt x="14173" y="291"/>
                  </a:cubicBezTo>
                  <a:cubicBezTo>
                    <a:pt x="12952" y="291"/>
                    <a:pt x="11711" y="797"/>
                    <a:pt x="10499" y="1291"/>
                  </a:cubicBezTo>
                  <a:cubicBezTo>
                    <a:pt x="10284" y="1378"/>
                    <a:pt x="10072" y="1464"/>
                    <a:pt x="9862" y="1547"/>
                  </a:cubicBezTo>
                  <a:cubicBezTo>
                    <a:pt x="8015" y="2274"/>
                    <a:pt x="6340" y="2628"/>
                    <a:pt x="4748" y="2628"/>
                  </a:cubicBezTo>
                  <a:cubicBezTo>
                    <a:pt x="4664" y="2628"/>
                    <a:pt x="4581" y="2627"/>
                    <a:pt x="4497" y="2625"/>
                  </a:cubicBezTo>
                  <a:cubicBezTo>
                    <a:pt x="2815" y="2584"/>
                    <a:pt x="1247" y="2116"/>
                    <a:pt x="0" y="1286"/>
                  </a:cubicBezTo>
                  <a:lnTo>
                    <a:pt x="0" y="1286"/>
                  </a:lnTo>
                  <a:lnTo>
                    <a:pt x="17" y="1365"/>
                  </a:lnTo>
                  <a:cubicBezTo>
                    <a:pt x="1262" y="2179"/>
                    <a:pt x="2826" y="2642"/>
                    <a:pt x="4497" y="2682"/>
                  </a:cubicBezTo>
                  <a:cubicBezTo>
                    <a:pt x="4580" y="2684"/>
                    <a:pt x="4664" y="2685"/>
                    <a:pt x="4747" y="2685"/>
                  </a:cubicBezTo>
                  <a:cubicBezTo>
                    <a:pt x="6344" y="2685"/>
                    <a:pt x="8028" y="2329"/>
                    <a:pt x="9882" y="1601"/>
                  </a:cubicBezTo>
                  <a:cubicBezTo>
                    <a:pt x="10092" y="1516"/>
                    <a:pt x="10304" y="1433"/>
                    <a:pt x="10520" y="1343"/>
                  </a:cubicBezTo>
                  <a:cubicBezTo>
                    <a:pt x="11727" y="852"/>
                    <a:pt x="12964" y="348"/>
                    <a:pt x="14176" y="348"/>
                  </a:cubicBezTo>
                  <a:cubicBezTo>
                    <a:pt x="14600" y="348"/>
                    <a:pt x="15022" y="410"/>
                    <a:pt x="15438" y="556"/>
                  </a:cubicBezTo>
                  <a:cubicBezTo>
                    <a:pt x="15739" y="661"/>
                    <a:pt x="16030" y="812"/>
                    <a:pt x="16311" y="959"/>
                  </a:cubicBezTo>
                  <a:cubicBezTo>
                    <a:pt x="16722" y="1169"/>
                    <a:pt x="17146" y="1389"/>
                    <a:pt x="17605" y="1474"/>
                  </a:cubicBezTo>
                  <a:cubicBezTo>
                    <a:pt x="17752" y="1501"/>
                    <a:pt x="17898" y="1513"/>
                    <a:pt x="18041" y="1513"/>
                  </a:cubicBezTo>
                  <a:cubicBezTo>
                    <a:pt x="19225" y="1513"/>
                    <a:pt x="20271" y="678"/>
                    <a:pt x="20823" y="138"/>
                  </a:cubicBezTo>
                  <a:cubicBezTo>
                    <a:pt x="20838" y="125"/>
                    <a:pt x="20853" y="111"/>
                    <a:pt x="20865" y="95"/>
                  </a:cubicBezTo>
                  <a:lnTo>
                    <a:pt x="208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42;p44">
              <a:extLst>
                <a:ext uri="{FF2B5EF4-FFF2-40B4-BE49-F238E27FC236}">
                  <a16:creationId xmlns:a16="http://schemas.microsoft.com/office/drawing/2014/main" id="{EBA014D7-98CD-C32E-D1AB-B1BDD7A27BE4}"/>
                </a:ext>
              </a:extLst>
            </p:cNvPr>
            <p:cNvSpPr/>
            <p:nvPr/>
          </p:nvSpPr>
          <p:spPr>
            <a:xfrm>
              <a:off x="5779021" y="4597212"/>
              <a:ext cx="391348" cy="145668"/>
            </a:xfrm>
            <a:custGeom>
              <a:avLst/>
              <a:gdLst/>
              <a:ahLst/>
              <a:cxnLst/>
              <a:rect l="l" t="t" r="r" b="b"/>
              <a:pathLst>
                <a:path w="11383" h="4237" extrusionOk="0">
                  <a:moveTo>
                    <a:pt x="5911" y="1"/>
                  </a:moveTo>
                  <a:cubicBezTo>
                    <a:pt x="4998" y="1"/>
                    <a:pt x="3965" y="313"/>
                    <a:pt x="2824" y="935"/>
                  </a:cubicBezTo>
                  <a:cubicBezTo>
                    <a:pt x="2036" y="1367"/>
                    <a:pt x="925" y="2067"/>
                    <a:pt x="405" y="3168"/>
                  </a:cubicBezTo>
                  <a:cubicBezTo>
                    <a:pt x="312" y="3369"/>
                    <a:pt x="237" y="3583"/>
                    <a:pt x="164" y="3791"/>
                  </a:cubicBezTo>
                  <a:cubicBezTo>
                    <a:pt x="114" y="3935"/>
                    <a:pt x="61" y="4081"/>
                    <a:pt x="1" y="4225"/>
                  </a:cubicBezTo>
                  <a:cubicBezTo>
                    <a:pt x="22" y="4229"/>
                    <a:pt x="42" y="4235"/>
                    <a:pt x="61" y="4237"/>
                  </a:cubicBezTo>
                  <a:cubicBezTo>
                    <a:pt x="118" y="4095"/>
                    <a:pt x="168" y="3951"/>
                    <a:pt x="219" y="3809"/>
                  </a:cubicBezTo>
                  <a:cubicBezTo>
                    <a:pt x="289" y="3603"/>
                    <a:pt x="365" y="3393"/>
                    <a:pt x="458" y="3194"/>
                  </a:cubicBezTo>
                  <a:cubicBezTo>
                    <a:pt x="971" y="2109"/>
                    <a:pt x="2070" y="1413"/>
                    <a:pt x="2852" y="985"/>
                  </a:cubicBezTo>
                  <a:cubicBezTo>
                    <a:pt x="3985" y="367"/>
                    <a:pt x="5010" y="57"/>
                    <a:pt x="5914" y="57"/>
                  </a:cubicBezTo>
                  <a:cubicBezTo>
                    <a:pt x="6304" y="57"/>
                    <a:pt x="6672" y="115"/>
                    <a:pt x="7015" y="231"/>
                  </a:cubicBezTo>
                  <a:cubicBezTo>
                    <a:pt x="7584" y="423"/>
                    <a:pt x="8089" y="775"/>
                    <a:pt x="8579" y="1116"/>
                  </a:cubicBezTo>
                  <a:cubicBezTo>
                    <a:pt x="8746" y="1232"/>
                    <a:pt x="8918" y="1352"/>
                    <a:pt x="9091" y="1464"/>
                  </a:cubicBezTo>
                  <a:cubicBezTo>
                    <a:pt x="9771" y="1904"/>
                    <a:pt x="10523" y="2249"/>
                    <a:pt x="11315" y="2492"/>
                  </a:cubicBezTo>
                  <a:cubicBezTo>
                    <a:pt x="11339" y="2481"/>
                    <a:pt x="11359" y="2470"/>
                    <a:pt x="11382" y="2460"/>
                  </a:cubicBezTo>
                  <a:cubicBezTo>
                    <a:pt x="10587" y="2220"/>
                    <a:pt x="9825" y="1870"/>
                    <a:pt x="9121" y="1415"/>
                  </a:cubicBezTo>
                  <a:cubicBezTo>
                    <a:pt x="8949" y="1304"/>
                    <a:pt x="8778" y="1184"/>
                    <a:pt x="8611" y="1068"/>
                  </a:cubicBezTo>
                  <a:cubicBezTo>
                    <a:pt x="8120" y="727"/>
                    <a:pt x="7610" y="373"/>
                    <a:pt x="7033" y="178"/>
                  </a:cubicBezTo>
                  <a:cubicBezTo>
                    <a:pt x="6682" y="60"/>
                    <a:pt x="6308" y="1"/>
                    <a:pt x="59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43;p44">
              <a:extLst>
                <a:ext uri="{FF2B5EF4-FFF2-40B4-BE49-F238E27FC236}">
                  <a16:creationId xmlns:a16="http://schemas.microsoft.com/office/drawing/2014/main" id="{DB3DF145-FE9E-D43E-1CEB-26C9FDDD9AA3}"/>
                </a:ext>
              </a:extLst>
            </p:cNvPr>
            <p:cNvSpPr/>
            <p:nvPr/>
          </p:nvSpPr>
          <p:spPr>
            <a:xfrm>
              <a:off x="5622318" y="4482968"/>
              <a:ext cx="605363" cy="170215"/>
            </a:xfrm>
            <a:custGeom>
              <a:avLst/>
              <a:gdLst/>
              <a:ahLst/>
              <a:cxnLst/>
              <a:rect l="l" t="t" r="r" b="b"/>
              <a:pathLst>
                <a:path w="17608" h="4951" extrusionOk="0">
                  <a:moveTo>
                    <a:pt x="9858" y="0"/>
                  </a:moveTo>
                  <a:cubicBezTo>
                    <a:pt x="9081" y="0"/>
                    <a:pt x="8231" y="166"/>
                    <a:pt x="7316" y="500"/>
                  </a:cubicBezTo>
                  <a:cubicBezTo>
                    <a:pt x="5416" y="1188"/>
                    <a:pt x="3723" y="2361"/>
                    <a:pt x="2083" y="3497"/>
                  </a:cubicBezTo>
                  <a:cubicBezTo>
                    <a:pt x="1404" y="3965"/>
                    <a:pt x="707" y="4450"/>
                    <a:pt x="0" y="4894"/>
                  </a:cubicBezTo>
                  <a:lnTo>
                    <a:pt x="11" y="4951"/>
                  </a:lnTo>
                  <a:cubicBezTo>
                    <a:pt x="16" y="4949"/>
                    <a:pt x="24" y="4944"/>
                    <a:pt x="28" y="4942"/>
                  </a:cubicBezTo>
                  <a:cubicBezTo>
                    <a:pt x="737" y="4498"/>
                    <a:pt x="1437" y="4013"/>
                    <a:pt x="2115" y="3542"/>
                  </a:cubicBezTo>
                  <a:cubicBezTo>
                    <a:pt x="3752" y="2411"/>
                    <a:pt x="5444" y="1241"/>
                    <a:pt x="7334" y="552"/>
                  </a:cubicBezTo>
                  <a:cubicBezTo>
                    <a:pt x="8245" y="222"/>
                    <a:pt x="9091" y="57"/>
                    <a:pt x="9863" y="57"/>
                  </a:cubicBezTo>
                  <a:cubicBezTo>
                    <a:pt x="10428" y="57"/>
                    <a:pt x="10954" y="145"/>
                    <a:pt x="11438" y="323"/>
                  </a:cubicBezTo>
                  <a:cubicBezTo>
                    <a:pt x="11976" y="522"/>
                    <a:pt x="12474" y="838"/>
                    <a:pt x="12957" y="1145"/>
                  </a:cubicBezTo>
                  <a:cubicBezTo>
                    <a:pt x="13526" y="1506"/>
                    <a:pt x="14111" y="1876"/>
                    <a:pt x="14769" y="2059"/>
                  </a:cubicBezTo>
                  <a:cubicBezTo>
                    <a:pt x="15106" y="2153"/>
                    <a:pt x="15446" y="2194"/>
                    <a:pt x="15785" y="2194"/>
                  </a:cubicBezTo>
                  <a:cubicBezTo>
                    <a:pt x="16394" y="2194"/>
                    <a:pt x="17002" y="2062"/>
                    <a:pt x="17597" y="1862"/>
                  </a:cubicBezTo>
                  <a:lnTo>
                    <a:pt x="17607" y="1801"/>
                  </a:lnTo>
                  <a:lnTo>
                    <a:pt x="17607" y="1801"/>
                  </a:lnTo>
                  <a:cubicBezTo>
                    <a:pt x="17007" y="2002"/>
                    <a:pt x="16394" y="2137"/>
                    <a:pt x="15783" y="2137"/>
                  </a:cubicBezTo>
                  <a:cubicBezTo>
                    <a:pt x="15449" y="2137"/>
                    <a:pt x="15115" y="2096"/>
                    <a:pt x="14784" y="2004"/>
                  </a:cubicBezTo>
                  <a:cubicBezTo>
                    <a:pt x="14136" y="1823"/>
                    <a:pt x="13551" y="1453"/>
                    <a:pt x="12988" y="1097"/>
                  </a:cubicBezTo>
                  <a:cubicBezTo>
                    <a:pt x="12504" y="790"/>
                    <a:pt x="12003" y="472"/>
                    <a:pt x="11457" y="271"/>
                  </a:cubicBezTo>
                  <a:cubicBezTo>
                    <a:pt x="10965" y="90"/>
                    <a:pt x="10431" y="0"/>
                    <a:pt x="98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44;p44">
              <a:extLst>
                <a:ext uri="{FF2B5EF4-FFF2-40B4-BE49-F238E27FC236}">
                  <a16:creationId xmlns:a16="http://schemas.microsoft.com/office/drawing/2014/main" id="{0150060E-8607-AE6D-DAFD-C43D5010E43B}"/>
                </a:ext>
              </a:extLst>
            </p:cNvPr>
            <p:cNvSpPr/>
            <p:nvPr/>
          </p:nvSpPr>
          <p:spPr>
            <a:xfrm>
              <a:off x="5443646" y="3786501"/>
              <a:ext cx="897043" cy="407128"/>
            </a:xfrm>
            <a:custGeom>
              <a:avLst/>
              <a:gdLst/>
              <a:ahLst/>
              <a:cxnLst/>
              <a:rect l="l" t="t" r="r" b="b"/>
              <a:pathLst>
                <a:path w="26092" h="11842" extrusionOk="0">
                  <a:moveTo>
                    <a:pt x="1" y="1"/>
                  </a:moveTo>
                  <a:lnTo>
                    <a:pt x="2181" y="10554"/>
                  </a:lnTo>
                  <a:cubicBezTo>
                    <a:pt x="4107" y="11205"/>
                    <a:pt x="6904" y="11841"/>
                    <a:pt x="10483" y="11841"/>
                  </a:cubicBezTo>
                  <a:cubicBezTo>
                    <a:pt x="10979" y="11841"/>
                    <a:pt x="11491" y="11829"/>
                    <a:pt x="12017" y="11803"/>
                  </a:cubicBezTo>
                  <a:cubicBezTo>
                    <a:pt x="17098" y="11551"/>
                    <a:pt x="21779" y="10469"/>
                    <a:pt x="24651" y="9667"/>
                  </a:cubicBezTo>
                  <a:lnTo>
                    <a:pt x="260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445;p44">
              <a:extLst>
                <a:ext uri="{FF2B5EF4-FFF2-40B4-BE49-F238E27FC236}">
                  <a16:creationId xmlns:a16="http://schemas.microsoft.com/office/drawing/2014/main" id="{2D8DBB65-D50D-19CA-EF0E-BFF88AF75059}"/>
                </a:ext>
              </a:extLst>
            </p:cNvPr>
            <p:cNvSpPr/>
            <p:nvPr/>
          </p:nvSpPr>
          <p:spPr>
            <a:xfrm>
              <a:off x="5489887" y="3743183"/>
              <a:ext cx="181114" cy="158732"/>
            </a:xfrm>
            <a:custGeom>
              <a:avLst/>
              <a:gdLst/>
              <a:ahLst/>
              <a:cxnLst/>
              <a:rect l="l" t="t" r="r" b="b"/>
              <a:pathLst>
                <a:path w="5268" h="4617" extrusionOk="0">
                  <a:moveTo>
                    <a:pt x="2637" y="0"/>
                  </a:moveTo>
                  <a:cubicBezTo>
                    <a:pt x="1861" y="0"/>
                    <a:pt x="1103" y="391"/>
                    <a:pt x="668" y="1100"/>
                  </a:cubicBezTo>
                  <a:cubicBezTo>
                    <a:pt x="0" y="2185"/>
                    <a:pt x="340" y="3606"/>
                    <a:pt x="1425" y="4274"/>
                  </a:cubicBezTo>
                  <a:cubicBezTo>
                    <a:pt x="1802" y="4506"/>
                    <a:pt x="2219" y="4616"/>
                    <a:pt x="2631" y="4616"/>
                  </a:cubicBezTo>
                  <a:cubicBezTo>
                    <a:pt x="3407" y="4616"/>
                    <a:pt x="4164" y="4225"/>
                    <a:pt x="4600" y="3517"/>
                  </a:cubicBezTo>
                  <a:cubicBezTo>
                    <a:pt x="5267" y="2431"/>
                    <a:pt x="4928" y="1009"/>
                    <a:pt x="3842" y="342"/>
                  </a:cubicBezTo>
                  <a:cubicBezTo>
                    <a:pt x="3466" y="110"/>
                    <a:pt x="3049" y="0"/>
                    <a:pt x="2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46;p44">
              <a:extLst>
                <a:ext uri="{FF2B5EF4-FFF2-40B4-BE49-F238E27FC236}">
                  <a16:creationId xmlns:a16="http://schemas.microsoft.com/office/drawing/2014/main" id="{76773BC5-E4C7-1841-6772-4FCBFB026BE1}"/>
                </a:ext>
              </a:extLst>
            </p:cNvPr>
            <p:cNvSpPr/>
            <p:nvPr/>
          </p:nvSpPr>
          <p:spPr>
            <a:xfrm>
              <a:off x="5489887" y="3743183"/>
              <a:ext cx="181114" cy="158732"/>
            </a:xfrm>
            <a:custGeom>
              <a:avLst/>
              <a:gdLst/>
              <a:ahLst/>
              <a:cxnLst/>
              <a:rect l="l" t="t" r="r" b="b"/>
              <a:pathLst>
                <a:path w="5268" h="4617" extrusionOk="0">
                  <a:moveTo>
                    <a:pt x="2637" y="0"/>
                  </a:moveTo>
                  <a:cubicBezTo>
                    <a:pt x="1861" y="0"/>
                    <a:pt x="1103" y="391"/>
                    <a:pt x="668" y="1100"/>
                  </a:cubicBezTo>
                  <a:cubicBezTo>
                    <a:pt x="0" y="2185"/>
                    <a:pt x="340" y="3606"/>
                    <a:pt x="1425" y="4274"/>
                  </a:cubicBezTo>
                  <a:cubicBezTo>
                    <a:pt x="1802" y="4506"/>
                    <a:pt x="2219" y="4616"/>
                    <a:pt x="2631" y="4616"/>
                  </a:cubicBezTo>
                  <a:cubicBezTo>
                    <a:pt x="3407" y="4616"/>
                    <a:pt x="4164" y="4225"/>
                    <a:pt x="4600" y="3517"/>
                  </a:cubicBezTo>
                  <a:cubicBezTo>
                    <a:pt x="5267" y="2431"/>
                    <a:pt x="4928" y="1009"/>
                    <a:pt x="3842" y="342"/>
                  </a:cubicBezTo>
                  <a:cubicBezTo>
                    <a:pt x="3466" y="110"/>
                    <a:pt x="3049" y="0"/>
                    <a:pt x="2637" y="0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47;p44">
              <a:extLst>
                <a:ext uri="{FF2B5EF4-FFF2-40B4-BE49-F238E27FC236}">
                  <a16:creationId xmlns:a16="http://schemas.microsoft.com/office/drawing/2014/main" id="{6D035DB5-8FD5-9F55-65CA-73BAA40521B8}"/>
                </a:ext>
              </a:extLst>
            </p:cNvPr>
            <p:cNvSpPr/>
            <p:nvPr/>
          </p:nvSpPr>
          <p:spPr>
            <a:xfrm>
              <a:off x="5585188" y="3776050"/>
              <a:ext cx="40637" cy="9351"/>
            </a:xfrm>
            <a:custGeom>
              <a:avLst/>
              <a:gdLst/>
              <a:ahLst/>
              <a:cxnLst/>
              <a:rect l="l" t="t" r="r" b="b"/>
              <a:pathLst>
                <a:path w="1182" h="272" fill="none" extrusionOk="0">
                  <a:moveTo>
                    <a:pt x="0" y="271"/>
                  </a:moveTo>
                  <a:lnTo>
                    <a:pt x="1182" y="1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448;p44">
              <a:extLst>
                <a:ext uri="{FF2B5EF4-FFF2-40B4-BE49-F238E27FC236}">
                  <a16:creationId xmlns:a16="http://schemas.microsoft.com/office/drawing/2014/main" id="{6885C388-5918-B858-93B1-21C54BBDF1EF}"/>
                </a:ext>
              </a:extLst>
            </p:cNvPr>
            <p:cNvSpPr/>
            <p:nvPr/>
          </p:nvSpPr>
          <p:spPr>
            <a:xfrm>
              <a:off x="5600831" y="3760373"/>
              <a:ext cx="9317" cy="40672"/>
            </a:xfrm>
            <a:custGeom>
              <a:avLst/>
              <a:gdLst/>
              <a:ahLst/>
              <a:cxnLst/>
              <a:rect l="l" t="t" r="r" b="b"/>
              <a:pathLst>
                <a:path w="271" h="1183" fill="none" extrusionOk="0">
                  <a:moveTo>
                    <a:pt x="0" y="1"/>
                  </a:moveTo>
                  <a:lnTo>
                    <a:pt x="271" y="1182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449;p44">
              <a:extLst>
                <a:ext uri="{FF2B5EF4-FFF2-40B4-BE49-F238E27FC236}">
                  <a16:creationId xmlns:a16="http://schemas.microsoft.com/office/drawing/2014/main" id="{DC3136CC-0F50-DF52-E11A-B9523A4C45B3}"/>
                </a:ext>
              </a:extLst>
            </p:cNvPr>
            <p:cNvSpPr/>
            <p:nvPr/>
          </p:nvSpPr>
          <p:spPr>
            <a:xfrm>
              <a:off x="5591170" y="3850826"/>
              <a:ext cx="50126" cy="35411"/>
            </a:xfrm>
            <a:custGeom>
              <a:avLst/>
              <a:gdLst/>
              <a:ahLst/>
              <a:cxnLst/>
              <a:rect l="l" t="t" r="r" b="b"/>
              <a:pathLst>
                <a:path w="1458" h="1030" extrusionOk="0">
                  <a:moveTo>
                    <a:pt x="933" y="0"/>
                  </a:moveTo>
                  <a:cubicBezTo>
                    <a:pt x="889" y="0"/>
                    <a:pt x="844" y="5"/>
                    <a:pt x="800" y="13"/>
                  </a:cubicBezTo>
                  <a:cubicBezTo>
                    <a:pt x="570" y="59"/>
                    <a:pt x="354" y="179"/>
                    <a:pt x="192" y="350"/>
                  </a:cubicBezTo>
                  <a:cubicBezTo>
                    <a:pt x="113" y="435"/>
                    <a:pt x="44" y="535"/>
                    <a:pt x="23" y="649"/>
                  </a:cubicBezTo>
                  <a:cubicBezTo>
                    <a:pt x="1" y="763"/>
                    <a:pt x="34" y="893"/>
                    <a:pt x="126" y="965"/>
                  </a:cubicBezTo>
                  <a:cubicBezTo>
                    <a:pt x="187" y="1013"/>
                    <a:pt x="264" y="1029"/>
                    <a:pt x="343" y="1029"/>
                  </a:cubicBezTo>
                  <a:cubicBezTo>
                    <a:pt x="383" y="1029"/>
                    <a:pt x="424" y="1025"/>
                    <a:pt x="462" y="1018"/>
                  </a:cubicBezTo>
                  <a:cubicBezTo>
                    <a:pt x="800" y="961"/>
                    <a:pt x="1111" y="744"/>
                    <a:pt x="1284" y="449"/>
                  </a:cubicBezTo>
                  <a:cubicBezTo>
                    <a:pt x="1457" y="154"/>
                    <a:pt x="1202" y="0"/>
                    <a:pt x="9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450;p44">
              <a:extLst>
                <a:ext uri="{FF2B5EF4-FFF2-40B4-BE49-F238E27FC236}">
                  <a16:creationId xmlns:a16="http://schemas.microsoft.com/office/drawing/2014/main" id="{7EE189DC-C68F-1A61-CF30-D97148A840B8}"/>
                </a:ext>
              </a:extLst>
            </p:cNvPr>
            <p:cNvSpPr/>
            <p:nvPr/>
          </p:nvSpPr>
          <p:spPr>
            <a:xfrm>
              <a:off x="5553902" y="3870629"/>
              <a:ext cx="30048" cy="26576"/>
            </a:xfrm>
            <a:custGeom>
              <a:avLst/>
              <a:gdLst/>
              <a:ahLst/>
              <a:cxnLst/>
              <a:rect l="l" t="t" r="r" b="b"/>
              <a:pathLst>
                <a:path w="874" h="773" extrusionOk="0">
                  <a:moveTo>
                    <a:pt x="449" y="1"/>
                  </a:moveTo>
                  <a:cubicBezTo>
                    <a:pt x="240" y="1"/>
                    <a:pt x="29" y="188"/>
                    <a:pt x="12" y="397"/>
                  </a:cubicBezTo>
                  <a:cubicBezTo>
                    <a:pt x="1" y="528"/>
                    <a:pt x="64" y="665"/>
                    <a:pt x="178" y="729"/>
                  </a:cubicBezTo>
                  <a:cubicBezTo>
                    <a:pt x="228" y="759"/>
                    <a:pt x="286" y="773"/>
                    <a:pt x="344" y="773"/>
                  </a:cubicBezTo>
                  <a:cubicBezTo>
                    <a:pt x="407" y="773"/>
                    <a:pt x="471" y="756"/>
                    <a:pt x="527" y="725"/>
                  </a:cubicBezTo>
                  <a:cubicBezTo>
                    <a:pt x="744" y="604"/>
                    <a:pt x="874" y="219"/>
                    <a:pt x="631" y="55"/>
                  </a:cubicBezTo>
                  <a:cubicBezTo>
                    <a:pt x="574" y="17"/>
                    <a:pt x="512" y="1"/>
                    <a:pt x="4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451;p44">
              <a:extLst>
                <a:ext uri="{FF2B5EF4-FFF2-40B4-BE49-F238E27FC236}">
                  <a16:creationId xmlns:a16="http://schemas.microsoft.com/office/drawing/2014/main" id="{31D8BF69-A7F7-D6A4-8A6C-215CF56AF644}"/>
                </a:ext>
              </a:extLst>
            </p:cNvPr>
            <p:cNvSpPr/>
            <p:nvPr/>
          </p:nvSpPr>
          <p:spPr>
            <a:xfrm>
              <a:off x="5673200" y="3829957"/>
              <a:ext cx="169115" cy="158698"/>
            </a:xfrm>
            <a:custGeom>
              <a:avLst/>
              <a:gdLst/>
              <a:ahLst/>
              <a:cxnLst/>
              <a:rect l="l" t="t" r="r" b="b"/>
              <a:pathLst>
                <a:path w="4919" h="4616" extrusionOk="0">
                  <a:moveTo>
                    <a:pt x="2456" y="1"/>
                  </a:moveTo>
                  <a:cubicBezTo>
                    <a:pt x="1320" y="1"/>
                    <a:pt x="331" y="839"/>
                    <a:pt x="174" y="1995"/>
                  </a:cubicBezTo>
                  <a:cubicBezTo>
                    <a:pt x="0" y="3258"/>
                    <a:pt x="884" y="4422"/>
                    <a:pt x="2148" y="4594"/>
                  </a:cubicBezTo>
                  <a:cubicBezTo>
                    <a:pt x="2254" y="4609"/>
                    <a:pt x="2359" y="4616"/>
                    <a:pt x="2464" y="4616"/>
                  </a:cubicBezTo>
                  <a:cubicBezTo>
                    <a:pt x="3599" y="4616"/>
                    <a:pt x="4588" y="3777"/>
                    <a:pt x="4745" y="2620"/>
                  </a:cubicBezTo>
                  <a:cubicBezTo>
                    <a:pt x="4919" y="1358"/>
                    <a:pt x="4035" y="194"/>
                    <a:pt x="2772" y="22"/>
                  </a:cubicBezTo>
                  <a:cubicBezTo>
                    <a:pt x="2666" y="8"/>
                    <a:pt x="2560" y="1"/>
                    <a:pt x="2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452;p44">
              <a:extLst>
                <a:ext uri="{FF2B5EF4-FFF2-40B4-BE49-F238E27FC236}">
                  <a16:creationId xmlns:a16="http://schemas.microsoft.com/office/drawing/2014/main" id="{AB71B100-262A-7599-6935-BC3CBC2DA542}"/>
                </a:ext>
              </a:extLst>
            </p:cNvPr>
            <p:cNvSpPr/>
            <p:nvPr/>
          </p:nvSpPr>
          <p:spPr>
            <a:xfrm>
              <a:off x="5673200" y="3829957"/>
              <a:ext cx="169115" cy="158698"/>
            </a:xfrm>
            <a:custGeom>
              <a:avLst/>
              <a:gdLst/>
              <a:ahLst/>
              <a:cxnLst/>
              <a:rect l="l" t="t" r="r" b="b"/>
              <a:pathLst>
                <a:path w="4919" h="4616" extrusionOk="0">
                  <a:moveTo>
                    <a:pt x="2456" y="1"/>
                  </a:moveTo>
                  <a:cubicBezTo>
                    <a:pt x="1320" y="1"/>
                    <a:pt x="331" y="839"/>
                    <a:pt x="174" y="1995"/>
                  </a:cubicBezTo>
                  <a:cubicBezTo>
                    <a:pt x="0" y="3258"/>
                    <a:pt x="884" y="4422"/>
                    <a:pt x="2148" y="4594"/>
                  </a:cubicBezTo>
                  <a:cubicBezTo>
                    <a:pt x="2254" y="4609"/>
                    <a:pt x="2359" y="4616"/>
                    <a:pt x="2464" y="4616"/>
                  </a:cubicBezTo>
                  <a:cubicBezTo>
                    <a:pt x="3599" y="4616"/>
                    <a:pt x="4588" y="3777"/>
                    <a:pt x="4745" y="2620"/>
                  </a:cubicBezTo>
                  <a:cubicBezTo>
                    <a:pt x="4919" y="1358"/>
                    <a:pt x="4035" y="194"/>
                    <a:pt x="2772" y="22"/>
                  </a:cubicBezTo>
                  <a:cubicBezTo>
                    <a:pt x="2666" y="8"/>
                    <a:pt x="2560" y="1"/>
                    <a:pt x="2456" y="1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453;p44">
              <a:extLst>
                <a:ext uri="{FF2B5EF4-FFF2-40B4-BE49-F238E27FC236}">
                  <a16:creationId xmlns:a16="http://schemas.microsoft.com/office/drawing/2014/main" id="{131CFE69-D776-A98E-E5F8-58230A6D6FB2}"/>
                </a:ext>
              </a:extLst>
            </p:cNvPr>
            <p:cNvSpPr/>
            <p:nvPr/>
          </p:nvSpPr>
          <p:spPr>
            <a:xfrm>
              <a:off x="5747082" y="3848454"/>
              <a:ext cx="33486" cy="24960"/>
            </a:xfrm>
            <a:custGeom>
              <a:avLst/>
              <a:gdLst/>
              <a:ahLst/>
              <a:cxnLst/>
              <a:rect l="l" t="t" r="r" b="b"/>
              <a:pathLst>
                <a:path w="974" h="726" fill="none" extrusionOk="0">
                  <a:moveTo>
                    <a:pt x="1" y="725"/>
                  </a:moveTo>
                  <a:lnTo>
                    <a:pt x="973" y="1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454;p44">
              <a:extLst>
                <a:ext uri="{FF2B5EF4-FFF2-40B4-BE49-F238E27FC236}">
                  <a16:creationId xmlns:a16="http://schemas.microsoft.com/office/drawing/2014/main" id="{7195CF24-9735-5A41-F8E4-7A493E01E3B2}"/>
                </a:ext>
              </a:extLst>
            </p:cNvPr>
            <p:cNvSpPr/>
            <p:nvPr/>
          </p:nvSpPr>
          <p:spPr>
            <a:xfrm>
              <a:off x="5751346" y="3844191"/>
              <a:ext cx="24960" cy="33486"/>
            </a:xfrm>
            <a:custGeom>
              <a:avLst/>
              <a:gdLst/>
              <a:ahLst/>
              <a:cxnLst/>
              <a:rect l="l" t="t" r="r" b="b"/>
              <a:pathLst>
                <a:path w="726" h="974" fill="none" extrusionOk="0">
                  <a:moveTo>
                    <a:pt x="1" y="1"/>
                  </a:moveTo>
                  <a:lnTo>
                    <a:pt x="725" y="973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455;p44">
              <a:extLst>
                <a:ext uri="{FF2B5EF4-FFF2-40B4-BE49-F238E27FC236}">
                  <a16:creationId xmlns:a16="http://schemas.microsoft.com/office/drawing/2014/main" id="{F52E018D-0A8E-9FA4-1A8E-5E888AA62CD3}"/>
                </a:ext>
              </a:extLst>
            </p:cNvPr>
            <p:cNvSpPr/>
            <p:nvPr/>
          </p:nvSpPr>
          <p:spPr>
            <a:xfrm>
              <a:off x="5787788" y="3916045"/>
              <a:ext cx="38781" cy="43731"/>
            </a:xfrm>
            <a:custGeom>
              <a:avLst/>
              <a:gdLst/>
              <a:ahLst/>
              <a:cxnLst/>
              <a:rect l="l" t="t" r="r" b="b"/>
              <a:pathLst>
                <a:path w="1128" h="1272" extrusionOk="0">
                  <a:moveTo>
                    <a:pt x="835" y="1"/>
                  </a:moveTo>
                  <a:cubicBezTo>
                    <a:pt x="719" y="1"/>
                    <a:pt x="587" y="47"/>
                    <a:pt x="481" y="121"/>
                  </a:cubicBezTo>
                  <a:cubicBezTo>
                    <a:pt x="289" y="256"/>
                    <a:pt x="140" y="451"/>
                    <a:pt x="61" y="674"/>
                  </a:cubicBezTo>
                  <a:cubicBezTo>
                    <a:pt x="23" y="783"/>
                    <a:pt x="1" y="903"/>
                    <a:pt x="27" y="1016"/>
                  </a:cubicBezTo>
                  <a:cubicBezTo>
                    <a:pt x="53" y="1130"/>
                    <a:pt x="136" y="1235"/>
                    <a:pt x="249" y="1263"/>
                  </a:cubicBezTo>
                  <a:cubicBezTo>
                    <a:pt x="271" y="1269"/>
                    <a:pt x="294" y="1271"/>
                    <a:pt x="316" y="1271"/>
                  </a:cubicBezTo>
                  <a:cubicBezTo>
                    <a:pt x="409" y="1271"/>
                    <a:pt x="500" y="1228"/>
                    <a:pt x="579" y="1176"/>
                  </a:cubicBezTo>
                  <a:cubicBezTo>
                    <a:pt x="864" y="988"/>
                    <a:pt x="1060" y="664"/>
                    <a:pt x="1101" y="324"/>
                  </a:cubicBezTo>
                  <a:cubicBezTo>
                    <a:pt x="1127" y="92"/>
                    <a:pt x="998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456;p44">
              <a:extLst>
                <a:ext uri="{FF2B5EF4-FFF2-40B4-BE49-F238E27FC236}">
                  <a16:creationId xmlns:a16="http://schemas.microsoft.com/office/drawing/2014/main" id="{0EBE4D1B-F641-9DFF-0949-3E0D3C7B776A}"/>
                </a:ext>
              </a:extLst>
            </p:cNvPr>
            <p:cNvSpPr/>
            <p:nvPr/>
          </p:nvSpPr>
          <p:spPr>
            <a:xfrm>
              <a:off x="5755918" y="3956853"/>
              <a:ext cx="28742" cy="27745"/>
            </a:xfrm>
            <a:custGeom>
              <a:avLst/>
              <a:gdLst/>
              <a:ahLst/>
              <a:cxnLst/>
              <a:rect l="l" t="t" r="r" b="b"/>
              <a:pathLst>
                <a:path w="836" h="807" extrusionOk="0">
                  <a:moveTo>
                    <a:pt x="454" y="0"/>
                  </a:moveTo>
                  <a:cubicBezTo>
                    <a:pt x="189" y="0"/>
                    <a:pt x="0" y="328"/>
                    <a:pt x="83" y="568"/>
                  </a:cubicBezTo>
                  <a:cubicBezTo>
                    <a:pt x="126" y="692"/>
                    <a:pt x="239" y="790"/>
                    <a:pt x="369" y="805"/>
                  </a:cubicBezTo>
                  <a:cubicBezTo>
                    <a:pt x="379" y="806"/>
                    <a:pt x="390" y="806"/>
                    <a:pt x="400" y="806"/>
                  </a:cubicBezTo>
                  <a:cubicBezTo>
                    <a:pt x="511" y="806"/>
                    <a:pt x="619" y="748"/>
                    <a:pt x="686" y="659"/>
                  </a:cubicBezTo>
                  <a:cubicBezTo>
                    <a:pt x="836" y="460"/>
                    <a:pt x="799" y="56"/>
                    <a:pt x="512" y="6"/>
                  </a:cubicBezTo>
                  <a:cubicBezTo>
                    <a:pt x="492" y="2"/>
                    <a:pt x="473" y="0"/>
                    <a:pt x="4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457;p44">
              <a:extLst>
                <a:ext uri="{FF2B5EF4-FFF2-40B4-BE49-F238E27FC236}">
                  <a16:creationId xmlns:a16="http://schemas.microsoft.com/office/drawing/2014/main" id="{B6E972C5-7378-BEAC-9D2C-704A3DAFC1CF}"/>
                </a:ext>
              </a:extLst>
            </p:cNvPr>
            <p:cNvSpPr/>
            <p:nvPr/>
          </p:nvSpPr>
          <p:spPr>
            <a:xfrm>
              <a:off x="5809963" y="3700724"/>
              <a:ext cx="169150" cy="158732"/>
            </a:xfrm>
            <a:custGeom>
              <a:avLst/>
              <a:gdLst/>
              <a:ahLst/>
              <a:cxnLst/>
              <a:rect l="l" t="t" r="r" b="b"/>
              <a:pathLst>
                <a:path w="4920" h="4617" extrusionOk="0">
                  <a:moveTo>
                    <a:pt x="2457" y="1"/>
                  </a:moveTo>
                  <a:cubicBezTo>
                    <a:pt x="1322" y="1"/>
                    <a:pt x="332" y="839"/>
                    <a:pt x="173" y="1996"/>
                  </a:cubicBezTo>
                  <a:cubicBezTo>
                    <a:pt x="1" y="3259"/>
                    <a:pt x="885" y="4422"/>
                    <a:pt x="2147" y="4595"/>
                  </a:cubicBezTo>
                  <a:cubicBezTo>
                    <a:pt x="2253" y="4609"/>
                    <a:pt x="2358" y="4616"/>
                    <a:pt x="2462" y="4616"/>
                  </a:cubicBezTo>
                  <a:cubicBezTo>
                    <a:pt x="3598" y="4616"/>
                    <a:pt x="4588" y="3778"/>
                    <a:pt x="4746" y="2621"/>
                  </a:cubicBezTo>
                  <a:cubicBezTo>
                    <a:pt x="4919" y="1358"/>
                    <a:pt x="4035" y="195"/>
                    <a:pt x="2772" y="22"/>
                  </a:cubicBezTo>
                  <a:cubicBezTo>
                    <a:pt x="2666" y="8"/>
                    <a:pt x="2561" y="1"/>
                    <a:pt x="24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458;p44">
              <a:extLst>
                <a:ext uri="{FF2B5EF4-FFF2-40B4-BE49-F238E27FC236}">
                  <a16:creationId xmlns:a16="http://schemas.microsoft.com/office/drawing/2014/main" id="{AB74FA57-E339-BDC6-DEEC-6BC404F4E7BF}"/>
                </a:ext>
              </a:extLst>
            </p:cNvPr>
            <p:cNvSpPr/>
            <p:nvPr/>
          </p:nvSpPr>
          <p:spPr>
            <a:xfrm>
              <a:off x="5809963" y="3700724"/>
              <a:ext cx="169150" cy="158732"/>
            </a:xfrm>
            <a:custGeom>
              <a:avLst/>
              <a:gdLst/>
              <a:ahLst/>
              <a:cxnLst/>
              <a:rect l="l" t="t" r="r" b="b"/>
              <a:pathLst>
                <a:path w="4920" h="4617" extrusionOk="0">
                  <a:moveTo>
                    <a:pt x="2457" y="1"/>
                  </a:moveTo>
                  <a:cubicBezTo>
                    <a:pt x="1322" y="1"/>
                    <a:pt x="332" y="839"/>
                    <a:pt x="173" y="1996"/>
                  </a:cubicBezTo>
                  <a:cubicBezTo>
                    <a:pt x="1" y="3259"/>
                    <a:pt x="885" y="4422"/>
                    <a:pt x="2147" y="4595"/>
                  </a:cubicBezTo>
                  <a:cubicBezTo>
                    <a:pt x="2253" y="4609"/>
                    <a:pt x="2358" y="4616"/>
                    <a:pt x="2462" y="4616"/>
                  </a:cubicBezTo>
                  <a:cubicBezTo>
                    <a:pt x="3598" y="4616"/>
                    <a:pt x="4588" y="3778"/>
                    <a:pt x="4746" y="2621"/>
                  </a:cubicBezTo>
                  <a:cubicBezTo>
                    <a:pt x="4919" y="1358"/>
                    <a:pt x="4035" y="195"/>
                    <a:pt x="2772" y="22"/>
                  </a:cubicBezTo>
                  <a:cubicBezTo>
                    <a:pt x="2666" y="8"/>
                    <a:pt x="2561" y="1"/>
                    <a:pt x="2457" y="1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459;p44">
              <a:extLst>
                <a:ext uri="{FF2B5EF4-FFF2-40B4-BE49-F238E27FC236}">
                  <a16:creationId xmlns:a16="http://schemas.microsoft.com/office/drawing/2014/main" id="{1B140526-A46B-19FA-0470-893520790AC3}"/>
                </a:ext>
              </a:extLst>
            </p:cNvPr>
            <p:cNvSpPr/>
            <p:nvPr/>
          </p:nvSpPr>
          <p:spPr>
            <a:xfrm>
              <a:off x="5883846" y="3719254"/>
              <a:ext cx="33452" cy="24925"/>
            </a:xfrm>
            <a:custGeom>
              <a:avLst/>
              <a:gdLst/>
              <a:ahLst/>
              <a:cxnLst/>
              <a:rect l="l" t="t" r="r" b="b"/>
              <a:pathLst>
                <a:path w="973" h="725" fill="none" extrusionOk="0">
                  <a:moveTo>
                    <a:pt x="0" y="725"/>
                  </a:moveTo>
                  <a:lnTo>
                    <a:pt x="973" y="1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460;p44">
              <a:extLst>
                <a:ext uri="{FF2B5EF4-FFF2-40B4-BE49-F238E27FC236}">
                  <a16:creationId xmlns:a16="http://schemas.microsoft.com/office/drawing/2014/main" id="{F0CEB4DE-BFAA-95A5-F511-9CC3FD55F541}"/>
                </a:ext>
              </a:extLst>
            </p:cNvPr>
            <p:cNvSpPr/>
            <p:nvPr/>
          </p:nvSpPr>
          <p:spPr>
            <a:xfrm>
              <a:off x="5888109" y="3714991"/>
              <a:ext cx="24925" cy="33417"/>
            </a:xfrm>
            <a:custGeom>
              <a:avLst/>
              <a:gdLst/>
              <a:ahLst/>
              <a:cxnLst/>
              <a:rect l="l" t="t" r="r" b="b"/>
              <a:pathLst>
                <a:path w="725" h="972" fill="none" extrusionOk="0">
                  <a:moveTo>
                    <a:pt x="0" y="0"/>
                  </a:moveTo>
                  <a:lnTo>
                    <a:pt x="725" y="972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461;p44">
              <a:extLst>
                <a:ext uri="{FF2B5EF4-FFF2-40B4-BE49-F238E27FC236}">
                  <a16:creationId xmlns:a16="http://schemas.microsoft.com/office/drawing/2014/main" id="{5E17B9DF-7C5C-6C44-BA2B-889178B0E49A}"/>
                </a:ext>
              </a:extLst>
            </p:cNvPr>
            <p:cNvSpPr/>
            <p:nvPr/>
          </p:nvSpPr>
          <p:spPr>
            <a:xfrm>
              <a:off x="5924551" y="3786845"/>
              <a:ext cx="38781" cy="43731"/>
            </a:xfrm>
            <a:custGeom>
              <a:avLst/>
              <a:gdLst/>
              <a:ahLst/>
              <a:cxnLst/>
              <a:rect l="l" t="t" r="r" b="b"/>
              <a:pathLst>
                <a:path w="1128" h="1272" extrusionOk="0">
                  <a:moveTo>
                    <a:pt x="834" y="0"/>
                  </a:moveTo>
                  <a:cubicBezTo>
                    <a:pt x="719" y="0"/>
                    <a:pt x="587" y="46"/>
                    <a:pt x="482" y="119"/>
                  </a:cubicBezTo>
                  <a:cubicBezTo>
                    <a:pt x="289" y="255"/>
                    <a:pt x="140" y="451"/>
                    <a:pt x="61" y="673"/>
                  </a:cubicBezTo>
                  <a:cubicBezTo>
                    <a:pt x="22" y="782"/>
                    <a:pt x="1" y="902"/>
                    <a:pt x="27" y="1016"/>
                  </a:cubicBezTo>
                  <a:cubicBezTo>
                    <a:pt x="54" y="1129"/>
                    <a:pt x="136" y="1234"/>
                    <a:pt x="249" y="1263"/>
                  </a:cubicBezTo>
                  <a:cubicBezTo>
                    <a:pt x="271" y="1269"/>
                    <a:pt x="294" y="1271"/>
                    <a:pt x="316" y="1271"/>
                  </a:cubicBezTo>
                  <a:cubicBezTo>
                    <a:pt x="408" y="1271"/>
                    <a:pt x="500" y="1228"/>
                    <a:pt x="579" y="1176"/>
                  </a:cubicBezTo>
                  <a:cubicBezTo>
                    <a:pt x="864" y="987"/>
                    <a:pt x="1061" y="664"/>
                    <a:pt x="1100" y="324"/>
                  </a:cubicBezTo>
                  <a:cubicBezTo>
                    <a:pt x="1127" y="91"/>
                    <a:pt x="997" y="0"/>
                    <a:pt x="8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462;p44">
              <a:extLst>
                <a:ext uri="{FF2B5EF4-FFF2-40B4-BE49-F238E27FC236}">
                  <a16:creationId xmlns:a16="http://schemas.microsoft.com/office/drawing/2014/main" id="{1A798215-DB1F-8FC9-800D-A29ADE2F2B5C}"/>
                </a:ext>
              </a:extLst>
            </p:cNvPr>
            <p:cNvSpPr/>
            <p:nvPr/>
          </p:nvSpPr>
          <p:spPr>
            <a:xfrm>
              <a:off x="5892647" y="3827620"/>
              <a:ext cx="28810" cy="27745"/>
            </a:xfrm>
            <a:custGeom>
              <a:avLst/>
              <a:gdLst/>
              <a:ahLst/>
              <a:cxnLst/>
              <a:rect l="l" t="t" r="r" b="b"/>
              <a:pathLst>
                <a:path w="838" h="807" extrusionOk="0">
                  <a:moveTo>
                    <a:pt x="455" y="0"/>
                  </a:moveTo>
                  <a:cubicBezTo>
                    <a:pt x="191" y="0"/>
                    <a:pt x="0" y="328"/>
                    <a:pt x="84" y="569"/>
                  </a:cubicBezTo>
                  <a:cubicBezTo>
                    <a:pt x="126" y="692"/>
                    <a:pt x="240" y="791"/>
                    <a:pt x="370" y="805"/>
                  </a:cubicBezTo>
                  <a:cubicBezTo>
                    <a:pt x="381" y="806"/>
                    <a:pt x="392" y="806"/>
                    <a:pt x="403" y="806"/>
                  </a:cubicBezTo>
                  <a:cubicBezTo>
                    <a:pt x="513" y="806"/>
                    <a:pt x="621" y="748"/>
                    <a:pt x="688" y="660"/>
                  </a:cubicBezTo>
                  <a:cubicBezTo>
                    <a:pt x="837" y="461"/>
                    <a:pt x="800" y="57"/>
                    <a:pt x="513" y="5"/>
                  </a:cubicBezTo>
                  <a:cubicBezTo>
                    <a:pt x="493" y="2"/>
                    <a:pt x="474" y="0"/>
                    <a:pt x="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463;p44">
              <a:extLst>
                <a:ext uri="{FF2B5EF4-FFF2-40B4-BE49-F238E27FC236}">
                  <a16:creationId xmlns:a16="http://schemas.microsoft.com/office/drawing/2014/main" id="{8048D08E-3007-2717-66E5-DDEF56D8ABFB}"/>
                </a:ext>
              </a:extLst>
            </p:cNvPr>
            <p:cNvSpPr/>
            <p:nvPr/>
          </p:nvSpPr>
          <p:spPr>
            <a:xfrm>
              <a:off x="5809963" y="3944064"/>
              <a:ext cx="169150" cy="158732"/>
            </a:xfrm>
            <a:custGeom>
              <a:avLst/>
              <a:gdLst/>
              <a:ahLst/>
              <a:cxnLst/>
              <a:rect l="l" t="t" r="r" b="b"/>
              <a:pathLst>
                <a:path w="4920" h="4617" extrusionOk="0">
                  <a:moveTo>
                    <a:pt x="2457" y="1"/>
                  </a:moveTo>
                  <a:cubicBezTo>
                    <a:pt x="1322" y="1"/>
                    <a:pt x="332" y="839"/>
                    <a:pt x="173" y="1996"/>
                  </a:cubicBezTo>
                  <a:cubicBezTo>
                    <a:pt x="1" y="3259"/>
                    <a:pt x="885" y="4422"/>
                    <a:pt x="2147" y="4595"/>
                  </a:cubicBezTo>
                  <a:cubicBezTo>
                    <a:pt x="2253" y="4610"/>
                    <a:pt x="2358" y="4617"/>
                    <a:pt x="2462" y="4617"/>
                  </a:cubicBezTo>
                  <a:cubicBezTo>
                    <a:pt x="3598" y="4617"/>
                    <a:pt x="4588" y="3778"/>
                    <a:pt x="4746" y="2621"/>
                  </a:cubicBezTo>
                  <a:cubicBezTo>
                    <a:pt x="4919" y="1358"/>
                    <a:pt x="4035" y="195"/>
                    <a:pt x="2772" y="22"/>
                  </a:cubicBezTo>
                  <a:cubicBezTo>
                    <a:pt x="2666" y="8"/>
                    <a:pt x="2561" y="1"/>
                    <a:pt x="24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464;p44">
              <a:extLst>
                <a:ext uri="{FF2B5EF4-FFF2-40B4-BE49-F238E27FC236}">
                  <a16:creationId xmlns:a16="http://schemas.microsoft.com/office/drawing/2014/main" id="{AE292F43-E6F7-ADD0-FF6C-62649F9CAC86}"/>
                </a:ext>
              </a:extLst>
            </p:cNvPr>
            <p:cNvSpPr/>
            <p:nvPr/>
          </p:nvSpPr>
          <p:spPr>
            <a:xfrm>
              <a:off x="5809963" y="3944064"/>
              <a:ext cx="169150" cy="158732"/>
            </a:xfrm>
            <a:custGeom>
              <a:avLst/>
              <a:gdLst/>
              <a:ahLst/>
              <a:cxnLst/>
              <a:rect l="l" t="t" r="r" b="b"/>
              <a:pathLst>
                <a:path w="4920" h="4617" extrusionOk="0">
                  <a:moveTo>
                    <a:pt x="2457" y="1"/>
                  </a:moveTo>
                  <a:cubicBezTo>
                    <a:pt x="1322" y="1"/>
                    <a:pt x="332" y="839"/>
                    <a:pt x="173" y="1996"/>
                  </a:cubicBezTo>
                  <a:cubicBezTo>
                    <a:pt x="1" y="3259"/>
                    <a:pt x="885" y="4422"/>
                    <a:pt x="2147" y="4595"/>
                  </a:cubicBezTo>
                  <a:cubicBezTo>
                    <a:pt x="2253" y="4610"/>
                    <a:pt x="2358" y="4617"/>
                    <a:pt x="2462" y="4617"/>
                  </a:cubicBezTo>
                  <a:cubicBezTo>
                    <a:pt x="3598" y="4617"/>
                    <a:pt x="4588" y="3778"/>
                    <a:pt x="4746" y="2621"/>
                  </a:cubicBezTo>
                  <a:cubicBezTo>
                    <a:pt x="4919" y="1358"/>
                    <a:pt x="4035" y="195"/>
                    <a:pt x="2772" y="22"/>
                  </a:cubicBezTo>
                  <a:cubicBezTo>
                    <a:pt x="2666" y="8"/>
                    <a:pt x="2561" y="1"/>
                    <a:pt x="2457" y="1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465;p44">
              <a:extLst>
                <a:ext uri="{FF2B5EF4-FFF2-40B4-BE49-F238E27FC236}">
                  <a16:creationId xmlns:a16="http://schemas.microsoft.com/office/drawing/2014/main" id="{829957DC-E75B-052B-8C12-AA6CD3CCFE49}"/>
                </a:ext>
              </a:extLst>
            </p:cNvPr>
            <p:cNvSpPr/>
            <p:nvPr/>
          </p:nvSpPr>
          <p:spPr>
            <a:xfrm>
              <a:off x="5883846" y="3962595"/>
              <a:ext cx="33452" cy="24925"/>
            </a:xfrm>
            <a:custGeom>
              <a:avLst/>
              <a:gdLst/>
              <a:ahLst/>
              <a:cxnLst/>
              <a:rect l="l" t="t" r="r" b="b"/>
              <a:pathLst>
                <a:path w="973" h="725" fill="none" extrusionOk="0">
                  <a:moveTo>
                    <a:pt x="0" y="725"/>
                  </a:moveTo>
                  <a:lnTo>
                    <a:pt x="973" y="1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466;p44">
              <a:extLst>
                <a:ext uri="{FF2B5EF4-FFF2-40B4-BE49-F238E27FC236}">
                  <a16:creationId xmlns:a16="http://schemas.microsoft.com/office/drawing/2014/main" id="{0ED28A1A-1118-3C68-8C1B-FBF74965B44A}"/>
                </a:ext>
              </a:extLst>
            </p:cNvPr>
            <p:cNvSpPr/>
            <p:nvPr/>
          </p:nvSpPr>
          <p:spPr>
            <a:xfrm>
              <a:off x="5888109" y="3958332"/>
              <a:ext cx="24925" cy="33486"/>
            </a:xfrm>
            <a:custGeom>
              <a:avLst/>
              <a:gdLst/>
              <a:ahLst/>
              <a:cxnLst/>
              <a:rect l="l" t="t" r="r" b="b"/>
              <a:pathLst>
                <a:path w="725" h="974" fill="none" extrusionOk="0">
                  <a:moveTo>
                    <a:pt x="0" y="1"/>
                  </a:moveTo>
                  <a:lnTo>
                    <a:pt x="725" y="973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467;p44">
              <a:extLst>
                <a:ext uri="{FF2B5EF4-FFF2-40B4-BE49-F238E27FC236}">
                  <a16:creationId xmlns:a16="http://schemas.microsoft.com/office/drawing/2014/main" id="{2563257A-AC1E-F087-DEB8-73290C190DEC}"/>
                </a:ext>
              </a:extLst>
            </p:cNvPr>
            <p:cNvSpPr/>
            <p:nvPr/>
          </p:nvSpPr>
          <p:spPr>
            <a:xfrm>
              <a:off x="5924551" y="4030186"/>
              <a:ext cx="38781" cy="43731"/>
            </a:xfrm>
            <a:custGeom>
              <a:avLst/>
              <a:gdLst/>
              <a:ahLst/>
              <a:cxnLst/>
              <a:rect l="l" t="t" r="r" b="b"/>
              <a:pathLst>
                <a:path w="1128" h="1272" extrusionOk="0">
                  <a:moveTo>
                    <a:pt x="834" y="0"/>
                  </a:moveTo>
                  <a:cubicBezTo>
                    <a:pt x="719" y="0"/>
                    <a:pt x="587" y="46"/>
                    <a:pt x="482" y="119"/>
                  </a:cubicBezTo>
                  <a:cubicBezTo>
                    <a:pt x="289" y="255"/>
                    <a:pt x="140" y="451"/>
                    <a:pt x="61" y="673"/>
                  </a:cubicBezTo>
                  <a:cubicBezTo>
                    <a:pt x="22" y="782"/>
                    <a:pt x="1" y="902"/>
                    <a:pt x="27" y="1016"/>
                  </a:cubicBezTo>
                  <a:cubicBezTo>
                    <a:pt x="54" y="1129"/>
                    <a:pt x="136" y="1234"/>
                    <a:pt x="249" y="1263"/>
                  </a:cubicBezTo>
                  <a:cubicBezTo>
                    <a:pt x="271" y="1269"/>
                    <a:pt x="294" y="1271"/>
                    <a:pt x="316" y="1271"/>
                  </a:cubicBezTo>
                  <a:cubicBezTo>
                    <a:pt x="408" y="1271"/>
                    <a:pt x="500" y="1228"/>
                    <a:pt x="579" y="1176"/>
                  </a:cubicBezTo>
                  <a:cubicBezTo>
                    <a:pt x="864" y="987"/>
                    <a:pt x="1061" y="664"/>
                    <a:pt x="1100" y="324"/>
                  </a:cubicBezTo>
                  <a:cubicBezTo>
                    <a:pt x="1127" y="91"/>
                    <a:pt x="997" y="0"/>
                    <a:pt x="8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468;p44">
              <a:extLst>
                <a:ext uri="{FF2B5EF4-FFF2-40B4-BE49-F238E27FC236}">
                  <a16:creationId xmlns:a16="http://schemas.microsoft.com/office/drawing/2014/main" id="{502D03AC-6A02-D748-882B-D9CAD615A5C4}"/>
                </a:ext>
              </a:extLst>
            </p:cNvPr>
            <p:cNvSpPr/>
            <p:nvPr/>
          </p:nvSpPr>
          <p:spPr>
            <a:xfrm>
              <a:off x="5892647" y="4070960"/>
              <a:ext cx="28810" cy="27779"/>
            </a:xfrm>
            <a:custGeom>
              <a:avLst/>
              <a:gdLst/>
              <a:ahLst/>
              <a:cxnLst/>
              <a:rect l="l" t="t" r="r" b="b"/>
              <a:pathLst>
                <a:path w="838" h="808" extrusionOk="0">
                  <a:moveTo>
                    <a:pt x="455" y="0"/>
                  </a:moveTo>
                  <a:cubicBezTo>
                    <a:pt x="191" y="0"/>
                    <a:pt x="0" y="328"/>
                    <a:pt x="84" y="569"/>
                  </a:cubicBezTo>
                  <a:cubicBezTo>
                    <a:pt x="126" y="692"/>
                    <a:pt x="240" y="791"/>
                    <a:pt x="370" y="806"/>
                  </a:cubicBezTo>
                  <a:cubicBezTo>
                    <a:pt x="380" y="807"/>
                    <a:pt x="391" y="807"/>
                    <a:pt x="401" y="807"/>
                  </a:cubicBezTo>
                  <a:cubicBezTo>
                    <a:pt x="511" y="807"/>
                    <a:pt x="620" y="748"/>
                    <a:pt x="688" y="660"/>
                  </a:cubicBezTo>
                  <a:cubicBezTo>
                    <a:pt x="837" y="461"/>
                    <a:pt x="800" y="57"/>
                    <a:pt x="513" y="5"/>
                  </a:cubicBezTo>
                  <a:cubicBezTo>
                    <a:pt x="493" y="2"/>
                    <a:pt x="474" y="0"/>
                    <a:pt x="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469;p44">
              <a:extLst>
                <a:ext uri="{FF2B5EF4-FFF2-40B4-BE49-F238E27FC236}">
                  <a16:creationId xmlns:a16="http://schemas.microsoft.com/office/drawing/2014/main" id="{3F647871-1DA1-7FAB-E922-C87573A305CD}"/>
                </a:ext>
              </a:extLst>
            </p:cNvPr>
            <p:cNvSpPr/>
            <p:nvPr/>
          </p:nvSpPr>
          <p:spPr>
            <a:xfrm>
              <a:off x="5961853" y="3824285"/>
              <a:ext cx="169081" cy="158732"/>
            </a:xfrm>
            <a:custGeom>
              <a:avLst/>
              <a:gdLst/>
              <a:ahLst/>
              <a:cxnLst/>
              <a:rect l="l" t="t" r="r" b="b"/>
              <a:pathLst>
                <a:path w="4918" h="4617" extrusionOk="0">
                  <a:moveTo>
                    <a:pt x="2456" y="0"/>
                  </a:moveTo>
                  <a:cubicBezTo>
                    <a:pt x="1320" y="0"/>
                    <a:pt x="330" y="839"/>
                    <a:pt x="172" y="1996"/>
                  </a:cubicBezTo>
                  <a:cubicBezTo>
                    <a:pt x="0" y="3259"/>
                    <a:pt x="883" y="4423"/>
                    <a:pt x="2146" y="4595"/>
                  </a:cubicBezTo>
                  <a:cubicBezTo>
                    <a:pt x="2252" y="4609"/>
                    <a:pt x="2357" y="4616"/>
                    <a:pt x="2461" y="4616"/>
                  </a:cubicBezTo>
                  <a:cubicBezTo>
                    <a:pt x="3597" y="4616"/>
                    <a:pt x="4587" y="3778"/>
                    <a:pt x="4745" y="2621"/>
                  </a:cubicBezTo>
                  <a:cubicBezTo>
                    <a:pt x="4918" y="1359"/>
                    <a:pt x="4033" y="195"/>
                    <a:pt x="2771" y="22"/>
                  </a:cubicBezTo>
                  <a:cubicBezTo>
                    <a:pt x="2665" y="7"/>
                    <a:pt x="2560" y="0"/>
                    <a:pt x="24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70;p44">
              <a:extLst>
                <a:ext uri="{FF2B5EF4-FFF2-40B4-BE49-F238E27FC236}">
                  <a16:creationId xmlns:a16="http://schemas.microsoft.com/office/drawing/2014/main" id="{4CB382EE-CF13-FF62-4694-8934DD2AB11B}"/>
                </a:ext>
              </a:extLst>
            </p:cNvPr>
            <p:cNvSpPr/>
            <p:nvPr/>
          </p:nvSpPr>
          <p:spPr>
            <a:xfrm>
              <a:off x="5961853" y="3824285"/>
              <a:ext cx="169081" cy="158732"/>
            </a:xfrm>
            <a:custGeom>
              <a:avLst/>
              <a:gdLst/>
              <a:ahLst/>
              <a:cxnLst/>
              <a:rect l="l" t="t" r="r" b="b"/>
              <a:pathLst>
                <a:path w="4918" h="4617" extrusionOk="0">
                  <a:moveTo>
                    <a:pt x="2456" y="0"/>
                  </a:moveTo>
                  <a:cubicBezTo>
                    <a:pt x="1320" y="0"/>
                    <a:pt x="330" y="839"/>
                    <a:pt x="172" y="1996"/>
                  </a:cubicBezTo>
                  <a:cubicBezTo>
                    <a:pt x="0" y="3259"/>
                    <a:pt x="883" y="4423"/>
                    <a:pt x="2146" y="4595"/>
                  </a:cubicBezTo>
                  <a:cubicBezTo>
                    <a:pt x="2252" y="4609"/>
                    <a:pt x="2357" y="4616"/>
                    <a:pt x="2461" y="4616"/>
                  </a:cubicBezTo>
                  <a:cubicBezTo>
                    <a:pt x="3597" y="4616"/>
                    <a:pt x="4587" y="3778"/>
                    <a:pt x="4745" y="2621"/>
                  </a:cubicBezTo>
                  <a:cubicBezTo>
                    <a:pt x="4918" y="1359"/>
                    <a:pt x="4033" y="195"/>
                    <a:pt x="2771" y="22"/>
                  </a:cubicBezTo>
                  <a:cubicBezTo>
                    <a:pt x="2665" y="7"/>
                    <a:pt x="2560" y="0"/>
                    <a:pt x="2456" y="0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471;p44">
              <a:extLst>
                <a:ext uri="{FF2B5EF4-FFF2-40B4-BE49-F238E27FC236}">
                  <a16:creationId xmlns:a16="http://schemas.microsoft.com/office/drawing/2014/main" id="{CA853691-9196-B344-6CDF-C4BCAC322110}"/>
                </a:ext>
              </a:extLst>
            </p:cNvPr>
            <p:cNvSpPr/>
            <p:nvPr/>
          </p:nvSpPr>
          <p:spPr>
            <a:xfrm>
              <a:off x="6035701" y="3842816"/>
              <a:ext cx="33486" cy="24925"/>
            </a:xfrm>
            <a:custGeom>
              <a:avLst/>
              <a:gdLst/>
              <a:ahLst/>
              <a:cxnLst/>
              <a:rect l="l" t="t" r="r" b="b"/>
              <a:pathLst>
                <a:path w="974" h="725" fill="none" extrusionOk="0">
                  <a:moveTo>
                    <a:pt x="1" y="725"/>
                  </a:moveTo>
                  <a:lnTo>
                    <a:pt x="973" y="0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472;p44">
              <a:extLst>
                <a:ext uri="{FF2B5EF4-FFF2-40B4-BE49-F238E27FC236}">
                  <a16:creationId xmlns:a16="http://schemas.microsoft.com/office/drawing/2014/main" id="{3B579D1E-80B3-309E-D7ED-508CC37C8ACA}"/>
                </a:ext>
              </a:extLst>
            </p:cNvPr>
            <p:cNvSpPr/>
            <p:nvPr/>
          </p:nvSpPr>
          <p:spPr>
            <a:xfrm>
              <a:off x="6039965" y="3838552"/>
              <a:ext cx="24960" cy="33452"/>
            </a:xfrm>
            <a:custGeom>
              <a:avLst/>
              <a:gdLst/>
              <a:ahLst/>
              <a:cxnLst/>
              <a:rect l="l" t="t" r="r" b="b"/>
              <a:pathLst>
                <a:path w="726" h="973" fill="none" extrusionOk="0">
                  <a:moveTo>
                    <a:pt x="1" y="0"/>
                  </a:moveTo>
                  <a:lnTo>
                    <a:pt x="725" y="973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473;p44">
              <a:extLst>
                <a:ext uri="{FF2B5EF4-FFF2-40B4-BE49-F238E27FC236}">
                  <a16:creationId xmlns:a16="http://schemas.microsoft.com/office/drawing/2014/main" id="{8A35310D-8012-E784-E9D9-8E744BAAD3CC}"/>
                </a:ext>
              </a:extLst>
            </p:cNvPr>
            <p:cNvSpPr/>
            <p:nvPr/>
          </p:nvSpPr>
          <p:spPr>
            <a:xfrm>
              <a:off x="6076407" y="3910372"/>
              <a:ext cx="38781" cy="43731"/>
            </a:xfrm>
            <a:custGeom>
              <a:avLst/>
              <a:gdLst/>
              <a:ahLst/>
              <a:cxnLst/>
              <a:rect l="l" t="t" r="r" b="b"/>
              <a:pathLst>
                <a:path w="1128" h="1272" extrusionOk="0">
                  <a:moveTo>
                    <a:pt x="834" y="1"/>
                  </a:moveTo>
                  <a:cubicBezTo>
                    <a:pt x="718" y="1"/>
                    <a:pt x="586" y="46"/>
                    <a:pt x="481" y="120"/>
                  </a:cubicBezTo>
                  <a:cubicBezTo>
                    <a:pt x="289" y="255"/>
                    <a:pt x="140" y="452"/>
                    <a:pt x="62" y="673"/>
                  </a:cubicBezTo>
                  <a:cubicBezTo>
                    <a:pt x="23" y="783"/>
                    <a:pt x="0" y="903"/>
                    <a:pt x="27" y="1017"/>
                  </a:cubicBezTo>
                  <a:cubicBezTo>
                    <a:pt x="53" y="1129"/>
                    <a:pt x="136" y="1235"/>
                    <a:pt x="249" y="1264"/>
                  </a:cubicBezTo>
                  <a:cubicBezTo>
                    <a:pt x="271" y="1269"/>
                    <a:pt x="294" y="1272"/>
                    <a:pt x="316" y="1272"/>
                  </a:cubicBezTo>
                  <a:cubicBezTo>
                    <a:pt x="408" y="1272"/>
                    <a:pt x="500" y="1229"/>
                    <a:pt x="578" y="1176"/>
                  </a:cubicBezTo>
                  <a:cubicBezTo>
                    <a:pt x="863" y="988"/>
                    <a:pt x="1060" y="664"/>
                    <a:pt x="1100" y="325"/>
                  </a:cubicBezTo>
                  <a:cubicBezTo>
                    <a:pt x="1127" y="92"/>
                    <a:pt x="997" y="1"/>
                    <a:pt x="834" y="1"/>
                  </a:cubicBezTo>
                  <a:close/>
                </a:path>
              </a:pathLst>
            </a:custGeom>
            <a:solidFill>
              <a:srgbClr val="FFE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474;p44">
              <a:extLst>
                <a:ext uri="{FF2B5EF4-FFF2-40B4-BE49-F238E27FC236}">
                  <a16:creationId xmlns:a16="http://schemas.microsoft.com/office/drawing/2014/main" id="{6B308E09-8E94-52F1-02CB-FD252EC35702}"/>
                </a:ext>
              </a:extLst>
            </p:cNvPr>
            <p:cNvSpPr/>
            <p:nvPr/>
          </p:nvSpPr>
          <p:spPr>
            <a:xfrm>
              <a:off x="6044537" y="3951146"/>
              <a:ext cx="28742" cy="27813"/>
            </a:xfrm>
            <a:custGeom>
              <a:avLst/>
              <a:gdLst/>
              <a:ahLst/>
              <a:cxnLst/>
              <a:rect l="l" t="t" r="r" b="b"/>
              <a:pathLst>
                <a:path w="836" h="809" extrusionOk="0">
                  <a:moveTo>
                    <a:pt x="454" y="1"/>
                  </a:moveTo>
                  <a:cubicBezTo>
                    <a:pt x="190" y="1"/>
                    <a:pt x="0" y="329"/>
                    <a:pt x="84" y="569"/>
                  </a:cubicBezTo>
                  <a:cubicBezTo>
                    <a:pt x="126" y="692"/>
                    <a:pt x="239" y="792"/>
                    <a:pt x="370" y="806"/>
                  </a:cubicBezTo>
                  <a:cubicBezTo>
                    <a:pt x="380" y="808"/>
                    <a:pt x="390" y="808"/>
                    <a:pt x="401" y="808"/>
                  </a:cubicBezTo>
                  <a:cubicBezTo>
                    <a:pt x="511" y="808"/>
                    <a:pt x="620" y="749"/>
                    <a:pt x="686" y="661"/>
                  </a:cubicBezTo>
                  <a:cubicBezTo>
                    <a:pt x="836" y="462"/>
                    <a:pt x="799" y="58"/>
                    <a:pt x="512" y="6"/>
                  </a:cubicBezTo>
                  <a:cubicBezTo>
                    <a:pt x="492" y="3"/>
                    <a:pt x="473" y="1"/>
                    <a:pt x="454" y="1"/>
                  </a:cubicBezTo>
                  <a:close/>
                </a:path>
              </a:pathLst>
            </a:custGeom>
            <a:solidFill>
              <a:srgbClr val="FFE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475;p44">
              <a:extLst>
                <a:ext uri="{FF2B5EF4-FFF2-40B4-BE49-F238E27FC236}">
                  <a16:creationId xmlns:a16="http://schemas.microsoft.com/office/drawing/2014/main" id="{867284B1-D05A-9786-CF4B-0DF78B1B6BFE}"/>
                </a:ext>
              </a:extLst>
            </p:cNvPr>
            <p:cNvSpPr/>
            <p:nvPr/>
          </p:nvSpPr>
          <p:spPr>
            <a:xfrm>
              <a:off x="6132549" y="3733522"/>
              <a:ext cx="169081" cy="158732"/>
            </a:xfrm>
            <a:custGeom>
              <a:avLst/>
              <a:gdLst/>
              <a:ahLst/>
              <a:cxnLst/>
              <a:rect l="l" t="t" r="r" b="b"/>
              <a:pathLst>
                <a:path w="4918" h="4617" extrusionOk="0">
                  <a:moveTo>
                    <a:pt x="2455" y="1"/>
                  </a:moveTo>
                  <a:cubicBezTo>
                    <a:pt x="1320" y="1"/>
                    <a:pt x="331" y="840"/>
                    <a:pt x="173" y="1997"/>
                  </a:cubicBezTo>
                  <a:cubicBezTo>
                    <a:pt x="1" y="3259"/>
                    <a:pt x="884" y="4422"/>
                    <a:pt x="2147" y="4595"/>
                  </a:cubicBezTo>
                  <a:cubicBezTo>
                    <a:pt x="2253" y="4609"/>
                    <a:pt x="2359" y="4616"/>
                    <a:pt x="2463" y="4616"/>
                  </a:cubicBezTo>
                  <a:cubicBezTo>
                    <a:pt x="3599" y="4616"/>
                    <a:pt x="4587" y="3777"/>
                    <a:pt x="4746" y="2622"/>
                  </a:cubicBezTo>
                  <a:cubicBezTo>
                    <a:pt x="4918" y="1358"/>
                    <a:pt x="4035" y="195"/>
                    <a:pt x="2772" y="23"/>
                  </a:cubicBezTo>
                  <a:cubicBezTo>
                    <a:pt x="2665" y="8"/>
                    <a:pt x="2560" y="1"/>
                    <a:pt x="2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476;p44">
              <a:extLst>
                <a:ext uri="{FF2B5EF4-FFF2-40B4-BE49-F238E27FC236}">
                  <a16:creationId xmlns:a16="http://schemas.microsoft.com/office/drawing/2014/main" id="{0FFB2EFB-7F62-8471-85E8-C0DC2B2ED668}"/>
                </a:ext>
              </a:extLst>
            </p:cNvPr>
            <p:cNvSpPr/>
            <p:nvPr/>
          </p:nvSpPr>
          <p:spPr>
            <a:xfrm>
              <a:off x="6132549" y="3733522"/>
              <a:ext cx="169081" cy="158732"/>
            </a:xfrm>
            <a:custGeom>
              <a:avLst/>
              <a:gdLst/>
              <a:ahLst/>
              <a:cxnLst/>
              <a:rect l="l" t="t" r="r" b="b"/>
              <a:pathLst>
                <a:path w="4918" h="4617" extrusionOk="0">
                  <a:moveTo>
                    <a:pt x="2455" y="1"/>
                  </a:moveTo>
                  <a:cubicBezTo>
                    <a:pt x="1320" y="1"/>
                    <a:pt x="331" y="840"/>
                    <a:pt x="173" y="1997"/>
                  </a:cubicBezTo>
                  <a:cubicBezTo>
                    <a:pt x="1" y="3259"/>
                    <a:pt x="884" y="4422"/>
                    <a:pt x="2147" y="4595"/>
                  </a:cubicBezTo>
                  <a:cubicBezTo>
                    <a:pt x="2253" y="4609"/>
                    <a:pt x="2359" y="4616"/>
                    <a:pt x="2463" y="4616"/>
                  </a:cubicBezTo>
                  <a:cubicBezTo>
                    <a:pt x="3599" y="4616"/>
                    <a:pt x="4587" y="3777"/>
                    <a:pt x="4746" y="2622"/>
                  </a:cubicBezTo>
                  <a:cubicBezTo>
                    <a:pt x="4918" y="1358"/>
                    <a:pt x="4035" y="195"/>
                    <a:pt x="2772" y="23"/>
                  </a:cubicBezTo>
                  <a:cubicBezTo>
                    <a:pt x="2665" y="8"/>
                    <a:pt x="2560" y="1"/>
                    <a:pt x="2455" y="1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477;p44">
              <a:extLst>
                <a:ext uri="{FF2B5EF4-FFF2-40B4-BE49-F238E27FC236}">
                  <a16:creationId xmlns:a16="http://schemas.microsoft.com/office/drawing/2014/main" id="{F63EAD3C-B9B5-BB69-26EC-A369BA41C551}"/>
                </a:ext>
              </a:extLst>
            </p:cNvPr>
            <p:cNvSpPr/>
            <p:nvPr/>
          </p:nvSpPr>
          <p:spPr>
            <a:xfrm>
              <a:off x="6206432" y="3752053"/>
              <a:ext cx="33452" cy="24925"/>
            </a:xfrm>
            <a:custGeom>
              <a:avLst/>
              <a:gdLst/>
              <a:ahLst/>
              <a:cxnLst/>
              <a:rect l="l" t="t" r="r" b="b"/>
              <a:pathLst>
                <a:path w="973" h="725" fill="none" extrusionOk="0">
                  <a:moveTo>
                    <a:pt x="0" y="724"/>
                  </a:moveTo>
                  <a:lnTo>
                    <a:pt x="973" y="0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478;p44">
              <a:extLst>
                <a:ext uri="{FF2B5EF4-FFF2-40B4-BE49-F238E27FC236}">
                  <a16:creationId xmlns:a16="http://schemas.microsoft.com/office/drawing/2014/main" id="{0AE1B346-6FC6-2CB3-876B-CA770B93DFC7}"/>
                </a:ext>
              </a:extLst>
            </p:cNvPr>
            <p:cNvSpPr/>
            <p:nvPr/>
          </p:nvSpPr>
          <p:spPr>
            <a:xfrm>
              <a:off x="6210695" y="3747755"/>
              <a:ext cx="24925" cy="33486"/>
            </a:xfrm>
            <a:custGeom>
              <a:avLst/>
              <a:gdLst/>
              <a:ahLst/>
              <a:cxnLst/>
              <a:rect l="l" t="t" r="r" b="b"/>
              <a:pathLst>
                <a:path w="725" h="974" fill="none" extrusionOk="0">
                  <a:moveTo>
                    <a:pt x="0" y="1"/>
                  </a:moveTo>
                  <a:lnTo>
                    <a:pt x="725" y="973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479;p44">
              <a:extLst>
                <a:ext uri="{FF2B5EF4-FFF2-40B4-BE49-F238E27FC236}">
                  <a16:creationId xmlns:a16="http://schemas.microsoft.com/office/drawing/2014/main" id="{308FEA0F-D2D6-EA5B-C23A-29DE62FE5784}"/>
                </a:ext>
              </a:extLst>
            </p:cNvPr>
            <p:cNvSpPr/>
            <p:nvPr/>
          </p:nvSpPr>
          <p:spPr>
            <a:xfrm>
              <a:off x="6247103" y="3819644"/>
              <a:ext cx="38815" cy="43731"/>
            </a:xfrm>
            <a:custGeom>
              <a:avLst/>
              <a:gdLst/>
              <a:ahLst/>
              <a:cxnLst/>
              <a:rect l="l" t="t" r="r" b="b"/>
              <a:pathLst>
                <a:path w="1129" h="1272" extrusionOk="0">
                  <a:moveTo>
                    <a:pt x="836" y="0"/>
                  </a:moveTo>
                  <a:cubicBezTo>
                    <a:pt x="720" y="0"/>
                    <a:pt x="588" y="46"/>
                    <a:pt x="483" y="120"/>
                  </a:cubicBezTo>
                  <a:cubicBezTo>
                    <a:pt x="289" y="255"/>
                    <a:pt x="141" y="451"/>
                    <a:pt x="62" y="673"/>
                  </a:cubicBezTo>
                  <a:cubicBezTo>
                    <a:pt x="23" y="783"/>
                    <a:pt x="1" y="902"/>
                    <a:pt x="28" y="1015"/>
                  </a:cubicBezTo>
                  <a:cubicBezTo>
                    <a:pt x="55" y="1129"/>
                    <a:pt x="136" y="1234"/>
                    <a:pt x="249" y="1263"/>
                  </a:cubicBezTo>
                  <a:cubicBezTo>
                    <a:pt x="271" y="1269"/>
                    <a:pt x="293" y="1271"/>
                    <a:pt x="315" y="1271"/>
                  </a:cubicBezTo>
                  <a:cubicBezTo>
                    <a:pt x="408" y="1271"/>
                    <a:pt x="500" y="1228"/>
                    <a:pt x="579" y="1176"/>
                  </a:cubicBezTo>
                  <a:cubicBezTo>
                    <a:pt x="865" y="987"/>
                    <a:pt x="1062" y="664"/>
                    <a:pt x="1101" y="324"/>
                  </a:cubicBezTo>
                  <a:cubicBezTo>
                    <a:pt x="1128" y="92"/>
                    <a:pt x="999" y="0"/>
                    <a:pt x="8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480;p44">
              <a:extLst>
                <a:ext uri="{FF2B5EF4-FFF2-40B4-BE49-F238E27FC236}">
                  <a16:creationId xmlns:a16="http://schemas.microsoft.com/office/drawing/2014/main" id="{FAC37894-FA38-127A-6725-AC9ACA408BEB}"/>
                </a:ext>
              </a:extLst>
            </p:cNvPr>
            <p:cNvSpPr/>
            <p:nvPr/>
          </p:nvSpPr>
          <p:spPr>
            <a:xfrm>
              <a:off x="6215233" y="3860418"/>
              <a:ext cx="28810" cy="27745"/>
            </a:xfrm>
            <a:custGeom>
              <a:avLst/>
              <a:gdLst/>
              <a:ahLst/>
              <a:cxnLst/>
              <a:rect l="l" t="t" r="r" b="b"/>
              <a:pathLst>
                <a:path w="838" h="807" extrusionOk="0">
                  <a:moveTo>
                    <a:pt x="454" y="1"/>
                  </a:moveTo>
                  <a:cubicBezTo>
                    <a:pt x="191" y="1"/>
                    <a:pt x="0" y="328"/>
                    <a:pt x="84" y="568"/>
                  </a:cubicBezTo>
                  <a:cubicBezTo>
                    <a:pt x="126" y="692"/>
                    <a:pt x="240" y="792"/>
                    <a:pt x="370" y="805"/>
                  </a:cubicBezTo>
                  <a:cubicBezTo>
                    <a:pt x="381" y="806"/>
                    <a:pt x="392" y="807"/>
                    <a:pt x="403" y="807"/>
                  </a:cubicBezTo>
                  <a:cubicBezTo>
                    <a:pt x="513" y="807"/>
                    <a:pt x="620" y="748"/>
                    <a:pt x="686" y="660"/>
                  </a:cubicBezTo>
                  <a:cubicBezTo>
                    <a:pt x="837" y="462"/>
                    <a:pt x="800" y="57"/>
                    <a:pt x="512" y="6"/>
                  </a:cubicBezTo>
                  <a:cubicBezTo>
                    <a:pt x="492" y="2"/>
                    <a:pt x="473" y="1"/>
                    <a:pt x="4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481;p44">
              <a:extLst>
                <a:ext uri="{FF2B5EF4-FFF2-40B4-BE49-F238E27FC236}">
                  <a16:creationId xmlns:a16="http://schemas.microsoft.com/office/drawing/2014/main" id="{3C38E9E2-41FF-C603-80E9-1FFB484C0FE1}"/>
                </a:ext>
              </a:extLst>
            </p:cNvPr>
            <p:cNvSpPr/>
            <p:nvPr/>
          </p:nvSpPr>
          <p:spPr>
            <a:xfrm>
              <a:off x="5566382" y="3938288"/>
              <a:ext cx="292918" cy="348991"/>
            </a:xfrm>
            <a:custGeom>
              <a:avLst/>
              <a:gdLst/>
              <a:ahLst/>
              <a:cxnLst/>
              <a:rect l="l" t="t" r="r" b="b"/>
              <a:pathLst>
                <a:path w="8520" h="10151" extrusionOk="0">
                  <a:moveTo>
                    <a:pt x="2974" y="1"/>
                  </a:moveTo>
                  <a:cubicBezTo>
                    <a:pt x="2690" y="1"/>
                    <a:pt x="2427" y="22"/>
                    <a:pt x="2184" y="57"/>
                  </a:cubicBezTo>
                  <a:cubicBezTo>
                    <a:pt x="1016" y="227"/>
                    <a:pt x="157" y="1150"/>
                    <a:pt x="106" y="2283"/>
                  </a:cubicBezTo>
                  <a:cubicBezTo>
                    <a:pt x="1" y="4623"/>
                    <a:pt x="99" y="9049"/>
                    <a:pt x="2251" y="10007"/>
                  </a:cubicBezTo>
                  <a:cubicBezTo>
                    <a:pt x="2472" y="10105"/>
                    <a:pt x="2696" y="10151"/>
                    <a:pt x="2921" y="10151"/>
                  </a:cubicBezTo>
                  <a:cubicBezTo>
                    <a:pt x="4924" y="10151"/>
                    <a:pt x="7016" y="6544"/>
                    <a:pt x="8032" y="4521"/>
                  </a:cubicBezTo>
                  <a:cubicBezTo>
                    <a:pt x="8520" y="3549"/>
                    <a:pt x="8265" y="2358"/>
                    <a:pt x="7392" y="1622"/>
                  </a:cubicBezTo>
                  <a:cubicBezTo>
                    <a:pt x="6807" y="1129"/>
                    <a:pt x="5987" y="627"/>
                    <a:pt x="4859" y="291"/>
                  </a:cubicBezTo>
                  <a:cubicBezTo>
                    <a:pt x="4157" y="81"/>
                    <a:pt x="3527" y="1"/>
                    <a:pt x="2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482;p44">
              <a:extLst>
                <a:ext uri="{FF2B5EF4-FFF2-40B4-BE49-F238E27FC236}">
                  <a16:creationId xmlns:a16="http://schemas.microsoft.com/office/drawing/2014/main" id="{5E0F9C0D-5262-5D45-298D-FC41C9BC505D}"/>
                </a:ext>
              </a:extLst>
            </p:cNvPr>
            <p:cNvSpPr/>
            <p:nvPr/>
          </p:nvSpPr>
          <p:spPr>
            <a:xfrm>
              <a:off x="5594023" y="3975178"/>
              <a:ext cx="225602" cy="268748"/>
            </a:xfrm>
            <a:custGeom>
              <a:avLst/>
              <a:gdLst/>
              <a:ahLst/>
              <a:cxnLst/>
              <a:rect l="l" t="t" r="r" b="b"/>
              <a:pathLst>
                <a:path w="6562" h="7817" extrusionOk="0">
                  <a:moveTo>
                    <a:pt x="2292" y="0"/>
                  </a:moveTo>
                  <a:cubicBezTo>
                    <a:pt x="2073" y="0"/>
                    <a:pt x="1869" y="16"/>
                    <a:pt x="1682" y="44"/>
                  </a:cubicBezTo>
                  <a:cubicBezTo>
                    <a:pt x="782" y="175"/>
                    <a:pt x="121" y="885"/>
                    <a:pt x="81" y="1757"/>
                  </a:cubicBezTo>
                  <a:cubicBezTo>
                    <a:pt x="1" y="3560"/>
                    <a:pt x="75" y="6970"/>
                    <a:pt x="1733" y="7706"/>
                  </a:cubicBezTo>
                  <a:cubicBezTo>
                    <a:pt x="1773" y="7725"/>
                    <a:pt x="1816" y="7741"/>
                    <a:pt x="1858" y="7755"/>
                  </a:cubicBezTo>
                  <a:cubicBezTo>
                    <a:pt x="1891" y="7766"/>
                    <a:pt x="1923" y="7775"/>
                    <a:pt x="1956" y="7781"/>
                  </a:cubicBezTo>
                  <a:cubicBezTo>
                    <a:pt x="2053" y="7805"/>
                    <a:pt x="2151" y="7816"/>
                    <a:pt x="2249" y="7816"/>
                  </a:cubicBezTo>
                  <a:cubicBezTo>
                    <a:pt x="3792" y="7816"/>
                    <a:pt x="5402" y="5039"/>
                    <a:pt x="6184" y="3482"/>
                  </a:cubicBezTo>
                  <a:cubicBezTo>
                    <a:pt x="6561" y="2733"/>
                    <a:pt x="6363" y="1815"/>
                    <a:pt x="5691" y="1249"/>
                  </a:cubicBezTo>
                  <a:cubicBezTo>
                    <a:pt x="5416" y="1016"/>
                    <a:pt x="5072" y="782"/>
                    <a:pt x="4648" y="576"/>
                  </a:cubicBezTo>
                  <a:cubicBezTo>
                    <a:pt x="4379" y="444"/>
                    <a:pt x="4077" y="324"/>
                    <a:pt x="3741" y="223"/>
                  </a:cubicBezTo>
                  <a:cubicBezTo>
                    <a:pt x="3547" y="166"/>
                    <a:pt x="3361" y="121"/>
                    <a:pt x="3182" y="86"/>
                  </a:cubicBezTo>
                  <a:cubicBezTo>
                    <a:pt x="2862" y="25"/>
                    <a:pt x="2565" y="0"/>
                    <a:pt x="2292" y="0"/>
                  </a:cubicBezTo>
                  <a:close/>
                </a:path>
              </a:pathLst>
            </a:custGeom>
            <a:solidFill>
              <a:srgbClr val="FFFFFF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483;p44">
              <a:extLst>
                <a:ext uri="{FF2B5EF4-FFF2-40B4-BE49-F238E27FC236}">
                  <a16:creationId xmlns:a16="http://schemas.microsoft.com/office/drawing/2014/main" id="{55B4423F-E014-CD3D-11A4-B13D26165D73}"/>
                </a:ext>
              </a:extLst>
            </p:cNvPr>
            <p:cNvSpPr/>
            <p:nvPr/>
          </p:nvSpPr>
          <p:spPr>
            <a:xfrm>
              <a:off x="5657901" y="3978135"/>
              <a:ext cx="96298" cy="264588"/>
            </a:xfrm>
            <a:custGeom>
              <a:avLst/>
              <a:gdLst/>
              <a:ahLst/>
              <a:cxnLst/>
              <a:rect l="l" t="t" r="r" b="b"/>
              <a:pathLst>
                <a:path w="2801" h="7696" extrusionOk="0">
                  <a:moveTo>
                    <a:pt x="1324" y="0"/>
                  </a:moveTo>
                  <a:cubicBezTo>
                    <a:pt x="1065" y="290"/>
                    <a:pt x="775" y="718"/>
                    <a:pt x="573" y="1321"/>
                  </a:cubicBezTo>
                  <a:cubicBezTo>
                    <a:pt x="171" y="2519"/>
                    <a:pt x="29" y="6674"/>
                    <a:pt x="0" y="7669"/>
                  </a:cubicBezTo>
                  <a:cubicBezTo>
                    <a:pt x="33" y="7680"/>
                    <a:pt x="65" y="7689"/>
                    <a:pt x="98" y="7695"/>
                  </a:cubicBezTo>
                  <a:cubicBezTo>
                    <a:pt x="437" y="7057"/>
                    <a:pt x="1560" y="4896"/>
                    <a:pt x="2332" y="2656"/>
                  </a:cubicBezTo>
                  <a:cubicBezTo>
                    <a:pt x="2707" y="1573"/>
                    <a:pt x="2801" y="901"/>
                    <a:pt x="2790" y="490"/>
                  </a:cubicBezTo>
                  <a:cubicBezTo>
                    <a:pt x="2521" y="358"/>
                    <a:pt x="2220" y="238"/>
                    <a:pt x="1883" y="137"/>
                  </a:cubicBezTo>
                  <a:cubicBezTo>
                    <a:pt x="1689" y="80"/>
                    <a:pt x="1503" y="35"/>
                    <a:pt x="1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484;p44">
              <a:extLst>
                <a:ext uri="{FF2B5EF4-FFF2-40B4-BE49-F238E27FC236}">
                  <a16:creationId xmlns:a16="http://schemas.microsoft.com/office/drawing/2014/main" id="{F5B4D3AE-944D-9FB8-9F04-EF5FA63BB49C}"/>
                </a:ext>
              </a:extLst>
            </p:cNvPr>
            <p:cNvSpPr/>
            <p:nvPr/>
          </p:nvSpPr>
          <p:spPr>
            <a:xfrm>
              <a:off x="5638030" y="3874961"/>
              <a:ext cx="196310" cy="87325"/>
            </a:xfrm>
            <a:custGeom>
              <a:avLst/>
              <a:gdLst/>
              <a:ahLst/>
              <a:cxnLst/>
              <a:rect l="l" t="t" r="r" b="b"/>
              <a:pathLst>
                <a:path w="5710" h="2540" extrusionOk="0">
                  <a:moveTo>
                    <a:pt x="864" y="1"/>
                  </a:moveTo>
                  <a:cubicBezTo>
                    <a:pt x="368" y="1"/>
                    <a:pt x="0" y="213"/>
                    <a:pt x="0" y="213"/>
                  </a:cubicBezTo>
                  <a:lnTo>
                    <a:pt x="2725" y="2403"/>
                  </a:lnTo>
                  <a:lnTo>
                    <a:pt x="3211" y="2540"/>
                  </a:lnTo>
                  <a:lnTo>
                    <a:pt x="5709" y="1435"/>
                  </a:lnTo>
                  <a:cubicBezTo>
                    <a:pt x="5570" y="1293"/>
                    <a:pt x="5386" y="1236"/>
                    <a:pt x="5181" y="1236"/>
                  </a:cubicBezTo>
                  <a:cubicBezTo>
                    <a:pt x="4365" y="1236"/>
                    <a:pt x="3212" y="2140"/>
                    <a:pt x="3212" y="2140"/>
                  </a:cubicBezTo>
                  <a:lnTo>
                    <a:pt x="4259" y="444"/>
                  </a:lnTo>
                  <a:cubicBezTo>
                    <a:pt x="4244" y="443"/>
                    <a:pt x="4229" y="443"/>
                    <a:pt x="4215" y="443"/>
                  </a:cubicBezTo>
                  <a:cubicBezTo>
                    <a:pt x="3152" y="443"/>
                    <a:pt x="2884" y="2164"/>
                    <a:pt x="2884" y="2164"/>
                  </a:cubicBezTo>
                  <a:cubicBezTo>
                    <a:pt x="2884" y="2164"/>
                    <a:pt x="2839" y="1111"/>
                    <a:pt x="1915" y="375"/>
                  </a:cubicBezTo>
                  <a:cubicBezTo>
                    <a:pt x="1554" y="88"/>
                    <a:pt x="1183" y="1"/>
                    <a:pt x="8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485;p44">
              <a:extLst>
                <a:ext uri="{FF2B5EF4-FFF2-40B4-BE49-F238E27FC236}">
                  <a16:creationId xmlns:a16="http://schemas.microsoft.com/office/drawing/2014/main" id="{F65D087E-01D0-CB97-A018-B95DD0415FFC}"/>
                </a:ext>
              </a:extLst>
            </p:cNvPr>
            <p:cNvSpPr/>
            <p:nvPr/>
          </p:nvSpPr>
          <p:spPr>
            <a:xfrm>
              <a:off x="5933593" y="3901364"/>
              <a:ext cx="368519" cy="325407"/>
            </a:xfrm>
            <a:custGeom>
              <a:avLst/>
              <a:gdLst/>
              <a:ahLst/>
              <a:cxnLst/>
              <a:rect l="l" t="t" r="r" b="b"/>
              <a:pathLst>
                <a:path w="10719" h="9465" extrusionOk="0">
                  <a:moveTo>
                    <a:pt x="5486" y="0"/>
                  </a:moveTo>
                  <a:cubicBezTo>
                    <a:pt x="5283" y="0"/>
                    <a:pt x="5077" y="25"/>
                    <a:pt x="4871" y="76"/>
                  </a:cubicBezTo>
                  <a:cubicBezTo>
                    <a:pt x="4130" y="260"/>
                    <a:pt x="3241" y="630"/>
                    <a:pt x="2307" y="1346"/>
                  </a:cubicBezTo>
                  <a:cubicBezTo>
                    <a:pt x="1428" y="2019"/>
                    <a:pt x="885" y="2735"/>
                    <a:pt x="550" y="3376"/>
                  </a:cubicBezTo>
                  <a:cubicBezTo>
                    <a:pt x="1" y="4422"/>
                    <a:pt x="245" y="5658"/>
                    <a:pt x="1132" y="6364"/>
                  </a:cubicBezTo>
                  <a:cubicBezTo>
                    <a:pt x="2634" y="7559"/>
                    <a:pt x="5351" y="9464"/>
                    <a:pt x="7403" y="9464"/>
                  </a:cubicBezTo>
                  <a:cubicBezTo>
                    <a:pt x="7856" y="9464"/>
                    <a:pt x="8277" y="9372"/>
                    <a:pt x="8645" y="9158"/>
                  </a:cubicBezTo>
                  <a:cubicBezTo>
                    <a:pt x="10718" y="7956"/>
                    <a:pt x="8753" y="3493"/>
                    <a:pt x="7594" y="1258"/>
                  </a:cubicBezTo>
                  <a:cubicBezTo>
                    <a:pt x="7187" y="472"/>
                    <a:pt x="6372" y="0"/>
                    <a:pt x="54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486;p44">
              <a:extLst>
                <a:ext uri="{FF2B5EF4-FFF2-40B4-BE49-F238E27FC236}">
                  <a16:creationId xmlns:a16="http://schemas.microsoft.com/office/drawing/2014/main" id="{B394FA05-8829-3054-914F-DA8DEC79A6FA}"/>
                </a:ext>
              </a:extLst>
            </p:cNvPr>
            <p:cNvSpPr/>
            <p:nvPr/>
          </p:nvSpPr>
          <p:spPr>
            <a:xfrm>
              <a:off x="5973543" y="3941039"/>
              <a:ext cx="279269" cy="250596"/>
            </a:xfrm>
            <a:custGeom>
              <a:avLst/>
              <a:gdLst/>
              <a:ahLst/>
              <a:cxnLst/>
              <a:rect l="l" t="t" r="r" b="b"/>
              <a:pathLst>
                <a:path w="8123" h="7289" extrusionOk="0">
                  <a:moveTo>
                    <a:pt x="4223" y="0"/>
                  </a:moveTo>
                  <a:cubicBezTo>
                    <a:pt x="4068" y="0"/>
                    <a:pt x="3909" y="19"/>
                    <a:pt x="3750" y="59"/>
                  </a:cubicBezTo>
                  <a:cubicBezTo>
                    <a:pt x="3401" y="145"/>
                    <a:pt x="3008" y="286"/>
                    <a:pt x="2592" y="509"/>
                  </a:cubicBezTo>
                  <a:cubicBezTo>
                    <a:pt x="2329" y="649"/>
                    <a:pt x="2055" y="823"/>
                    <a:pt x="1775" y="1037"/>
                  </a:cubicBezTo>
                  <a:cubicBezTo>
                    <a:pt x="1614" y="1160"/>
                    <a:pt x="1469" y="1284"/>
                    <a:pt x="1336" y="1408"/>
                  </a:cubicBezTo>
                  <a:cubicBezTo>
                    <a:pt x="910" y="1811"/>
                    <a:pt x="619" y="2222"/>
                    <a:pt x="422" y="2598"/>
                  </a:cubicBezTo>
                  <a:cubicBezTo>
                    <a:pt x="0" y="3404"/>
                    <a:pt x="188" y="4357"/>
                    <a:pt x="871" y="4900"/>
                  </a:cubicBezTo>
                  <a:cubicBezTo>
                    <a:pt x="2028" y="5820"/>
                    <a:pt x="4119" y="7289"/>
                    <a:pt x="5701" y="7289"/>
                  </a:cubicBezTo>
                  <a:cubicBezTo>
                    <a:pt x="6050" y="7289"/>
                    <a:pt x="6374" y="7217"/>
                    <a:pt x="6658" y="7053"/>
                  </a:cubicBezTo>
                  <a:cubicBezTo>
                    <a:pt x="6696" y="7031"/>
                    <a:pt x="6734" y="7006"/>
                    <a:pt x="6770" y="6980"/>
                  </a:cubicBezTo>
                  <a:cubicBezTo>
                    <a:pt x="6798" y="6960"/>
                    <a:pt x="6824" y="6940"/>
                    <a:pt x="6849" y="6917"/>
                  </a:cubicBezTo>
                  <a:cubicBezTo>
                    <a:pt x="8122" y="5830"/>
                    <a:pt x="6700" y="2614"/>
                    <a:pt x="5847" y="970"/>
                  </a:cubicBezTo>
                  <a:cubicBezTo>
                    <a:pt x="5534" y="364"/>
                    <a:pt x="4906" y="0"/>
                    <a:pt x="4223" y="0"/>
                  </a:cubicBezTo>
                  <a:close/>
                </a:path>
              </a:pathLst>
            </a:custGeom>
            <a:solidFill>
              <a:srgbClr val="FFFFFF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487;p44">
              <a:extLst>
                <a:ext uri="{FF2B5EF4-FFF2-40B4-BE49-F238E27FC236}">
                  <a16:creationId xmlns:a16="http://schemas.microsoft.com/office/drawing/2014/main" id="{4A31EADC-CE67-3735-88D1-C5BD3C2E457D}"/>
                </a:ext>
              </a:extLst>
            </p:cNvPr>
            <p:cNvSpPr/>
            <p:nvPr/>
          </p:nvSpPr>
          <p:spPr>
            <a:xfrm>
              <a:off x="6019440" y="3958538"/>
              <a:ext cx="189571" cy="222507"/>
            </a:xfrm>
            <a:custGeom>
              <a:avLst/>
              <a:gdLst/>
              <a:ahLst/>
              <a:cxnLst/>
              <a:rect l="l" t="t" r="r" b="b"/>
              <a:pathLst>
                <a:path w="5514" h="6472" extrusionOk="0">
                  <a:moveTo>
                    <a:pt x="1257" y="0"/>
                  </a:moveTo>
                  <a:cubicBezTo>
                    <a:pt x="994" y="140"/>
                    <a:pt x="720" y="314"/>
                    <a:pt x="440" y="528"/>
                  </a:cubicBezTo>
                  <a:cubicBezTo>
                    <a:pt x="279" y="651"/>
                    <a:pt x="134" y="775"/>
                    <a:pt x="1" y="899"/>
                  </a:cubicBezTo>
                  <a:cubicBezTo>
                    <a:pt x="84" y="1280"/>
                    <a:pt x="260" y="1766"/>
                    <a:pt x="630" y="2284"/>
                  </a:cubicBezTo>
                  <a:cubicBezTo>
                    <a:pt x="1365" y="3311"/>
                    <a:pt x="4647" y="5863"/>
                    <a:pt x="5435" y="6471"/>
                  </a:cubicBezTo>
                  <a:cubicBezTo>
                    <a:pt x="5463" y="6451"/>
                    <a:pt x="5489" y="6431"/>
                    <a:pt x="5514" y="6408"/>
                  </a:cubicBezTo>
                  <a:cubicBezTo>
                    <a:pt x="5197" y="5758"/>
                    <a:pt x="4104" y="3582"/>
                    <a:pt x="2744" y="1641"/>
                  </a:cubicBezTo>
                  <a:cubicBezTo>
                    <a:pt x="2086" y="703"/>
                    <a:pt x="1597" y="233"/>
                    <a:pt x="12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488;p44">
              <a:extLst>
                <a:ext uri="{FF2B5EF4-FFF2-40B4-BE49-F238E27FC236}">
                  <a16:creationId xmlns:a16="http://schemas.microsoft.com/office/drawing/2014/main" id="{5943855A-D159-532D-C858-826F6B44EA3B}"/>
                </a:ext>
              </a:extLst>
            </p:cNvPr>
            <p:cNvSpPr/>
            <p:nvPr/>
          </p:nvSpPr>
          <p:spPr>
            <a:xfrm>
              <a:off x="5903511" y="3851892"/>
              <a:ext cx="149175" cy="134288"/>
            </a:xfrm>
            <a:custGeom>
              <a:avLst/>
              <a:gdLst/>
              <a:ahLst/>
              <a:cxnLst/>
              <a:rect l="l" t="t" r="r" b="b"/>
              <a:pathLst>
                <a:path w="4339" h="3906" extrusionOk="0">
                  <a:moveTo>
                    <a:pt x="4339" y="0"/>
                  </a:moveTo>
                  <a:lnTo>
                    <a:pt x="4339" y="0"/>
                  </a:lnTo>
                  <a:cubicBezTo>
                    <a:pt x="3357" y="143"/>
                    <a:pt x="3444" y="2436"/>
                    <a:pt x="3444" y="2436"/>
                  </a:cubicBezTo>
                  <a:lnTo>
                    <a:pt x="2685" y="593"/>
                  </a:lnTo>
                  <a:lnTo>
                    <a:pt x="2685" y="593"/>
                  </a:lnTo>
                  <a:cubicBezTo>
                    <a:pt x="1999" y="1454"/>
                    <a:pt x="3272" y="2714"/>
                    <a:pt x="3272" y="2714"/>
                  </a:cubicBezTo>
                  <a:cubicBezTo>
                    <a:pt x="3272" y="2714"/>
                    <a:pt x="2730" y="2357"/>
                    <a:pt x="1946" y="2357"/>
                  </a:cubicBezTo>
                  <a:cubicBezTo>
                    <a:pt x="1732" y="2357"/>
                    <a:pt x="1499" y="2383"/>
                    <a:pt x="1255" y="2452"/>
                  </a:cubicBezTo>
                  <a:cubicBezTo>
                    <a:pt x="118" y="2768"/>
                    <a:pt x="0" y="3906"/>
                    <a:pt x="0" y="3906"/>
                  </a:cubicBezTo>
                  <a:lnTo>
                    <a:pt x="3372" y="2985"/>
                  </a:lnTo>
                  <a:lnTo>
                    <a:pt x="3767" y="2671"/>
                  </a:lnTo>
                  <a:lnTo>
                    <a:pt x="43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489;p44">
              <a:extLst>
                <a:ext uri="{FF2B5EF4-FFF2-40B4-BE49-F238E27FC236}">
                  <a16:creationId xmlns:a16="http://schemas.microsoft.com/office/drawing/2014/main" id="{2EE79A1D-DBF9-207C-31D8-1914FAF6F21D}"/>
                </a:ext>
              </a:extLst>
            </p:cNvPr>
            <p:cNvSpPr/>
            <p:nvPr/>
          </p:nvSpPr>
          <p:spPr>
            <a:xfrm>
              <a:off x="5766404" y="4251420"/>
              <a:ext cx="294396" cy="343181"/>
            </a:xfrm>
            <a:custGeom>
              <a:avLst/>
              <a:gdLst/>
              <a:ahLst/>
              <a:cxnLst/>
              <a:rect l="l" t="t" r="r" b="b"/>
              <a:pathLst>
                <a:path w="8563" h="9982" extrusionOk="0">
                  <a:moveTo>
                    <a:pt x="5124" y="0"/>
                  </a:moveTo>
                  <a:cubicBezTo>
                    <a:pt x="4728" y="0"/>
                    <a:pt x="4299" y="33"/>
                    <a:pt x="3839" y="111"/>
                  </a:cubicBezTo>
                  <a:cubicBezTo>
                    <a:pt x="2748" y="295"/>
                    <a:pt x="1933" y="673"/>
                    <a:pt x="1336" y="1083"/>
                  </a:cubicBezTo>
                  <a:cubicBezTo>
                    <a:pt x="362" y="1752"/>
                    <a:pt x="0" y="2959"/>
                    <a:pt x="454" y="3996"/>
                  </a:cubicBezTo>
                  <a:cubicBezTo>
                    <a:pt x="1382" y="6119"/>
                    <a:pt x="3389" y="9982"/>
                    <a:pt x="5707" y="9982"/>
                  </a:cubicBezTo>
                  <a:cubicBezTo>
                    <a:pt x="5734" y="9982"/>
                    <a:pt x="5761" y="9981"/>
                    <a:pt x="5788" y="9980"/>
                  </a:cubicBezTo>
                  <a:cubicBezTo>
                    <a:pt x="8184" y="9887"/>
                    <a:pt x="8533" y="5022"/>
                    <a:pt x="8554" y="2505"/>
                  </a:cubicBezTo>
                  <a:cubicBezTo>
                    <a:pt x="8563" y="1419"/>
                    <a:pt x="7807" y="462"/>
                    <a:pt x="6699" y="187"/>
                  </a:cubicBezTo>
                  <a:cubicBezTo>
                    <a:pt x="6252" y="76"/>
                    <a:pt x="5726" y="0"/>
                    <a:pt x="5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490;p44">
              <a:extLst>
                <a:ext uri="{FF2B5EF4-FFF2-40B4-BE49-F238E27FC236}">
                  <a16:creationId xmlns:a16="http://schemas.microsoft.com/office/drawing/2014/main" id="{A5352A07-0838-8AC4-885A-6CFE64ECE76B}"/>
                </a:ext>
              </a:extLst>
            </p:cNvPr>
            <p:cNvSpPr/>
            <p:nvPr/>
          </p:nvSpPr>
          <p:spPr>
            <a:xfrm>
              <a:off x="5783628" y="4180563"/>
              <a:ext cx="194694" cy="83784"/>
            </a:xfrm>
            <a:custGeom>
              <a:avLst/>
              <a:gdLst/>
              <a:ahLst/>
              <a:cxnLst/>
              <a:rect l="l" t="t" r="r" b="b"/>
              <a:pathLst>
                <a:path w="5663" h="2437" extrusionOk="0">
                  <a:moveTo>
                    <a:pt x="3924" y="1"/>
                  </a:moveTo>
                  <a:cubicBezTo>
                    <a:pt x="2915" y="442"/>
                    <a:pt x="3451" y="2152"/>
                    <a:pt x="3451" y="2152"/>
                  </a:cubicBezTo>
                  <a:cubicBezTo>
                    <a:pt x="3451" y="2152"/>
                    <a:pt x="2944" y="1227"/>
                    <a:pt x="1791" y="976"/>
                  </a:cubicBezTo>
                  <a:cubicBezTo>
                    <a:pt x="1656" y="946"/>
                    <a:pt x="1528" y="933"/>
                    <a:pt x="1407" y="933"/>
                  </a:cubicBezTo>
                  <a:cubicBezTo>
                    <a:pt x="497" y="933"/>
                    <a:pt x="1" y="1674"/>
                    <a:pt x="1" y="1674"/>
                  </a:cubicBezTo>
                  <a:lnTo>
                    <a:pt x="3413" y="2437"/>
                  </a:lnTo>
                  <a:lnTo>
                    <a:pt x="3909" y="2345"/>
                  </a:lnTo>
                  <a:lnTo>
                    <a:pt x="5663" y="250"/>
                  </a:lnTo>
                  <a:cubicBezTo>
                    <a:pt x="5593" y="226"/>
                    <a:pt x="5523" y="214"/>
                    <a:pt x="5454" y="214"/>
                  </a:cubicBezTo>
                  <a:cubicBezTo>
                    <a:pt x="4585" y="214"/>
                    <a:pt x="3733" y="1986"/>
                    <a:pt x="3733" y="1986"/>
                  </a:cubicBezTo>
                  <a:lnTo>
                    <a:pt x="39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491;p44">
              <a:extLst>
                <a:ext uri="{FF2B5EF4-FFF2-40B4-BE49-F238E27FC236}">
                  <a16:creationId xmlns:a16="http://schemas.microsoft.com/office/drawing/2014/main" id="{BE06E644-EC91-0DAA-BDDC-20D3D44DD7D6}"/>
                </a:ext>
              </a:extLst>
            </p:cNvPr>
            <p:cNvSpPr/>
            <p:nvPr/>
          </p:nvSpPr>
          <p:spPr>
            <a:xfrm>
              <a:off x="5827841" y="4339329"/>
              <a:ext cx="15540" cy="31698"/>
            </a:xfrm>
            <a:custGeom>
              <a:avLst/>
              <a:gdLst/>
              <a:ahLst/>
              <a:cxnLst/>
              <a:rect l="l" t="t" r="r" b="b"/>
              <a:pathLst>
                <a:path w="452" h="922" extrusionOk="0">
                  <a:moveTo>
                    <a:pt x="153" y="1"/>
                  </a:moveTo>
                  <a:cubicBezTo>
                    <a:pt x="149" y="1"/>
                    <a:pt x="144" y="1"/>
                    <a:pt x="140" y="2"/>
                  </a:cubicBezTo>
                  <a:cubicBezTo>
                    <a:pt x="42" y="20"/>
                    <a:pt x="0" y="241"/>
                    <a:pt x="47" y="495"/>
                  </a:cubicBezTo>
                  <a:cubicBezTo>
                    <a:pt x="92" y="736"/>
                    <a:pt x="203" y="922"/>
                    <a:pt x="298" y="922"/>
                  </a:cubicBezTo>
                  <a:cubicBezTo>
                    <a:pt x="303" y="922"/>
                    <a:pt x="307" y="921"/>
                    <a:pt x="311" y="921"/>
                  </a:cubicBezTo>
                  <a:cubicBezTo>
                    <a:pt x="410" y="902"/>
                    <a:pt x="452" y="681"/>
                    <a:pt x="405" y="428"/>
                  </a:cubicBezTo>
                  <a:cubicBezTo>
                    <a:pt x="359" y="185"/>
                    <a:pt x="250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492;p44">
              <a:extLst>
                <a:ext uri="{FF2B5EF4-FFF2-40B4-BE49-F238E27FC236}">
                  <a16:creationId xmlns:a16="http://schemas.microsoft.com/office/drawing/2014/main" id="{108C1EC3-0465-B5A7-7B7A-6F584D07BA41}"/>
                </a:ext>
              </a:extLst>
            </p:cNvPr>
            <p:cNvSpPr/>
            <p:nvPr/>
          </p:nvSpPr>
          <p:spPr>
            <a:xfrm>
              <a:off x="5883502" y="4377525"/>
              <a:ext cx="15540" cy="31733"/>
            </a:xfrm>
            <a:custGeom>
              <a:avLst/>
              <a:gdLst/>
              <a:ahLst/>
              <a:cxnLst/>
              <a:rect l="l" t="t" r="r" b="b"/>
              <a:pathLst>
                <a:path w="452" h="923" extrusionOk="0">
                  <a:moveTo>
                    <a:pt x="154" y="1"/>
                  </a:moveTo>
                  <a:cubicBezTo>
                    <a:pt x="149" y="1"/>
                    <a:pt x="145" y="1"/>
                    <a:pt x="141" y="2"/>
                  </a:cubicBezTo>
                  <a:cubicBezTo>
                    <a:pt x="41" y="21"/>
                    <a:pt x="0" y="241"/>
                    <a:pt x="47" y="495"/>
                  </a:cubicBezTo>
                  <a:cubicBezTo>
                    <a:pt x="92" y="737"/>
                    <a:pt x="202" y="922"/>
                    <a:pt x="297" y="922"/>
                  </a:cubicBezTo>
                  <a:cubicBezTo>
                    <a:pt x="302" y="922"/>
                    <a:pt x="306" y="922"/>
                    <a:pt x="311" y="921"/>
                  </a:cubicBezTo>
                  <a:cubicBezTo>
                    <a:pt x="410" y="903"/>
                    <a:pt x="452" y="682"/>
                    <a:pt x="405" y="429"/>
                  </a:cubicBezTo>
                  <a:cubicBezTo>
                    <a:pt x="360" y="186"/>
                    <a:pt x="249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493;p44">
              <a:extLst>
                <a:ext uri="{FF2B5EF4-FFF2-40B4-BE49-F238E27FC236}">
                  <a16:creationId xmlns:a16="http://schemas.microsoft.com/office/drawing/2014/main" id="{26032B09-4700-3429-C5FC-3DD258252331}"/>
                </a:ext>
              </a:extLst>
            </p:cNvPr>
            <p:cNvSpPr/>
            <p:nvPr/>
          </p:nvSpPr>
          <p:spPr>
            <a:xfrm>
              <a:off x="5895707" y="4316260"/>
              <a:ext cx="15574" cy="31733"/>
            </a:xfrm>
            <a:custGeom>
              <a:avLst/>
              <a:gdLst/>
              <a:ahLst/>
              <a:cxnLst/>
              <a:rect l="l" t="t" r="r" b="b"/>
              <a:pathLst>
                <a:path w="453" h="923" extrusionOk="0">
                  <a:moveTo>
                    <a:pt x="154" y="1"/>
                  </a:moveTo>
                  <a:cubicBezTo>
                    <a:pt x="150" y="1"/>
                    <a:pt x="146" y="1"/>
                    <a:pt x="141" y="2"/>
                  </a:cubicBezTo>
                  <a:cubicBezTo>
                    <a:pt x="42" y="21"/>
                    <a:pt x="0" y="241"/>
                    <a:pt x="47" y="495"/>
                  </a:cubicBezTo>
                  <a:cubicBezTo>
                    <a:pt x="92" y="738"/>
                    <a:pt x="203" y="922"/>
                    <a:pt x="298" y="922"/>
                  </a:cubicBezTo>
                  <a:cubicBezTo>
                    <a:pt x="303" y="922"/>
                    <a:pt x="307" y="922"/>
                    <a:pt x="311" y="921"/>
                  </a:cubicBezTo>
                  <a:cubicBezTo>
                    <a:pt x="411" y="903"/>
                    <a:pt x="452" y="682"/>
                    <a:pt x="405" y="428"/>
                  </a:cubicBezTo>
                  <a:cubicBezTo>
                    <a:pt x="360" y="185"/>
                    <a:pt x="250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494;p44">
              <a:extLst>
                <a:ext uri="{FF2B5EF4-FFF2-40B4-BE49-F238E27FC236}">
                  <a16:creationId xmlns:a16="http://schemas.microsoft.com/office/drawing/2014/main" id="{9309957F-F9EB-CC84-C2E5-A8B3B4868E1B}"/>
                </a:ext>
              </a:extLst>
            </p:cNvPr>
            <p:cNvSpPr/>
            <p:nvPr/>
          </p:nvSpPr>
          <p:spPr>
            <a:xfrm>
              <a:off x="5945145" y="4350193"/>
              <a:ext cx="15540" cy="31733"/>
            </a:xfrm>
            <a:custGeom>
              <a:avLst/>
              <a:gdLst/>
              <a:ahLst/>
              <a:cxnLst/>
              <a:rect l="l" t="t" r="r" b="b"/>
              <a:pathLst>
                <a:path w="452" h="923" extrusionOk="0">
                  <a:moveTo>
                    <a:pt x="153" y="1"/>
                  </a:moveTo>
                  <a:cubicBezTo>
                    <a:pt x="148" y="1"/>
                    <a:pt x="144" y="1"/>
                    <a:pt x="140" y="2"/>
                  </a:cubicBezTo>
                  <a:cubicBezTo>
                    <a:pt x="41" y="20"/>
                    <a:pt x="0" y="241"/>
                    <a:pt x="47" y="495"/>
                  </a:cubicBezTo>
                  <a:cubicBezTo>
                    <a:pt x="92" y="738"/>
                    <a:pt x="202" y="922"/>
                    <a:pt x="298" y="922"/>
                  </a:cubicBezTo>
                  <a:cubicBezTo>
                    <a:pt x="302" y="922"/>
                    <a:pt x="306" y="922"/>
                    <a:pt x="311" y="921"/>
                  </a:cubicBezTo>
                  <a:cubicBezTo>
                    <a:pt x="409" y="902"/>
                    <a:pt x="452" y="682"/>
                    <a:pt x="405" y="428"/>
                  </a:cubicBezTo>
                  <a:cubicBezTo>
                    <a:pt x="359" y="185"/>
                    <a:pt x="249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495;p44">
              <a:extLst>
                <a:ext uri="{FF2B5EF4-FFF2-40B4-BE49-F238E27FC236}">
                  <a16:creationId xmlns:a16="http://schemas.microsoft.com/office/drawing/2014/main" id="{3B0606AF-258A-D699-19FC-4C2ED1B4C2E9}"/>
                </a:ext>
              </a:extLst>
            </p:cNvPr>
            <p:cNvSpPr/>
            <p:nvPr/>
          </p:nvSpPr>
          <p:spPr>
            <a:xfrm>
              <a:off x="5930293" y="4500020"/>
              <a:ext cx="15574" cy="31664"/>
            </a:xfrm>
            <a:custGeom>
              <a:avLst/>
              <a:gdLst/>
              <a:ahLst/>
              <a:cxnLst/>
              <a:rect l="l" t="t" r="r" b="b"/>
              <a:pathLst>
                <a:path w="453" h="921" extrusionOk="0">
                  <a:moveTo>
                    <a:pt x="155" y="0"/>
                  </a:moveTo>
                  <a:cubicBezTo>
                    <a:pt x="150" y="0"/>
                    <a:pt x="146" y="1"/>
                    <a:pt x="141" y="1"/>
                  </a:cubicBezTo>
                  <a:cubicBezTo>
                    <a:pt x="42" y="19"/>
                    <a:pt x="1" y="240"/>
                    <a:pt x="47" y="493"/>
                  </a:cubicBezTo>
                  <a:cubicBezTo>
                    <a:pt x="92" y="735"/>
                    <a:pt x="202" y="920"/>
                    <a:pt x="298" y="920"/>
                  </a:cubicBezTo>
                  <a:cubicBezTo>
                    <a:pt x="302" y="920"/>
                    <a:pt x="307" y="920"/>
                    <a:pt x="311" y="919"/>
                  </a:cubicBezTo>
                  <a:cubicBezTo>
                    <a:pt x="411" y="901"/>
                    <a:pt x="452" y="681"/>
                    <a:pt x="405" y="427"/>
                  </a:cubicBezTo>
                  <a:cubicBezTo>
                    <a:pt x="360" y="185"/>
                    <a:pt x="250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496;p44">
              <a:extLst>
                <a:ext uri="{FF2B5EF4-FFF2-40B4-BE49-F238E27FC236}">
                  <a16:creationId xmlns:a16="http://schemas.microsoft.com/office/drawing/2014/main" id="{B9EC7FBF-1636-E843-A5A2-027D2E6C630C}"/>
                </a:ext>
              </a:extLst>
            </p:cNvPr>
            <p:cNvSpPr/>
            <p:nvPr/>
          </p:nvSpPr>
          <p:spPr>
            <a:xfrm>
              <a:off x="6001115" y="4363395"/>
              <a:ext cx="15574" cy="31698"/>
            </a:xfrm>
            <a:custGeom>
              <a:avLst/>
              <a:gdLst/>
              <a:ahLst/>
              <a:cxnLst/>
              <a:rect l="l" t="t" r="r" b="b"/>
              <a:pathLst>
                <a:path w="453" h="922" extrusionOk="0">
                  <a:moveTo>
                    <a:pt x="154" y="0"/>
                  </a:moveTo>
                  <a:cubicBezTo>
                    <a:pt x="150" y="0"/>
                    <a:pt x="146" y="1"/>
                    <a:pt x="142" y="2"/>
                  </a:cubicBezTo>
                  <a:cubicBezTo>
                    <a:pt x="42" y="21"/>
                    <a:pt x="1" y="241"/>
                    <a:pt x="48" y="495"/>
                  </a:cubicBezTo>
                  <a:cubicBezTo>
                    <a:pt x="93" y="737"/>
                    <a:pt x="203" y="922"/>
                    <a:pt x="298" y="922"/>
                  </a:cubicBezTo>
                  <a:cubicBezTo>
                    <a:pt x="303" y="922"/>
                    <a:pt x="307" y="921"/>
                    <a:pt x="311" y="920"/>
                  </a:cubicBezTo>
                  <a:cubicBezTo>
                    <a:pt x="411" y="903"/>
                    <a:pt x="452" y="681"/>
                    <a:pt x="405" y="427"/>
                  </a:cubicBezTo>
                  <a:cubicBezTo>
                    <a:pt x="360" y="186"/>
                    <a:pt x="250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497;p44">
              <a:extLst>
                <a:ext uri="{FF2B5EF4-FFF2-40B4-BE49-F238E27FC236}">
                  <a16:creationId xmlns:a16="http://schemas.microsoft.com/office/drawing/2014/main" id="{6F894330-3475-6F09-4094-5710A756E3DD}"/>
                </a:ext>
              </a:extLst>
            </p:cNvPr>
            <p:cNvSpPr/>
            <p:nvPr/>
          </p:nvSpPr>
          <p:spPr>
            <a:xfrm>
              <a:off x="5936516" y="4416237"/>
              <a:ext cx="15574" cy="31698"/>
            </a:xfrm>
            <a:custGeom>
              <a:avLst/>
              <a:gdLst/>
              <a:ahLst/>
              <a:cxnLst/>
              <a:rect l="l" t="t" r="r" b="b"/>
              <a:pathLst>
                <a:path w="453" h="922" extrusionOk="0">
                  <a:moveTo>
                    <a:pt x="154" y="0"/>
                  </a:moveTo>
                  <a:cubicBezTo>
                    <a:pt x="150" y="0"/>
                    <a:pt x="146" y="1"/>
                    <a:pt x="141" y="2"/>
                  </a:cubicBezTo>
                  <a:cubicBezTo>
                    <a:pt x="42" y="21"/>
                    <a:pt x="1" y="241"/>
                    <a:pt x="48" y="495"/>
                  </a:cubicBezTo>
                  <a:cubicBezTo>
                    <a:pt x="92" y="737"/>
                    <a:pt x="202" y="922"/>
                    <a:pt x="298" y="922"/>
                  </a:cubicBezTo>
                  <a:cubicBezTo>
                    <a:pt x="302" y="922"/>
                    <a:pt x="307" y="921"/>
                    <a:pt x="311" y="920"/>
                  </a:cubicBezTo>
                  <a:cubicBezTo>
                    <a:pt x="410" y="903"/>
                    <a:pt x="452" y="682"/>
                    <a:pt x="405" y="429"/>
                  </a:cubicBezTo>
                  <a:cubicBezTo>
                    <a:pt x="359" y="186"/>
                    <a:pt x="250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498;p44">
              <a:extLst>
                <a:ext uri="{FF2B5EF4-FFF2-40B4-BE49-F238E27FC236}">
                  <a16:creationId xmlns:a16="http://schemas.microsoft.com/office/drawing/2014/main" id="{4F142046-40B9-BF7A-ECE8-08611005FC20}"/>
                </a:ext>
              </a:extLst>
            </p:cNvPr>
            <p:cNvSpPr/>
            <p:nvPr/>
          </p:nvSpPr>
          <p:spPr>
            <a:xfrm>
              <a:off x="6003625" y="4462306"/>
              <a:ext cx="15540" cy="31698"/>
            </a:xfrm>
            <a:custGeom>
              <a:avLst/>
              <a:gdLst/>
              <a:ahLst/>
              <a:cxnLst/>
              <a:rect l="l" t="t" r="r" b="b"/>
              <a:pathLst>
                <a:path w="452" h="922" extrusionOk="0">
                  <a:moveTo>
                    <a:pt x="154" y="1"/>
                  </a:moveTo>
                  <a:cubicBezTo>
                    <a:pt x="150" y="1"/>
                    <a:pt x="145" y="1"/>
                    <a:pt x="141" y="2"/>
                  </a:cubicBezTo>
                  <a:cubicBezTo>
                    <a:pt x="42" y="21"/>
                    <a:pt x="0" y="241"/>
                    <a:pt x="47" y="495"/>
                  </a:cubicBezTo>
                  <a:cubicBezTo>
                    <a:pt x="92" y="737"/>
                    <a:pt x="203" y="922"/>
                    <a:pt x="298" y="922"/>
                  </a:cubicBezTo>
                  <a:cubicBezTo>
                    <a:pt x="302" y="922"/>
                    <a:pt x="307" y="921"/>
                    <a:pt x="311" y="921"/>
                  </a:cubicBezTo>
                  <a:cubicBezTo>
                    <a:pt x="411" y="903"/>
                    <a:pt x="452" y="681"/>
                    <a:pt x="405" y="428"/>
                  </a:cubicBezTo>
                  <a:cubicBezTo>
                    <a:pt x="360" y="185"/>
                    <a:pt x="250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499;p44">
              <a:extLst>
                <a:ext uri="{FF2B5EF4-FFF2-40B4-BE49-F238E27FC236}">
                  <a16:creationId xmlns:a16="http://schemas.microsoft.com/office/drawing/2014/main" id="{93930E82-2863-7B30-2B33-96BB631571B6}"/>
                </a:ext>
              </a:extLst>
            </p:cNvPr>
            <p:cNvSpPr/>
            <p:nvPr/>
          </p:nvSpPr>
          <p:spPr>
            <a:xfrm>
              <a:off x="5869578" y="4446835"/>
              <a:ext cx="15540" cy="31698"/>
            </a:xfrm>
            <a:custGeom>
              <a:avLst/>
              <a:gdLst/>
              <a:ahLst/>
              <a:cxnLst/>
              <a:rect l="l" t="t" r="r" b="b"/>
              <a:pathLst>
                <a:path w="452" h="922" extrusionOk="0">
                  <a:moveTo>
                    <a:pt x="154" y="0"/>
                  </a:moveTo>
                  <a:cubicBezTo>
                    <a:pt x="150" y="0"/>
                    <a:pt x="145" y="1"/>
                    <a:pt x="141" y="1"/>
                  </a:cubicBezTo>
                  <a:cubicBezTo>
                    <a:pt x="43" y="20"/>
                    <a:pt x="0" y="241"/>
                    <a:pt x="48" y="494"/>
                  </a:cubicBezTo>
                  <a:cubicBezTo>
                    <a:pt x="93" y="736"/>
                    <a:pt x="203" y="922"/>
                    <a:pt x="299" y="922"/>
                  </a:cubicBezTo>
                  <a:cubicBezTo>
                    <a:pt x="303" y="922"/>
                    <a:pt x="308" y="921"/>
                    <a:pt x="312" y="920"/>
                  </a:cubicBezTo>
                  <a:cubicBezTo>
                    <a:pt x="411" y="902"/>
                    <a:pt x="452" y="681"/>
                    <a:pt x="405" y="428"/>
                  </a:cubicBezTo>
                  <a:cubicBezTo>
                    <a:pt x="360" y="186"/>
                    <a:pt x="250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500;p44">
              <a:extLst>
                <a:ext uri="{FF2B5EF4-FFF2-40B4-BE49-F238E27FC236}">
                  <a16:creationId xmlns:a16="http://schemas.microsoft.com/office/drawing/2014/main" id="{B89F5036-01A6-B266-CC19-301B6C491262}"/>
                </a:ext>
              </a:extLst>
            </p:cNvPr>
            <p:cNvSpPr/>
            <p:nvPr/>
          </p:nvSpPr>
          <p:spPr>
            <a:xfrm>
              <a:off x="5981175" y="4297661"/>
              <a:ext cx="15574" cy="31733"/>
            </a:xfrm>
            <a:custGeom>
              <a:avLst/>
              <a:gdLst/>
              <a:ahLst/>
              <a:cxnLst/>
              <a:rect l="l" t="t" r="r" b="b"/>
              <a:pathLst>
                <a:path w="453" h="923" extrusionOk="0">
                  <a:moveTo>
                    <a:pt x="154" y="1"/>
                  </a:moveTo>
                  <a:cubicBezTo>
                    <a:pt x="150" y="1"/>
                    <a:pt x="146" y="1"/>
                    <a:pt x="141" y="2"/>
                  </a:cubicBezTo>
                  <a:cubicBezTo>
                    <a:pt x="43" y="20"/>
                    <a:pt x="1" y="241"/>
                    <a:pt x="49" y="495"/>
                  </a:cubicBezTo>
                  <a:cubicBezTo>
                    <a:pt x="93" y="738"/>
                    <a:pt x="203" y="922"/>
                    <a:pt x="299" y="922"/>
                  </a:cubicBezTo>
                  <a:cubicBezTo>
                    <a:pt x="304" y="922"/>
                    <a:pt x="308" y="922"/>
                    <a:pt x="312" y="921"/>
                  </a:cubicBezTo>
                  <a:cubicBezTo>
                    <a:pt x="411" y="902"/>
                    <a:pt x="452" y="682"/>
                    <a:pt x="405" y="428"/>
                  </a:cubicBezTo>
                  <a:cubicBezTo>
                    <a:pt x="360" y="185"/>
                    <a:pt x="250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501;p44">
              <a:extLst>
                <a:ext uri="{FF2B5EF4-FFF2-40B4-BE49-F238E27FC236}">
                  <a16:creationId xmlns:a16="http://schemas.microsoft.com/office/drawing/2014/main" id="{FD671731-4A20-AFF8-9ABE-D318759AE985}"/>
                </a:ext>
              </a:extLst>
            </p:cNvPr>
            <p:cNvSpPr/>
            <p:nvPr/>
          </p:nvSpPr>
          <p:spPr>
            <a:xfrm>
              <a:off x="6061418" y="4430951"/>
              <a:ext cx="528833" cy="455776"/>
            </a:xfrm>
            <a:custGeom>
              <a:avLst/>
              <a:gdLst/>
              <a:ahLst/>
              <a:cxnLst/>
              <a:rect l="l" t="t" r="r" b="b"/>
              <a:pathLst>
                <a:path w="15382" h="13257" extrusionOk="0">
                  <a:moveTo>
                    <a:pt x="13757" y="0"/>
                  </a:moveTo>
                  <a:cubicBezTo>
                    <a:pt x="10786" y="0"/>
                    <a:pt x="7779" y="1341"/>
                    <a:pt x="5898" y="3630"/>
                  </a:cubicBezTo>
                  <a:cubicBezTo>
                    <a:pt x="5808" y="3622"/>
                    <a:pt x="5717" y="3619"/>
                    <a:pt x="5627" y="3619"/>
                  </a:cubicBezTo>
                  <a:cubicBezTo>
                    <a:pt x="4176" y="3619"/>
                    <a:pt x="2820" y="4598"/>
                    <a:pt x="2062" y="5852"/>
                  </a:cubicBezTo>
                  <a:cubicBezTo>
                    <a:pt x="1257" y="7186"/>
                    <a:pt x="1016" y="8780"/>
                    <a:pt x="921" y="10335"/>
                  </a:cubicBezTo>
                  <a:cubicBezTo>
                    <a:pt x="889" y="10843"/>
                    <a:pt x="870" y="11359"/>
                    <a:pt x="718" y="11845"/>
                  </a:cubicBezTo>
                  <a:cubicBezTo>
                    <a:pt x="572" y="12313"/>
                    <a:pt x="306" y="12736"/>
                    <a:pt x="1" y="13121"/>
                  </a:cubicBezTo>
                  <a:cubicBezTo>
                    <a:pt x="460" y="13057"/>
                    <a:pt x="943" y="13033"/>
                    <a:pt x="1438" y="13033"/>
                  </a:cubicBezTo>
                  <a:cubicBezTo>
                    <a:pt x="2733" y="13033"/>
                    <a:pt x="4105" y="13196"/>
                    <a:pt x="5318" y="13226"/>
                  </a:cubicBezTo>
                  <a:cubicBezTo>
                    <a:pt x="5752" y="13237"/>
                    <a:pt x="6190" y="13256"/>
                    <a:pt x="6626" y="13256"/>
                  </a:cubicBezTo>
                  <a:cubicBezTo>
                    <a:pt x="7358" y="13256"/>
                    <a:pt x="8083" y="13201"/>
                    <a:pt x="8769" y="12961"/>
                  </a:cubicBezTo>
                  <a:cubicBezTo>
                    <a:pt x="10758" y="12263"/>
                    <a:pt x="11942" y="10120"/>
                    <a:pt x="12315" y="8044"/>
                  </a:cubicBezTo>
                  <a:cubicBezTo>
                    <a:pt x="13779" y="7661"/>
                    <a:pt x="14694" y="6161"/>
                    <a:pt x="15008" y="4681"/>
                  </a:cubicBezTo>
                  <a:cubicBezTo>
                    <a:pt x="15324" y="3200"/>
                    <a:pt x="15198" y="1640"/>
                    <a:pt x="15382" y="138"/>
                  </a:cubicBezTo>
                  <a:cubicBezTo>
                    <a:pt x="14846" y="45"/>
                    <a:pt x="14302" y="0"/>
                    <a:pt x="137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502;p44">
              <a:extLst>
                <a:ext uri="{FF2B5EF4-FFF2-40B4-BE49-F238E27FC236}">
                  <a16:creationId xmlns:a16="http://schemas.microsoft.com/office/drawing/2014/main" id="{DBE43CD6-07DA-34F0-807D-01FD8312C42F}"/>
                </a:ext>
              </a:extLst>
            </p:cNvPr>
            <p:cNvSpPr/>
            <p:nvPr/>
          </p:nvSpPr>
          <p:spPr>
            <a:xfrm>
              <a:off x="6066987" y="4435696"/>
              <a:ext cx="523264" cy="441061"/>
            </a:xfrm>
            <a:custGeom>
              <a:avLst/>
              <a:gdLst/>
              <a:ahLst/>
              <a:cxnLst/>
              <a:rect l="l" t="t" r="r" b="b"/>
              <a:pathLst>
                <a:path w="15220" h="12829" fill="none" extrusionOk="0">
                  <a:moveTo>
                    <a:pt x="1" y="12828"/>
                  </a:moveTo>
                  <a:cubicBezTo>
                    <a:pt x="1" y="12828"/>
                    <a:pt x="3902" y="8663"/>
                    <a:pt x="6708" y="6120"/>
                  </a:cubicBezTo>
                  <a:cubicBezTo>
                    <a:pt x="9513" y="3578"/>
                    <a:pt x="15220" y="0"/>
                    <a:pt x="15220" y="0"/>
                  </a:cubicBez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503;p44">
              <a:extLst>
                <a:ext uri="{FF2B5EF4-FFF2-40B4-BE49-F238E27FC236}">
                  <a16:creationId xmlns:a16="http://schemas.microsoft.com/office/drawing/2014/main" id="{A4A7B7B5-9FA4-07F0-4391-3731BABAAA54}"/>
                </a:ext>
              </a:extLst>
            </p:cNvPr>
            <p:cNvSpPr/>
            <p:nvPr/>
          </p:nvSpPr>
          <p:spPr>
            <a:xfrm>
              <a:off x="6359388" y="4457699"/>
              <a:ext cx="30151" cy="134185"/>
            </a:xfrm>
            <a:custGeom>
              <a:avLst/>
              <a:gdLst/>
              <a:ahLst/>
              <a:cxnLst/>
              <a:rect l="l" t="t" r="r" b="b"/>
              <a:pathLst>
                <a:path w="877" h="3903" fill="none" extrusionOk="0">
                  <a:moveTo>
                    <a:pt x="876" y="1"/>
                  </a:moveTo>
                  <a:lnTo>
                    <a:pt x="0" y="3903"/>
                  </a:ln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504;p44">
              <a:extLst>
                <a:ext uri="{FF2B5EF4-FFF2-40B4-BE49-F238E27FC236}">
                  <a16:creationId xmlns:a16="http://schemas.microsoft.com/office/drawing/2014/main" id="{5298C168-15EB-5191-303D-50BC5C846B46}"/>
                </a:ext>
              </a:extLst>
            </p:cNvPr>
            <p:cNvSpPr/>
            <p:nvPr/>
          </p:nvSpPr>
          <p:spPr>
            <a:xfrm>
              <a:off x="6282514" y="4659646"/>
              <a:ext cx="202292" cy="47891"/>
            </a:xfrm>
            <a:custGeom>
              <a:avLst/>
              <a:gdLst/>
              <a:ahLst/>
              <a:cxnLst/>
              <a:rect l="l" t="t" r="r" b="b"/>
              <a:pathLst>
                <a:path w="5884" h="1393" fill="none" extrusionOk="0">
                  <a:moveTo>
                    <a:pt x="0" y="1"/>
                  </a:moveTo>
                  <a:lnTo>
                    <a:pt x="5884" y="1392"/>
                  </a:ln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505;p44">
              <a:extLst>
                <a:ext uri="{FF2B5EF4-FFF2-40B4-BE49-F238E27FC236}">
                  <a16:creationId xmlns:a16="http://schemas.microsoft.com/office/drawing/2014/main" id="{D11BFA12-DE6E-F8A9-5310-2BE7EC610209}"/>
                </a:ext>
              </a:extLst>
            </p:cNvPr>
            <p:cNvSpPr/>
            <p:nvPr/>
          </p:nvSpPr>
          <p:spPr>
            <a:xfrm>
              <a:off x="6154381" y="4784754"/>
              <a:ext cx="230655" cy="82925"/>
            </a:xfrm>
            <a:custGeom>
              <a:avLst/>
              <a:gdLst/>
              <a:ahLst/>
              <a:cxnLst/>
              <a:rect l="l" t="t" r="r" b="b"/>
              <a:pathLst>
                <a:path w="6709" h="2412" fill="none" extrusionOk="0">
                  <a:moveTo>
                    <a:pt x="1" y="0"/>
                  </a:moveTo>
                  <a:lnTo>
                    <a:pt x="6709" y="2411"/>
                  </a:ln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506;p44">
              <a:extLst>
                <a:ext uri="{FF2B5EF4-FFF2-40B4-BE49-F238E27FC236}">
                  <a16:creationId xmlns:a16="http://schemas.microsoft.com/office/drawing/2014/main" id="{E35853B8-F668-C9F3-35CE-4A9322DF0696}"/>
                </a:ext>
              </a:extLst>
            </p:cNvPr>
            <p:cNvSpPr/>
            <p:nvPr/>
          </p:nvSpPr>
          <p:spPr>
            <a:xfrm>
              <a:off x="5193292" y="4343558"/>
              <a:ext cx="528833" cy="455741"/>
            </a:xfrm>
            <a:custGeom>
              <a:avLst/>
              <a:gdLst/>
              <a:ahLst/>
              <a:cxnLst/>
              <a:rect l="l" t="t" r="r" b="b"/>
              <a:pathLst>
                <a:path w="15382" h="13256" extrusionOk="0">
                  <a:moveTo>
                    <a:pt x="1626" y="0"/>
                  </a:moveTo>
                  <a:cubicBezTo>
                    <a:pt x="1081" y="0"/>
                    <a:pt x="537" y="45"/>
                    <a:pt x="1" y="138"/>
                  </a:cubicBezTo>
                  <a:cubicBezTo>
                    <a:pt x="184" y="1640"/>
                    <a:pt x="59" y="3199"/>
                    <a:pt x="373" y="4680"/>
                  </a:cubicBezTo>
                  <a:cubicBezTo>
                    <a:pt x="688" y="6161"/>
                    <a:pt x="1604" y="7660"/>
                    <a:pt x="3068" y="8043"/>
                  </a:cubicBezTo>
                  <a:cubicBezTo>
                    <a:pt x="3439" y="10119"/>
                    <a:pt x="4624" y="12262"/>
                    <a:pt x="6614" y="12961"/>
                  </a:cubicBezTo>
                  <a:cubicBezTo>
                    <a:pt x="7301" y="13201"/>
                    <a:pt x="8027" y="13256"/>
                    <a:pt x="8759" y="13256"/>
                  </a:cubicBezTo>
                  <a:cubicBezTo>
                    <a:pt x="9194" y="13256"/>
                    <a:pt x="9631" y="13236"/>
                    <a:pt x="10064" y="13226"/>
                  </a:cubicBezTo>
                  <a:cubicBezTo>
                    <a:pt x="11278" y="13195"/>
                    <a:pt x="12651" y="13032"/>
                    <a:pt x="13946" y="13032"/>
                  </a:cubicBezTo>
                  <a:cubicBezTo>
                    <a:pt x="14440" y="13032"/>
                    <a:pt x="14923" y="13056"/>
                    <a:pt x="15381" y="13119"/>
                  </a:cubicBezTo>
                  <a:cubicBezTo>
                    <a:pt x="15076" y="12736"/>
                    <a:pt x="14811" y="12312"/>
                    <a:pt x="14665" y="11845"/>
                  </a:cubicBezTo>
                  <a:cubicBezTo>
                    <a:pt x="14513" y="11359"/>
                    <a:pt x="14494" y="10842"/>
                    <a:pt x="14462" y="10334"/>
                  </a:cubicBezTo>
                  <a:cubicBezTo>
                    <a:pt x="14366" y="8780"/>
                    <a:pt x="14125" y="7185"/>
                    <a:pt x="13320" y="5852"/>
                  </a:cubicBezTo>
                  <a:cubicBezTo>
                    <a:pt x="12563" y="4597"/>
                    <a:pt x="11208" y="3619"/>
                    <a:pt x="9758" y="3619"/>
                  </a:cubicBezTo>
                  <a:cubicBezTo>
                    <a:pt x="9667" y="3619"/>
                    <a:pt x="9576" y="3622"/>
                    <a:pt x="9485" y="3630"/>
                  </a:cubicBezTo>
                  <a:cubicBezTo>
                    <a:pt x="7604" y="1341"/>
                    <a:pt x="4598" y="0"/>
                    <a:pt x="1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507;p44">
              <a:extLst>
                <a:ext uri="{FF2B5EF4-FFF2-40B4-BE49-F238E27FC236}">
                  <a16:creationId xmlns:a16="http://schemas.microsoft.com/office/drawing/2014/main" id="{E58A45E4-C318-728E-D71A-924FADAFC29F}"/>
                </a:ext>
              </a:extLst>
            </p:cNvPr>
            <p:cNvSpPr/>
            <p:nvPr/>
          </p:nvSpPr>
          <p:spPr>
            <a:xfrm>
              <a:off x="5193292" y="4348302"/>
              <a:ext cx="523298" cy="441027"/>
            </a:xfrm>
            <a:custGeom>
              <a:avLst/>
              <a:gdLst/>
              <a:ahLst/>
              <a:cxnLst/>
              <a:rect l="l" t="t" r="r" b="b"/>
              <a:pathLst>
                <a:path w="15221" h="12828" fill="none" extrusionOk="0">
                  <a:moveTo>
                    <a:pt x="15220" y="12827"/>
                  </a:moveTo>
                  <a:cubicBezTo>
                    <a:pt x="15220" y="12827"/>
                    <a:pt x="11319" y="8662"/>
                    <a:pt x="8513" y="6120"/>
                  </a:cubicBezTo>
                  <a:cubicBezTo>
                    <a:pt x="5707" y="3577"/>
                    <a:pt x="1" y="0"/>
                    <a:pt x="1" y="0"/>
                  </a:cubicBez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508;p44">
              <a:extLst>
                <a:ext uri="{FF2B5EF4-FFF2-40B4-BE49-F238E27FC236}">
                  <a16:creationId xmlns:a16="http://schemas.microsoft.com/office/drawing/2014/main" id="{03372E79-355A-BDEB-1013-DFC2579A9094}"/>
                </a:ext>
              </a:extLst>
            </p:cNvPr>
            <p:cNvSpPr/>
            <p:nvPr/>
          </p:nvSpPr>
          <p:spPr>
            <a:xfrm>
              <a:off x="5394001" y="4370305"/>
              <a:ext cx="30186" cy="134151"/>
            </a:xfrm>
            <a:custGeom>
              <a:avLst/>
              <a:gdLst/>
              <a:ahLst/>
              <a:cxnLst/>
              <a:rect l="l" t="t" r="r" b="b"/>
              <a:pathLst>
                <a:path w="878" h="3902" fill="none" extrusionOk="0">
                  <a:moveTo>
                    <a:pt x="0" y="1"/>
                  </a:moveTo>
                  <a:lnTo>
                    <a:pt x="878" y="3902"/>
                  </a:ln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509;p44">
              <a:extLst>
                <a:ext uri="{FF2B5EF4-FFF2-40B4-BE49-F238E27FC236}">
                  <a16:creationId xmlns:a16="http://schemas.microsoft.com/office/drawing/2014/main" id="{9DB0CC92-2DBC-F127-C196-B75A6A10E039}"/>
                </a:ext>
              </a:extLst>
            </p:cNvPr>
            <p:cNvSpPr/>
            <p:nvPr/>
          </p:nvSpPr>
          <p:spPr>
            <a:xfrm>
              <a:off x="5298769" y="4572252"/>
              <a:ext cx="202292" cy="47857"/>
            </a:xfrm>
            <a:custGeom>
              <a:avLst/>
              <a:gdLst/>
              <a:ahLst/>
              <a:cxnLst/>
              <a:rect l="l" t="t" r="r" b="b"/>
              <a:pathLst>
                <a:path w="5884" h="1392" fill="none" extrusionOk="0">
                  <a:moveTo>
                    <a:pt x="5883" y="1"/>
                  </a:moveTo>
                  <a:lnTo>
                    <a:pt x="0" y="1391"/>
                  </a:ln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510;p44">
              <a:extLst>
                <a:ext uri="{FF2B5EF4-FFF2-40B4-BE49-F238E27FC236}">
                  <a16:creationId xmlns:a16="http://schemas.microsoft.com/office/drawing/2014/main" id="{23873D6D-2D47-5A43-3A11-C549A1657340}"/>
                </a:ext>
              </a:extLst>
            </p:cNvPr>
            <p:cNvSpPr/>
            <p:nvPr/>
          </p:nvSpPr>
          <p:spPr>
            <a:xfrm>
              <a:off x="5398539" y="4697361"/>
              <a:ext cx="230621" cy="82925"/>
            </a:xfrm>
            <a:custGeom>
              <a:avLst/>
              <a:gdLst/>
              <a:ahLst/>
              <a:cxnLst/>
              <a:rect l="l" t="t" r="r" b="b"/>
              <a:pathLst>
                <a:path w="6708" h="2412" fill="none" extrusionOk="0">
                  <a:moveTo>
                    <a:pt x="6707" y="0"/>
                  </a:moveTo>
                  <a:lnTo>
                    <a:pt x="0" y="2411"/>
                  </a:ln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511;p44">
              <a:extLst>
                <a:ext uri="{FF2B5EF4-FFF2-40B4-BE49-F238E27FC236}">
                  <a16:creationId xmlns:a16="http://schemas.microsoft.com/office/drawing/2014/main" id="{7FB9CF18-4D5B-9097-8F7B-4D78F21D73A0}"/>
                </a:ext>
              </a:extLst>
            </p:cNvPr>
            <p:cNvSpPr/>
            <p:nvPr/>
          </p:nvSpPr>
          <p:spPr>
            <a:xfrm>
              <a:off x="6389092" y="4108744"/>
              <a:ext cx="148590" cy="146356"/>
            </a:xfrm>
            <a:custGeom>
              <a:avLst/>
              <a:gdLst/>
              <a:ahLst/>
              <a:cxnLst/>
              <a:rect l="l" t="t" r="r" b="b"/>
              <a:pathLst>
                <a:path w="4322" h="4257" extrusionOk="0">
                  <a:moveTo>
                    <a:pt x="2160" y="0"/>
                  </a:moveTo>
                  <a:cubicBezTo>
                    <a:pt x="2103" y="0"/>
                    <a:pt x="2046" y="33"/>
                    <a:pt x="2023" y="97"/>
                  </a:cubicBezTo>
                  <a:lnTo>
                    <a:pt x="1548" y="1427"/>
                  </a:lnTo>
                  <a:cubicBezTo>
                    <a:pt x="1533" y="1468"/>
                    <a:pt x="1501" y="1501"/>
                    <a:pt x="1460" y="1515"/>
                  </a:cubicBezTo>
                  <a:lnTo>
                    <a:pt x="129" y="1992"/>
                  </a:lnTo>
                  <a:cubicBezTo>
                    <a:pt x="0" y="2037"/>
                    <a:pt x="0" y="2220"/>
                    <a:pt x="129" y="2265"/>
                  </a:cubicBezTo>
                  <a:lnTo>
                    <a:pt x="1460" y="2742"/>
                  </a:lnTo>
                  <a:cubicBezTo>
                    <a:pt x="1501" y="2756"/>
                    <a:pt x="1533" y="2789"/>
                    <a:pt x="1548" y="2830"/>
                  </a:cubicBezTo>
                  <a:lnTo>
                    <a:pt x="2023" y="4160"/>
                  </a:lnTo>
                  <a:cubicBezTo>
                    <a:pt x="2046" y="4224"/>
                    <a:pt x="2103" y="4257"/>
                    <a:pt x="2160" y="4257"/>
                  </a:cubicBezTo>
                  <a:cubicBezTo>
                    <a:pt x="2217" y="4257"/>
                    <a:pt x="2274" y="4224"/>
                    <a:pt x="2297" y="4160"/>
                  </a:cubicBezTo>
                  <a:lnTo>
                    <a:pt x="2773" y="2830"/>
                  </a:lnTo>
                  <a:cubicBezTo>
                    <a:pt x="2788" y="2789"/>
                    <a:pt x="2820" y="2756"/>
                    <a:pt x="2862" y="2742"/>
                  </a:cubicBezTo>
                  <a:lnTo>
                    <a:pt x="4193" y="2265"/>
                  </a:lnTo>
                  <a:cubicBezTo>
                    <a:pt x="4322" y="2220"/>
                    <a:pt x="4322" y="2037"/>
                    <a:pt x="4193" y="1992"/>
                  </a:cubicBezTo>
                  <a:lnTo>
                    <a:pt x="2862" y="1515"/>
                  </a:lnTo>
                  <a:cubicBezTo>
                    <a:pt x="2820" y="1501"/>
                    <a:pt x="2788" y="1468"/>
                    <a:pt x="2773" y="1427"/>
                  </a:cubicBezTo>
                  <a:lnTo>
                    <a:pt x="2297" y="97"/>
                  </a:lnTo>
                  <a:cubicBezTo>
                    <a:pt x="2274" y="33"/>
                    <a:pt x="2217" y="0"/>
                    <a:pt x="2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512;p44">
              <a:extLst>
                <a:ext uri="{FF2B5EF4-FFF2-40B4-BE49-F238E27FC236}">
                  <a16:creationId xmlns:a16="http://schemas.microsoft.com/office/drawing/2014/main" id="{3EBFDFD8-474C-E5DA-F0B6-B6CDB52609E3}"/>
                </a:ext>
              </a:extLst>
            </p:cNvPr>
            <p:cNvSpPr/>
            <p:nvPr/>
          </p:nvSpPr>
          <p:spPr>
            <a:xfrm>
              <a:off x="5670140" y="3602810"/>
              <a:ext cx="148590" cy="146390"/>
            </a:xfrm>
            <a:custGeom>
              <a:avLst/>
              <a:gdLst/>
              <a:ahLst/>
              <a:cxnLst/>
              <a:rect l="l" t="t" r="r" b="b"/>
              <a:pathLst>
                <a:path w="4322" h="4258" extrusionOk="0">
                  <a:moveTo>
                    <a:pt x="2161" y="0"/>
                  </a:moveTo>
                  <a:cubicBezTo>
                    <a:pt x="2104" y="0"/>
                    <a:pt x="2047" y="32"/>
                    <a:pt x="2024" y="97"/>
                  </a:cubicBezTo>
                  <a:lnTo>
                    <a:pt x="1548" y="1428"/>
                  </a:lnTo>
                  <a:cubicBezTo>
                    <a:pt x="1534" y="1469"/>
                    <a:pt x="1501" y="1501"/>
                    <a:pt x="1460" y="1516"/>
                  </a:cubicBezTo>
                  <a:lnTo>
                    <a:pt x="130" y="1991"/>
                  </a:lnTo>
                  <a:cubicBezTo>
                    <a:pt x="1" y="2037"/>
                    <a:pt x="1" y="2219"/>
                    <a:pt x="130" y="2265"/>
                  </a:cubicBezTo>
                  <a:lnTo>
                    <a:pt x="1460" y="2741"/>
                  </a:lnTo>
                  <a:cubicBezTo>
                    <a:pt x="1501" y="2756"/>
                    <a:pt x="1534" y="2788"/>
                    <a:pt x="1548" y="2830"/>
                  </a:cubicBezTo>
                  <a:lnTo>
                    <a:pt x="2024" y="4161"/>
                  </a:lnTo>
                  <a:cubicBezTo>
                    <a:pt x="2047" y="4225"/>
                    <a:pt x="2104" y="4257"/>
                    <a:pt x="2161" y="4257"/>
                  </a:cubicBezTo>
                  <a:cubicBezTo>
                    <a:pt x="2218" y="4257"/>
                    <a:pt x="2275" y="4225"/>
                    <a:pt x="2298" y="4161"/>
                  </a:cubicBezTo>
                  <a:lnTo>
                    <a:pt x="2774" y="2830"/>
                  </a:lnTo>
                  <a:cubicBezTo>
                    <a:pt x="2789" y="2788"/>
                    <a:pt x="2821" y="2756"/>
                    <a:pt x="2863" y="2741"/>
                  </a:cubicBezTo>
                  <a:lnTo>
                    <a:pt x="4193" y="2265"/>
                  </a:lnTo>
                  <a:cubicBezTo>
                    <a:pt x="4321" y="2219"/>
                    <a:pt x="4321" y="2037"/>
                    <a:pt x="4193" y="1991"/>
                  </a:cubicBezTo>
                  <a:lnTo>
                    <a:pt x="2863" y="1516"/>
                  </a:lnTo>
                  <a:cubicBezTo>
                    <a:pt x="2821" y="1501"/>
                    <a:pt x="2789" y="1469"/>
                    <a:pt x="2774" y="1428"/>
                  </a:cubicBezTo>
                  <a:lnTo>
                    <a:pt x="2298" y="97"/>
                  </a:lnTo>
                  <a:cubicBezTo>
                    <a:pt x="2275" y="32"/>
                    <a:pt x="2218" y="0"/>
                    <a:pt x="21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513;p44">
              <a:extLst>
                <a:ext uri="{FF2B5EF4-FFF2-40B4-BE49-F238E27FC236}">
                  <a16:creationId xmlns:a16="http://schemas.microsoft.com/office/drawing/2014/main" id="{EE9AE5D8-33E1-B9A9-1F2D-12E228297797}"/>
                </a:ext>
              </a:extLst>
            </p:cNvPr>
            <p:cNvSpPr/>
            <p:nvPr/>
          </p:nvSpPr>
          <p:spPr>
            <a:xfrm>
              <a:off x="5299904" y="4078558"/>
              <a:ext cx="148625" cy="146390"/>
            </a:xfrm>
            <a:custGeom>
              <a:avLst/>
              <a:gdLst/>
              <a:ahLst/>
              <a:cxnLst/>
              <a:rect l="l" t="t" r="r" b="b"/>
              <a:pathLst>
                <a:path w="4323" h="4258" extrusionOk="0">
                  <a:moveTo>
                    <a:pt x="2161" y="1"/>
                  </a:moveTo>
                  <a:cubicBezTo>
                    <a:pt x="2104" y="1"/>
                    <a:pt x="2047" y="33"/>
                    <a:pt x="2024" y="97"/>
                  </a:cubicBezTo>
                  <a:lnTo>
                    <a:pt x="1548" y="1429"/>
                  </a:lnTo>
                  <a:cubicBezTo>
                    <a:pt x="1533" y="1469"/>
                    <a:pt x="1501" y="1501"/>
                    <a:pt x="1461" y="1516"/>
                  </a:cubicBezTo>
                  <a:lnTo>
                    <a:pt x="129" y="1992"/>
                  </a:lnTo>
                  <a:cubicBezTo>
                    <a:pt x="1" y="2038"/>
                    <a:pt x="1" y="2220"/>
                    <a:pt x="129" y="2266"/>
                  </a:cubicBezTo>
                  <a:lnTo>
                    <a:pt x="1461" y="2742"/>
                  </a:lnTo>
                  <a:cubicBezTo>
                    <a:pt x="1501" y="2757"/>
                    <a:pt x="1533" y="2789"/>
                    <a:pt x="1548" y="2830"/>
                  </a:cubicBezTo>
                  <a:lnTo>
                    <a:pt x="2024" y="4161"/>
                  </a:lnTo>
                  <a:cubicBezTo>
                    <a:pt x="2047" y="4225"/>
                    <a:pt x="2104" y="4258"/>
                    <a:pt x="2161" y="4258"/>
                  </a:cubicBezTo>
                  <a:cubicBezTo>
                    <a:pt x="2218" y="4258"/>
                    <a:pt x="2275" y="4225"/>
                    <a:pt x="2298" y="4161"/>
                  </a:cubicBezTo>
                  <a:lnTo>
                    <a:pt x="2774" y="2830"/>
                  </a:lnTo>
                  <a:cubicBezTo>
                    <a:pt x="2789" y="2789"/>
                    <a:pt x="2821" y="2757"/>
                    <a:pt x="2862" y="2742"/>
                  </a:cubicBezTo>
                  <a:lnTo>
                    <a:pt x="4193" y="2266"/>
                  </a:lnTo>
                  <a:cubicBezTo>
                    <a:pt x="4322" y="2220"/>
                    <a:pt x="4322" y="2038"/>
                    <a:pt x="4193" y="1992"/>
                  </a:cubicBezTo>
                  <a:lnTo>
                    <a:pt x="2862" y="1516"/>
                  </a:lnTo>
                  <a:cubicBezTo>
                    <a:pt x="2821" y="1501"/>
                    <a:pt x="2789" y="1469"/>
                    <a:pt x="2774" y="1429"/>
                  </a:cubicBezTo>
                  <a:lnTo>
                    <a:pt x="2298" y="97"/>
                  </a:lnTo>
                  <a:cubicBezTo>
                    <a:pt x="2275" y="33"/>
                    <a:pt x="2218" y="1"/>
                    <a:pt x="21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299" y="95250"/>
            <a:ext cx="3705225" cy="5078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FURTHER PRACTICE</a:t>
            </a:r>
          </a:p>
        </p:txBody>
      </p:sp>
      <p:sp>
        <p:nvSpPr>
          <p:cNvPr id="13" name="Content Placeholder 2"/>
          <p:cNvSpPr txBox="1"/>
          <p:nvPr/>
        </p:nvSpPr>
        <p:spPr>
          <a:xfrm>
            <a:off x="365300" y="1584220"/>
            <a:ext cx="7886700" cy="3263504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/>
              <a:t>Work in 2 teams.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T reads out word by word, one student will run to the board and slap on the correct word with the correct sound.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The team with more correct answers will be the winner.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45604" y="849245"/>
            <a:ext cx="1625830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4050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RULES:</a:t>
            </a:r>
          </a:p>
        </p:txBody>
      </p:sp>
      <p:grpSp>
        <p:nvGrpSpPr>
          <p:cNvPr id="3" name="Google Shape;1175;p41">
            <a:extLst>
              <a:ext uri="{FF2B5EF4-FFF2-40B4-BE49-F238E27FC236}">
                <a16:creationId xmlns:a16="http://schemas.microsoft.com/office/drawing/2014/main" id="{6358BAFF-F02B-F4DD-70F1-4E1D90C0941A}"/>
              </a:ext>
            </a:extLst>
          </p:cNvPr>
          <p:cNvGrpSpPr/>
          <p:nvPr/>
        </p:nvGrpSpPr>
        <p:grpSpPr>
          <a:xfrm>
            <a:off x="7032307" y="469645"/>
            <a:ext cx="1505982" cy="1451696"/>
            <a:chOff x="5145607" y="3513904"/>
            <a:chExt cx="1505982" cy="1451696"/>
          </a:xfrm>
        </p:grpSpPr>
        <p:sp>
          <p:nvSpPr>
            <p:cNvPr id="5" name="Google Shape;1176;p41">
              <a:extLst>
                <a:ext uri="{FF2B5EF4-FFF2-40B4-BE49-F238E27FC236}">
                  <a16:creationId xmlns:a16="http://schemas.microsoft.com/office/drawing/2014/main" id="{6FC71DF5-C14E-8589-0446-82C1B21C478D}"/>
                </a:ext>
              </a:extLst>
            </p:cNvPr>
            <p:cNvSpPr/>
            <p:nvPr/>
          </p:nvSpPr>
          <p:spPr>
            <a:xfrm>
              <a:off x="5145607" y="3513904"/>
              <a:ext cx="1505982" cy="1451696"/>
            </a:xfrm>
            <a:custGeom>
              <a:avLst/>
              <a:gdLst/>
              <a:ahLst/>
              <a:cxnLst/>
              <a:rect l="l" t="t" r="r" b="b"/>
              <a:pathLst>
                <a:path w="43804" h="42225" extrusionOk="0">
                  <a:moveTo>
                    <a:pt x="22694" y="1"/>
                  </a:moveTo>
                  <a:cubicBezTo>
                    <a:pt x="19662" y="1"/>
                    <a:pt x="16735" y="630"/>
                    <a:pt x="13990" y="1871"/>
                  </a:cubicBezTo>
                  <a:cubicBezTo>
                    <a:pt x="12414" y="2585"/>
                    <a:pt x="10925" y="3498"/>
                    <a:pt x="9559" y="4585"/>
                  </a:cubicBezTo>
                  <a:lnTo>
                    <a:pt x="6998" y="4585"/>
                  </a:lnTo>
                  <a:cubicBezTo>
                    <a:pt x="6600" y="4585"/>
                    <a:pt x="6223" y="4765"/>
                    <a:pt x="5971" y="5074"/>
                  </a:cubicBezTo>
                  <a:cubicBezTo>
                    <a:pt x="5720" y="5382"/>
                    <a:pt x="5620" y="5788"/>
                    <a:pt x="5701" y="6178"/>
                  </a:cubicBezTo>
                  <a:lnTo>
                    <a:pt x="6093" y="8072"/>
                  </a:lnTo>
                  <a:cubicBezTo>
                    <a:pt x="3179" y="11780"/>
                    <a:pt x="1581" y="16384"/>
                    <a:pt x="1581" y="21111"/>
                  </a:cubicBezTo>
                  <a:cubicBezTo>
                    <a:pt x="1581" y="21652"/>
                    <a:pt x="1601" y="22197"/>
                    <a:pt x="1644" y="22740"/>
                  </a:cubicBezTo>
                  <a:cubicBezTo>
                    <a:pt x="1578" y="22730"/>
                    <a:pt x="1512" y="22725"/>
                    <a:pt x="1445" y="22725"/>
                  </a:cubicBezTo>
                  <a:cubicBezTo>
                    <a:pt x="965" y="22725"/>
                    <a:pt x="526" y="22968"/>
                    <a:pt x="270" y="23376"/>
                  </a:cubicBezTo>
                  <a:cubicBezTo>
                    <a:pt x="23" y="23770"/>
                    <a:pt x="1" y="24242"/>
                    <a:pt x="167" y="24643"/>
                  </a:cubicBezTo>
                  <a:cubicBezTo>
                    <a:pt x="206" y="25091"/>
                    <a:pt x="224" y="25552"/>
                    <a:pt x="242" y="26035"/>
                  </a:cubicBezTo>
                  <a:cubicBezTo>
                    <a:pt x="277" y="26974"/>
                    <a:pt x="313" y="27946"/>
                    <a:pt x="522" y="28928"/>
                  </a:cubicBezTo>
                  <a:cubicBezTo>
                    <a:pt x="840" y="30432"/>
                    <a:pt x="1749" y="32187"/>
                    <a:pt x="3372" y="32994"/>
                  </a:cubicBezTo>
                  <a:cubicBezTo>
                    <a:pt x="3875" y="34930"/>
                    <a:pt x="4934" y="36560"/>
                    <a:pt x="6311" y="37513"/>
                  </a:cubicBezTo>
                  <a:cubicBezTo>
                    <a:pt x="6545" y="37820"/>
                    <a:pt x="6902" y="38022"/>
                    <a:pt x="7296" y="38055"/>
                  </a:cubicBezTo>
                  <a:cubicBezTo>
                    <a:pt x="7405" y="38103"/>
                    <a:pt x="7514" y="38146"/>
                    <a:pt x="7619" y="38183"/>
                  </a:cubicBezTo>
                  <a:cubicBezTo>
                    <a:pt x="8554" y="38511"/>
                    <a:pt x="9490" y="38554"/>
                    <a:pt x="10202" y="38554"/>
                  </a:cubicBezTo>
                  <a:cubicBezTo>
                    <a:pt x="10400" y="38554"/>
                    <a:pt x="10597" y="38549"/>
                    <a:pt x="10790" y="38545"/>
                  </a:cubicBezTo>
                  <a:cubicBezTo>
                    <a:pt x="14308" y="40954"/>
                    <a:pt x="18412" y="42225"/>
                    <a:pt x="22694" y="42225"/>
                  </a:cubicBezTo>
                  <a:cubicBezTo>
                    <a:pt x="25180" y="42225"/>
                    <a:pt x="27613" y="41795"/>
                    <a:pt x="29931" y="40950"/>
                  </a:cubicBezTo>
                  <a:cubicBezTo>
                    <a:pt x="30037" y="40957"/>
                    <a:pt x="30142" y="40964"/>
                    <a:pt x="30247" y="40972"/>
                  </a:cubicBezTo>
                  <a:cubicBezTo>
                    <a:pt x="30821" y="41011"/>
                    <a:pt x="31417" y="41051"/>
                    <a:pt x="31980" y="41065"/>
                  </a:cubicBezTo>
                  <a:lnTo>
                    <a:pt x="32364" y="41077"/>
                  </a:lnTo>
                  <a:cubicBezTo>
                    <a:pt x="32674" y="41086"/>
                    <a:pt x="32995" y="41096"/>
                    <a:pt x="33321" y="41096"/>
                  </a:cubicBezTo>
                  <a:cubicBezTo>
                    <a:pt x="34032" y="41096"/>
                    <a:pt x="34967" y="41054"/>
                    <a:pt x="35903" y="40726"/>
                  </a:cubicBezTo>
                  <a:cubicBezTo>
                    <a:pt x="36008" y="40688"/>
                    <a:pt x="36115" y="40646"/>
                    <a:pt x="36225" y="40598"/>
                  </a:cubicBezTo>
                  <a:cubicBezTo>
                    <a:pt x="36617" y="40565"/>
                    <a:pt x="36974" y="40365"/>
                    <a:pt x="37209" y="40056"/>
                  </a:cubicBezTo>
                  <a:cubicBezTo>
                    <a:pt x="38586" y="39104"/>
                    <a:pt x="39646" y="37473"/>
                    <a:pt x="40149" y="35537"/>
                  </a:cubicBezTo>
                  <a:cubicBezTo>
                    <a:pt x="41771" y="34730"/>
                    <a:pt x="42679" y="32974"/>
                    <a:pt x="42999" y="31471"/>
                  </a:cubicBezTo>
                  <a:cubicBezTo>
                    <a:pt x="43208" y="30487"/>
                    <a:pt x="43244" y="29516"/>
                    <a:pt x="43278" y="28577"/>
                  </a:cubicBezTo>
                  <a:cubicBezTo>
                    <a:pt x="43297" y="28095"/>
                    <a:pt x="43314" y="27635"/>
                    <a:pt x="43353" y="27188"/>
                  </a:cubicBezTo>
                  <a:cubicBezTo>
                    <a:pt x="43520" y="26787"/>
                    <a:pt x="43498" y="26315"/>
                    <a:pt x="43252" y="25920"/>
                  </a:cubicBezTo>
                  <a:cubicBezTo>
                    <a:pt x="43618" y="24346"/>
                    <a:pt x="43804" y="22734"/>
                    <a:pt x="43804" y="21111"/>
                  </a:cubicBezTo>
                  <a:cubicBezTo>
                    <a:pt x="43804" y="15545"/>
                    <a:pt x="41682" y="10342"/>
                    <a:pt x="37815" y="6379"/>
                  </a:cubicBezTo>
                  <a:lnTo>
                    <a:pt x="37855" y="6105"/>
                  </a:lnTo>
                  <a:cubicBezTo>
                    <a:pt x="37912" y="5724"/>
                    <a:pt x="37800" y="5337"/>
                    <a:pt x="37549" y="5046"/>
                  </a:cubicBezTo>
                  <a:cubicBezTo>
                    <a:pt x="37297" y="4753"/>
                    <a:pt x="36930" y="4585"/>
                    <a:pt x="36545" y="4585"/>
                  </a:cubicBezTo>
                  <a:lnTo>
                    <a:pt x="35823" y="4585"/>
                  </a:lnTo>
                  <a:cubicBezTo>
                    <a:pt x="32383" y="1848"/>
                    <a:pt x="28263" y="276"/>
                    <a:pt x="23879" y="36"/>
                  </a:cubicBezTo>
                  <a:cubicBezTo>
                    <a:pt x="23501" y="12"/>
                    <a:pt x="23103" y="1"/>
                    <a:pt x="226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38100" dir="306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77;p41">
              <a:extLst>
                <a:ext uri="{FF2B5EF4-FFF2-40B4-BE49-F238E27FC236}">
                  <a16:creationId xmlns:a16="http://schemas.microsoft.com/office/drawing/2014/main" id="{F66FDAC5-BD16-25CD-3A2A-E7DC1C8E6796}"/>
                </a:ext>
              </a:extLst>
            </p:cNvPr>
            <p:cNvSpPr/>
            <p:nvPr/>
          </p:nvSpPr>
          <p:spPr>
            <a:xfrm>
              <a:off x="5243521" y="3564923"/>
              <a:ext cx="1360589" cy="1360589"/>
            </a:xfrm>
            <a:custGeom>
              <a:avLst/>
              <a:gdLst/>
              <a:ahLst/>
              <a:cxnLst/>
              <a:rect l="l" t="t" r="r" b="b"/>
              <a:pathLst>
                <a:path w="39575" h="39575" extrusionOk="0">
                  <a:moveTo>
                    <a:pt x="19789" y="0"/>
                  </a:moveTo>
                  <a:cubicBezTo>
                    <a:pt x="16881" y="0"/>
                    <a:pt x="14121" y="626"/>
                    <a:pt x="11632" y="1752"/>
                  </a:cubicBezTo>
                  <a:cubicBezTo>
                    <a:pt x="4774" y="4862"/>
                    <a:pt x="1" y="11767"/>
                    <a:pt x="1" y="19787"/>
                  </a:cubicBezTo>
                  <a:cubicBezTo>
                    <a:pt x="1" y="25676"/>
                    <a:pt x="2575" y="30965"/>
                    <a:pt x="6659" y="34589"/>
                  </a:cubicBezTo>
                  <a:cubicBezTo>
                    <a:pt x="10152" y="37692"/>
                    <a:pt x="14752" y="39575"/>
                    <a:pt x="19789" y="39575"/>
                  </a:cubicBezTo>
                  <a:cubicBezTo>
                    <a:pt x="24239" y="39575"/>
                    <a:pt x="28349" y="38106"/>
                    <a:pt x="31654" y="35624"/>
                  </a:cubicBezTo>
                  <a:cubicBezTo>
                    <a:pt x="31929" y="35418"/>
                    <a:pt x="32198" y="35205"/>
                    <a:pt x="32458" y="34986"/>
                  </a:cubicBezTo>
                  <a:cubicBezTo>
                    <a:pt x="32777" y="34721"/>
                    <a:pt x="33089" y="34443"/>
                    <a:pt x="33390" y="34158"/>
                  </a:cubicBezTo>
                  <a:cubicBezTo>
                    <a:pt x="33868" y="33705"/>
                    <a:pt x="34326" y="33226"/>
                    <a:pt x="34758" y="32726"/>
                  </a:cubicBezTo>
                  <a:cubicBezTo>
                    <a:pt x="37760" y="29258"/>
                    <a:pt x="39574" y="24736"/>
                    <a:pt x="39574" y="19787"/>
                  </a:cubicBezTo>
                  <a:cubicBezTo>
                    <a:pt x="39574" y="9229"/>
                    <a:pt x="31309" y="605"/>
                    <a:pt x="20894" y="33"/>
                  </a:cubicBezTo>
                  <a:cubicBezTo>
                    <a:pt x="20529" y="10"/>
                    <a:pt x="20159" y="0"/>
                    <a:pt x="19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78;p41">
              <a:extLst>
                <a:ext uri="{FF2B5EF4-FFF2-40B4-BE49-F238E27FC236}">
                  <a16:creationId xmlns:a16="http://schemas.microsoft.com/office/drawing/2014/main" id="{A95A02E4-6FA0-BC67-7727-F82A02C8DD82}"/>
                </a:ext>
              </a:extLst>
            </p:cNvPr>
            <p:cNvSpPr/>
            <p:nvPr/>
          </p:nvSpPr>
          <p:spPr>
            <a:xfrm>
              <a:off x="5384237" y="3722521"/>
              <a:ext cx="1015860" cy="1093593"/>
            </a:xfrm>
            <a:custGeom>
              <a:avLst/>
              <a:gdLst/>
              <a:ahLst/>
              <a:cxnLst/>
              <a:rect l="l" t="t" r="r" b="b"/>
              <a:pathLst>
                <a:path w="29548" h="31809" extrusionOk="0">
                  <a:moveTo>
                    <a:pt x="0" y="1"/>
                  </a:moveTo>
                  <a:lnTo>
                    <a:pt x="6173" y="29878"/>
                  </a:lnTo>
                  <a:cubicBezTo>
                    <a:pt x="9117" y="31302"/>
                    <a:pt x="11951" y="31809"/>
                    <a:pt x="14494" y="31809"/>
                  </a:cubicBezTo>
                  <a:cubicBezTo>
                    <a:pt x="20767" y="31809"/>
                    <a:pt x="25268" y="28725"/>
                    <a:pt x="25268" y="28725"/>
                  </a:cubicBezTo>
                  <a:lnTo>
                    <a:pt x="295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79;p41">
              <a:extLst>
                <a:ext uri="{FF2B5EF4-FFF2-40B4-BE49-F238E27FC236}">
                  <a16:creationId xmlns:a16="http://schemas.microsoft.com/office/drawing/2014/main" id="{29185E1C-9343-08FC-607D-62E312F165C2}"/>
                </a:ext>
              </a:extLst>
            </p:cNvPr>
            <p:cNvSpPr/>
            <p:nvPr/>
          </p:nvSpPr>
          <p:spPr>
            <a:xfrm>
              <a:off x="5443646" y="3786501"/>
              <a:ext cx="897043" cy="965631"/>
            </a:xfrm>
            <a:custGeom>
              <a:avLst/>
              <a:gdLst/>
              <a:ahLst/>
              <a:cxnLst/>
              <a:rect l="l" t="t" r="r" b="b"/>
              <a:pathLst>
                <a:path w="26092" h="28087" extrusionOk="0">
                  <a:moveTo>
                    <a:pt x="1" y="1"/>
                  </a:moveTo>
                  <a:lnTo>
                    <a:pt x="2181" y="10554"/>
                  </a:lnTo>
                  <a:lnTo>
                    <a:pt x="3139" y="15193"/>
                  </a:lnTo>
                  <a:lnTo>
                    <a:pt x="3156" y="15272"/>
                  </a:lnTo>
                  <a:lnTo>
                    <a:pt x="3727" y="18037"/>
                  </a:lnTo>
                  <a:lnTo>
                    <a:pt x="3741" y="18105"/>
                  </a:lnTo>
                  <a:lnTo>
                    <a:pt x="5197" y="25152"/>
                  </a:lnTo>
                  <a:lnTo>
                    <a:pt x="5208" y="25209"/>
                  </a:lnTo>
                  <a:lnTo>
                    <a:pt x="5451" y="26381"/>
                  </a:lnTo>
                  <a:cubicBezTo>
                    <a:pt x="6928" y="27095"/>
                    <a:pt x="8373" y="27547"/>
                    <a:pt x="9756" y="27806"/>
                  </a:cubicBezTo>
                  <a:cubicBezTo>
                    <a:pt x="9777" y="27810"/>
                    <a:pt x="9797" y="27816"/>
                    <a:pt x="9816" y="27818"/>
                  </a:cubicBezTo>
                  <a:cubicBezTo>
                    <a:pt x="10848" y="28006"/>
                    <a:pt x="11847" y="28087"/>
                    <a:pt x="12799" y="28087"/>
                  </a:cubicBezTo>
                  <a:cubicBezTo>
                    <a:pt x="16487" y="28087"/>
                    <a:pt x="19481" y="26880"/>
                    <a:pt x="21070" y="26073"/>
                  </a:cubicBezTo>
                  <a:cubicBezTo>
                    <a:pt x="21094" y="26062"/>
                    <a:pt x="21114" y="26051"/>
                    <a:pt x="21137" y="26041"/>
                  </a:cubicBezTo>
                  <a:cubicBezTo>
                    <a:pt x="21894" y="25653"/>
                    <a:pt x="22312" y="25364"/>
                    <a:pt x="22312" y="25364"/>
                  </a:cubicBezTo>
                  <a:lnTo>
                    <a:pt x="22794" y="22120"/>
                  </a:lnTo>
                  <a:lnTo>
                    <a:pt x="22804" y="22059"/>
                  </a:lnTo>
                  <a:lnTo>
                    <a:pt x="23256" y="19030"/>
                  </a:lnTo>
                  <a:lnTo>
                    <a:pt x="23264" y="18977"/>
                  </a:lnTo>
                  <a:lnTo>
                    <a:pt x="24004" y="14002"/>
                  </a:lnTo>
                  <a:lnTo>
                    <a:pt x="24020" y="13908"/>
                  </a:lnTo>
                  <a:lnTo>
                    <a:pt x="24651" y="9667"/>
                  </a:lnTo>
                  <a:lnTo>
                    <a:pt x="260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80;p41">
              <a:extLst>
                <a:ext uri="{FF2B5EF4-FFF2-40B4-BE49-F238E27FC236}">
                  <a16:creationId xmlns:a16="http://schemas.microsoft.com/office/drawing/2014/main" id="{6072F011-B755-1718-15C0-D5B1EE551ECA}"/>
                </a:ext>
              </a:extLst>
            </p:cNvPr>
            <p:cNvSpPr/>
            <p:nvPr/>
          </p:nvSpPr>
          <p:spPr>
            <a:xfrm>
              <a:off x="5571780" y="4406576"/>
              <a:ext cx="671682" cy="63362"/>
            </a:xfrm>
            <a:custGeom>
              <a:avLst/>
              <a:gdLst/>
              <a:ahLst/>
              <a:cxnLst/>
              <a:rect l="l" t="t" r="r" b="b"/>
              <a:pathLst>
                <a:path w="19537" h="1843" extrusionOk="0">
                  <a:moveTo>
                    <a:pt x="0" y="1"/>
                  </a:moveTo>
                  <a:lnTo>
                    <a:pt x="14" y="69"/>
                  </a:lnTo>
                  <a:cubicBezTo>
                    <a:pt x="254" y="177"/>
                    <a:pt x="492" y="287"/>
                    <a:pt x="725" y="394"/>
                  </a:cubicBezTo>
                  <a:cubicBezTo>
                    <a:pt x="1512" y="753"/>
                    <a:pt x="2321" y="1125"/>
                    <a:pt x="3155" y="1403"/>
                  </a:cubicBezTo>
                  <a:cubicBezTo>
                    <a:pt x="4047" y="1696"/>
                    <a:pt x="4882" y="1843"/>
                    <a:pt x="5652" y="1843"/>
                  </a:cubicBezTo>
                  <a:cubicBezTo>
                    <a:pt x="6232" y="1843"/>
                    <a:pt x="6776" y="1759"/>
                    <a:pt x="7280" y="1593"/>
                  </a:cubicBezTo>
                  <a:cubicBezTo>
                    <a:pt x="7689" y="1457"/>
                    <a:pt x="8082" y="1261"/>
                    <a:pt x="8465" y="1071"/>
                  </a:cubicBezTo>
                  <a:cubicBezTo>
                    <a:pt x="8981" y="815"/>
                    <a:pt x="9513" y="550"/>
                    <a:pt x="10083" y="436"/>
                  </a:cubicBezTo>
                  <a:cubicBezTo>
                    <a:pt x="10322" y="388"/>
                    <a:pt x="10561" y="367"/>
                    <a:pt x="10800" y="367"/>
                  </a:cubicBezTo>
                  <a:cubicBezTo>
                    <a:pt x="11625" y="367"/>
                    <a:pt x="12452" y="615"/>
                    <a:pt x="13258" y="856"/>
                  </a:cubicBezTo>
                  <a:cubicBezTo>
                    <a:pt x="13633" y="968"/>
                    <a:pt x="14022" y="1085"/>
                    <a:pt x="14404" y="1173"/>
                  </a:cubicBezTo>
                  <a:cubicBezTo>
                    <a:pt x="15102" y="1337"/>
                    <a:pt x="15821" y="1418"/>
                    <a:pt x="16555" y="1418"/>
                  </a:cubicBezTo>
                  <a:cubicBezTo>
                    <a:pt x="17522" y="1418"/>
                    <a:pt x="18516" y="1277"/>
                    <a:pt x="19529" y="994"/>
                  </a:cubicBezTo>
                  <a:lnTo>
                    <a:pt x="19537" y="941"/>
                  </a:lnTo>
                  <a:lnTo>
                    <a:pt x="19537" y="941"/>
                  </a:lnTo>
                  <a:cubicBezTo>
                    <a:pt x="18537" y="1217"/>
                    <a:pt x="17539" y="1359"/>
                    <a:pt x="16563" y="1359"/>
                  </a:cubicBezTo>
                  <a:cubicBezTo>
                    <a:pt x="15832" y="1359"/>
                    <a:pt x="15113" y="1279"/>
                    <a:pt x="14417" y="1116"/>
                  </a:cubicBezTo>
                  <a:cubicBezTo>
                    <a:pt x="14036" y="1027"/>
                    <a:pt x="13649" y="913"/>
                    <a:pt x="13275" y="801"/>
                  </a:cubicBezTo>
                  <a:cubicBezTo>
                    <a:pt x="12464" y="559"/>
                    <a:pt x="11634" y="311"/>
                    <a:pt x="10801" y="311"/>
                  </a:cubicBezTo>
                  <a:cubicBezTo>
                    <a:pt x="10558" y="311"/>
                    <a:pt x="10314" y="332"/>
                    <a:pt x="10071" y="381"/>
                  </a:cubicBezTo>
                  <a:cubicBezTo>
                    <a:pt x="9495" y="495"/>
                    <a:pt x="8957" y="762"/>
                    <a:pt x="8439" y="1020"/>
                  </a:cubicBezTo>
                  <a:cubicBezTo>
                    <a:pt x="8060" y="1208"/>
                    <a:pt x="7666" y="1405"/>
                    <a:pt x="7262" y="1540"/>
                  </a:cubicBezTo>
                  <a:cubicBezTo>
                    <a:pt x="6765" y="1704"/>
                    <a:pt x="6228" y="1787"/>
                    <a:pt x="5655" y="1787"/>
                  </a:cubicBezTo>
                  <a:cubicBezTo>
                    <a:pt x="4891" y="1787"/>
                    <a:pt x="4061" y="1640"/>
                    <a:pt x="3174" y="1348"/>
                  </a:cubicBezTo>
                  <a:cubicBezTo>
                    <a:pt x="2343" y="1073"/>
                    <a:pt x="1532" y="703"/>
                    <a:pt x="750" y="342"/>
                  </a:cubicBezTo>
                  <a:cubicBezTo>
                    <a:pt x="503" y="230"/>
                    <a:pt x="252" y="113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81;p41">
              <a:extLst>
                <a:ext uri="{FF2B5EF4-FFF2-40B4-BE49-F238E27FC236}">
                  <a16:creationId xmlns:a16="http://schemas.microsoft.com/office/drawing/2014/main" id="{A0E3B5EB-F9D5-F586-3C76-91BB64CCE2C9}"/>
                </a:ext>
              </a:extLst>
            </p:cNvPr>
            <p:cNvSpPr/>
            <p:nvPr/>
          </p:nvSpPr>
          <p:spPr>
            <a:xfrm>
              <a:off x="5551564" y="4264622"/>
              <a:ext cx="717923" cy="92345"/>
            </a:xfrm>
            <a:custGeom>
              <a:avLst/>
              <a:gdLst/>
              <a:ahLst/>
              <a:cxnLst/>
              <a:rect l="l" t="t" r="r" b="b"/>
              <a:pathLst>
                <a:path w="20882" h="2686" extrusionOk="0">
                  <a:moveTo>
                    <a:pt x="20881" y="1"/>
                  </a:moveTo>
                  <a:lnTo>
                    <a:pt x="20785" y="97"/>
                  </a:lnTo>
                  <a:cubicBezTo>
                    <a:pt x="20240" y="628"/>
                    <a:pt x="19209" y="1455"/>
                    <a:pt x="18049" y="1455"/>
                  </a:cubicBezTo>
                  <a:cubicBezTo>
                    <a:pt x="17906" y="1455"/>
                    <a:pt x="17762" y="1443"/>
                    <a:pt x="17616" y="1416"/>
                  </a:cubicBezTo>
                  <a:cubicBezTo>
                    <a:pt x="17163" y="1334"/>
                    <a:pt x="16743" y="1116"/>
                    <a:pt x="16338" y="908"/>
                  </a:cubicBezTo>
                  <a:cubicBezTo>
                    <a:pt x="16055" y="762"/>
                    <a:pt x="15762" y="609"/>
                    <a:pt x="15458" y="504"/>
                  </a:cubicBezTo>
                  <a:cubicBezTo>
                    <a:pt x="15033" y="355"/>
                    <a:pt x="14605" y="291"/>
                    <a:pt x="14173" y="291"/>
                  </a:cubicBezTo>
                  <a:cubicBezTo>
                    <a:pt x="12952" y="291"/>
                    <a:pt x="11711" y="797"/>
                    <a:pt x="10499" y="1291"/>
                  </a:cubicBezTo>
                  <a:cubicBezTo>
                    <a:pt x="10284" y="1378"/>
                    <a:pt x="10072" y="1464"/>
                    <a:pt x="9862" y="1547"/>
                  </a:cubicBezTo>
                  <a:cubicBezTo>
                    <a:pt x="8015" y="2274"/>
                    <a:pt x="6340" y="2628"/>
                    <a:pt x="4748" y="2628"/>
                  </a:cubicBezTo>
                  <a:cubicBezTo>
                    <a:pt x="4664" y="2628"/>
                    <a:pt x="4581" y="2627"/>
                    <a:pt x="4497" y="2625"/>
                  </a:cubicBezTo>
                  <a:cubicBezTo>
                    <a:pt x="2815" y="2584"/>
                    <a:pt x="1247" y="2116"/>
                    <a:pt x="0" y="1286"/>
                  </a:cubicBezTo>
                  <a:lnTo>
                    <a:pt x="0" y="1286"/>
                  </a:lnTo>
                  <a:lnTo>
                    <a:pt x="17" y="1365"/>
                  </a:lnTo>
                  <a:cubicBezTo>
                    <a:pt x="1262" y="2179"/>
                    <a:pt x="2826" y="2642"/>
                    <a:pt x="4497" y="2682"/>
                  </a:cubicBezTo>
                  <a:cubicBezTo>
                    <a:pt x="4580" y="2684"/>
                    <a:pt x="4664" y="2685"/>
                    <a:pt x="4747" y="2685"/>
                  </a:cubicBezTo>
                  <a:cubicBezTo>
                    <a:pt x="6344" y="2685"/>
                    <a:pt x="8028" y="2329"/>
                    <a:pt x="9882" y="1601"/>
                  </a:cubicBezTo>
                  <a:cubicBezTo>
                    <a:pt x="10092" y="1516"/>
                    <a:pt x="10304" y="1433"/>
                    <a:pt x="10520" y="1343"/>
                  </a:cubicBezTo>
                  <a:cubicBezTo>
                    <a:pt x="11727" y="852"/>
                    <a:pt x="12964" y="348"/>
                    <a:pt x="14176" y="348"/>
                  </a:cubicBezTo>
                  <a:cubicBezTo>
                    <a:pt x="14600" y="348"/>
                    <a:pt x="15022" y="410"/>
                    <a:pt x="15438" y="556"/>
                  </a:cubicBezTo>
                  <a:cubicBezTo>
                    <a:pt x="15739" y="661"/>
                    <a:pt x="16030" y="812"/>
                    <a:pt x="16311" y="959"/>
                  </a:cubicBezTo>
                  <a:cubicBezTo>
                    <a:pt x="16722" y="1169"/>
                    <a:pt x="17146" y="1389"/>
                    <a:pt x="17605" y="1474"/>
                  </a:cubicBezTo>
                  <a:cubicBezTo>
                    <a:pt x="17752" y="1501"/>
                    <a:pt x="17898" y="1513"/>
                    <a:pt x="18041" y="1513"/>
                  </a:cubicBezTo>
                  <a:cubicBezTo>
                    <a:pt x="19225" y="1513"/>
                    <a:pt x="20271" y="678"/>
                    <a:pt x="20823" y="138"/>
                  </a:cubicBezTo>
                  <a:cubicBezTo>
                    <a:pt x="20838" y="125"/>
                    <a:pt x="20853" y="111"/>
                    <a:pt x="20865" y="95"/>
                  </a:cubicBezTo>
                  <a:lnTo>
                    <a:pt x="208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82;p41">
              <a:extLst>
                <a:ext uri="{FF2B5EF4-FFF2-40B4-BE49-F238E27FC236}">
                  <a16:creationId xmlns:a16="http://schemas.microsoft.com/office/drawing/2014/main" id="{932CFDC4-BC91-A1B3-EEAE-4B725844CACB}"/>
                </a:ext>
              </a:extLst>
            </p:cNvPr>
            <p:cNvSpPr/>
            <p:nvPr/>
          </p:nvSpPr>
          <p:spPr>
            <a:xfrm>
              <a:off x="5779021" y="4597212"/>
              <a:ext cx="391348" cy="145668"/>
            </a:xfrm>
            <a:custGeom>
              <a:avLst/>
              <a:gdLst/>
              <a:ahLst/>
              <a:cxnLst/>
              <a:rect l="l" t="t" r="r" b="b"/>
              <a:pathLst>
                <a:path w="11383" h="4237" extrusionOk="0">
                  <a:moveTo>
                    <a:pt x="5911" y="1"/>
                  </a:moveTo>
                  <a:cubicBezTo>
                    <a:pt x="4998" y="1"/>
                    <a:pt x="3965" y="313"/>
                    <a:pt x="2824" y="935"/>
                  </a:cubicBezTo>
                  <a:cubicBezTo>
                    <a:pt x="2036" y="1367"/>
                    <a:pt x="925" y="2067"/>
                    <a:pt x="405" y="3168"/>
                  </a:cubicBezTo>
                  <a:cubicBezTo>
                    <a:pt x="312" y="3369"/>
                    <a:pt x="237" y="3583"/>
                    <a:pt x="164" y="3791"/>
                  </a:cubicBezTo>
                  <a:cubicBezTo>
                    <a:pt x="114" y="3935"/>
                    <a:pt x="61" y="4081"/>
                    <a:pt x="1" y="4225"/>
                  </a:cubicBezTo>
                  <a:cubicBezTo>
                    <a:pt x="22" y="4229"/>
                    <a:pt x="42" y="4235"/>
                    <a:pt x="61" y="4237"/>
                  </a:cubicBezTo>
                  <a:cubicBezTo>
                    <a:pt x="118" y="4095"/>
                    <a:pt x="168" y="3951"/>
                    <a:pt x="219" y="3809"/>
                  </a:cubicBezTo>
                  <a:cubicBezTo>
                    <a:pt x="289" y="3603"/>
                    <a:pt x="365" y="3393"/>
                    <a:pt x="458" y="3194"/>
                  </a:cubicBezTo>
                  <a:cubicBezTo>
                    <a:pt x="971" y="2109"/>
                    <a:pt x="2070" y="1413"/>
                    <a:pt x="2852" y="985"/>
                  </a:cubicBezTo>
                  <a:cubicBezTo>
                    <a:pt x="3985" y="367"/>
                    <a:pt x="5010" y="57"/>
                    <a:pt x="5914" y="57"/>
                  </a:cubicBezTo>
                  <a:cubicBezTo>
                    <a:pt x="6304" y="57"/>
                    <a:pt x="6672" y="115"/>
                    <a:pt x="7015" y="231"/>
                  </a:cubicBezTo>
                  <a:cubicBezTo>
                    <a:pt x="7584" y="423"/>
                    <a:pt x="8089" y="775"/>
                    <a:pt x="8579" y="1116"/>
                  </a:cubicBezTo>
                  <a:cubicBezTo>
                    <a:pt x="8746" y="1232"/>
                    <a:pt x="8918" y="1352"/>
                    <a:pt x="9091" y="1464"/>
                  </a:cubicBezTo>
                  <a:cubicBezTo>
                    <a:pt x="9771" y="1904"/>
                    <a:pt x="10523" y="2249"/>
                    <a:pt x="11315" y="2492"/>
                  </a:cubicBezTo>
                  <a:cubicBezTo>
                    <a:pt x="11339" y="2481"/>
                    <a:pt x="11359" y="2470"/>
                    <a:pt x="11382" y="2460"/>
                  </a:cubicBezTo>
                  <a:cubicBezTo>
                    <a:pt x="10587" y="2220"/>
                    <a:pt x="9825" y="1870"/>
                    <a:pt x="9121" y="1415"/>
                  </a:cubicBezTo>
                  <a:cubicBezTo>
                    <a:pt x="8949" y="1304"/>
                    <a:pt x="8778" y="1184"/>
                    <a:pt x="8611" y="1068"/>
                  </a:cubicBezTo>
                  <a:cubicBezTo>
                    <a:pt x="8120" y="727"/>
                    <a:pt x="7610" y="373"/>
                    <a:pt x="7033" y="178"/>
                  </a:cubicBezTo>
                  <a:cubicBezTo>
                    <a:pt x="6682" y="60"/>
                    <a:pt x="6308" y="1"/>
                    <a:pt x="59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83;p41">
              <a:extLst>
                <a:ext uri="{FF2B5EF4-FFF2-40B4-BE49-F238E27FC236}">
                  <a16:creationId xmlns:a16="http://schemas.microsoft.com/office/drawing/2014/main" id="{0641C6E5-38B2-D946-ABC8-43B5F5DD04F6}"/>
                </a:ext>
              </a:extLst>
            </p:cNvPr>
            <p:cNvSpPr/>
            <p:nvPr/>
          </p:nvSpPr>
          <p:spPr>
            <a:xfrm>
              <a:off x="5622318" y="4482968"/>
              <a:ext cx="605363" cy="170215"/>
            </a:xfrm>
            <a:custGeom>
              <a:avLst/>
              <a:gdLst/>
              <a:ahLst/>
              <a:cxnLst/>
              <a:rect l="l" t="t" r="r" b="b"/>
              <a:pathLst>
                <a:path w="17608" h="4951" extrusionOk="0">
                  <a:moveTo>
                    <a:pt x="9858" y="0"/>
                  </a:moveTo>
                  <a:cubicBezTo>
                    <a:pt x="9081" y="0"/>
                    <a:pt x="8231" y="166"/>
                    <a:pt x="7316" y="500"/>
                  </a:cubicBezTo>
                  <a:cubicBezTo>
                    <a:pt x="5416" y="1188"/>
                    <a:pt x="3723" y="2361"/>
                    <a:pt x="2083" y="3497"/>
                  </a:cubicBezTo>
                  <a:cubicBezTo>
                    <a:pt x="1404" y="3965"/>
                    <a:pt x="707" y="4450"/>
                    <a:pt x="0" y="4894"/>
                  </a:cubicBezTo>
                  <a:lnTo>
                    <a:pt x="11" y="4951"/>
                  </a:lnTo>
                  <a:cubicBezTo>
                    <a:pt x="16" y="4949"/>
                    <a:pt x="24" y="4944"/>
                    <a:pt x="28" y="4942"/>
                  </a:cubicBezTo>
                  <a:cubicBezTo>
                    <a:pt x="737" y="4498"/>
                    <a:pt x="1437" y="4013"/>
                    <a:pt x="2115" y="3542"/>
                  </a:cubicBezTo>
                  <a:cubicBezTo>
                    <a:pt x="3752" y="2411"/>
                    <a:pt x="5444" y="1241"/>
                    <a:pt x="7334" y="552"/>
                  </a:cubicBezTo>
                  <a:cubicBezTo>
                    <a:pt x="8245" y="222"/>
                    <a:pt x="9091" y="57"/>
                    <a:pt x="9863" y="57"/>
                  </a:cubicBezTo>
                  <a:cubicBezTo>
                    <a:pt x="10428" y="57"/>
                    <a:pt x="10954" y="145"/>
                    <a:pt x="11438" y="323"/>
                  </a:cubicBezTo>
                  <a:cubicBezTo>
                    <a:pt x="11976" y="522"/>
                    <a:pt x="12474" y="838"/>
                    <a:pt x="12957" y="1145"/>
                  </a:cubicBezTo>
                  <a:cubicBezTo>
                    <a:pt x="13526" y="1506"/>
                    <a:pt x="14111" y="1876"/>
                    <a:pt x="14769" y="2059"/>
                  </a:cubicBezTo>
                  <a:cubicBezTo>
                    <a:pt x="15106" y="2153"/>
                    <a:pt x="15446" y="2194"/>
                    <a:pt x="15785" y="2194"/>
                  </a:cubicBezTo>
                  <a:cubicBezTo>
                    <a:pt x="16394" y="2194"/>
                    <a:pt x="17002" y="2062"/>
                    <a:pt x="17597" y="1862"/>
                  </a:cubicBezTo>
                  <a:lnTo>
                    <a:pt x="17607" y="1801"/>
                  </a:lnTo>
                  <a:lnTo>
                    <a:pt x="17607" y="1801"/>
                  </a:lnTo>
                  <a:cubicBezTo>
                    <a:pt x="17007" y="2002"/>
                    <a:pt x="16394" y="2137"/>
                    <a:pt x="15783" y="2137"/>
                  </a:cubicBezTo>
                  <a:cubicBezTo>
                    <a:pt x="15449" y="2137"/>
                    <a:pt x="15115" y="2096"/>
                    <a:pt x="14784" y="2004"/>
                  </a:cubicBezTo>
                  <a:cubicBezTo>
                    <a:pt x="14136" y="1823"/>
                    <a:pt x="13551" y="1453"/>
                    <a:pt x="12988" y="1097"/>
                  </a:cubicBezTo>
                  <a:cubicBezTo>
                    <a:pt x="12504" y="790"/>
                    <a:pt x="12003" y="472"/>
                    <a:pt x="11457" y="271"/>
                  </a:cubicBezTo>
                  <a:cubicBezTo>
                    <a:pt x="10965" y="90"/>
                    <a:pt x="10431" y="0"/>
                    <a:pt x="98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84;p41">
              <a:extLst>
                <a:ext uri="{FF2B5EF4-FFF2-40B4-BE49-F238E27FC236}">
                  <a16:creationId xmlns:a16="http://schemas.microsoft.com/office/drawing/2014/main" id="{A6AA576A-231F-9B19-ECBA-0EA4FB9A1389}"/>
                </a:ext>
              </a:extLst>
            </p:cNvPr>
            <p:cNvSpPr/>
            <p:nvPr/>
          </p:nvSpPr>
          <p:spPr>
            <a:xfrm>
              <a:off x="5443646" y="3786501"/>
              <a:ext cx="897043" cy="407128"/>
            </a:xfrm>
            <a:custGeom>
              <a:avLst/>
              <a:gdLst/>
              <a:ahLst/>
              <a:cxnLst/>
              <a:rect l="l" t="t" r="r" b="b"/>
              <a:pathLst>
                <a:path w="26092" h="11842" extrusionOk="0">
                  <a:moveTo>
                    <a:pt x="1" y="1"/>
                  </a:moveTo>
                  <a:lnTo>
                    <a:pt x="2181" y="10554"/>
                  </a:lnTo>
                  <a:cubicBezTo>
                    <a:pt x="4107" y="11205"/>
                    <a:pt x="6904" y="11841"/>
                    <a:pt x="10483" y="11841"/>
                  </a:cubicBezTo>
                  <a:cubicBezTo>
                    <a:pt x="10979" y="11841"/>
                    <a:pt x="11491" y="11829"/>
                    <a:pt x="12017" y="11803"/>
                  </a:cubicBezTo>
                  <a:cubicBezTo>
                    <a:pt x="17098" y="11551"/>
                    <a:pt x="21779" y="10469"/>
                    <a:pt x="24651" y="9667"/>
                  </a:cubicBezTo>
                  <a:lnTo>
                    <a:pt x="260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85;p41">
              <a:extLst>
                <a:ext uri="{FF2B5EF4-FFF2-40B4-BE49-F238E27FC236}">
                  <a16:creationId xmlns:a16="http://schemas.microsoft.com/office/drawing/2014/main" id="{A9DF1269-53DD-A884-2C96-B7177101A765}"/>
                </a:ext>
              </a:extLst>
            </p:cNvPr>
            <p:cNvSpPr/>
            <p:nvPr/>
          </p:nvSpPr>
          <p:spPr>
            <a:xfrm>
              <a:off x="5489887" y="3743183"/>
              <a:ext cx="181114" cy="158732"/>
            </a:xfrm>
            <a:custGeom>
              <a:avLst/>
              <a:gdLst/>
              <a:ahLst/>
              <a:cxnLst/>
              <a:rect l="l" t="t" r="r" b="b"/>
              <a:pathLst>
                <a:path w="5268" h="4617" extrusionOk="0">
                  <a:moveTo>
                    <a:pt x="2637" y="0"/>
                  </a:moveTo>
                  <a:cubicBezTo>
                    <a:pt x="1861" y="0"/>
                    <a:pt x="1103" y="391"/>
                    <a:pt x="668" y="1100"/>
                  </a:cubicBezTo>
                  <a:cubicBezTo>
                    <a:pt x="0" y="2185"/>
                    <a:pt x="340" y="3606"/>
                    <a:pt x="1425" y="4274"/>
                  </a:cubicBezTo>
                  <a:cubicBezTo>
                    <a:pt x="1802" y="4506"/>
                    <a:pt x="2219" y="4616"/>
                    <a:pt x="2631" y="4616"/>
                  </a:cubicBezTo>
                  <a:cubicBezTo>
                    <a:pt x="3407" y="4616"/>
                    <a:pt x="4164" y="4225"/>
                    <a:pt x="4600" y="3517"/>
                  </a:cubicBezTo>
                  <a:cubicBezTo>
                    <a:pt x="5267" y="2431"/>
                    <a:pt x="4928" y="1009"/>
                    <a:pt x="3842" y="342"/>
                  </a:cubicBezTo>
                  <a:cubicBezTo>
                    <a:pt x="3466" y="110"/>
                    <a:pt x="3049" y="0"/>
                    <a:pt x="2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86;p41">
              <a:extLst>
                <a:ext uri="{FF2B5EF4-FFF2-40B4-BE49-F238E27FC236}">
                  <a16:creationId xmlns:a16="http://schemas.microsoft.com/office/drawing/2014/main" id="{D897F3EE-323C-7528-071C-4D9AA3CF5A4B}"/>
                </a:ext>
              </a:extLst>
            </p:cNvPr>
            <p:cNvSpPr/>
            <p:nvPr/>
          </p:nvSpPr>
          <p:spPr>
            <a:xfrm>
              <a:off x="5489887" y="3743183"/>
              <a:ext cx="181114" cy="158732"/>
            </a:xfrm>
            <a:custGeom>
              <a:avLst/>
              <a:gdLst/>
              <a:ahLst/>
              <a:cxnLst/>
              <a:rect l="l" t="t" r="r" b="b"/>
              <a:pathLst>
                <a:path w="5268" h="4617" extrusionOk="0">
                  <a:moveTo>
                    <a:pt x="2637" y="0"/>
                  </a:moveTo>
                  <a:cubicBezTo>
                    <a:pt x="1861" y="0"/>
                    <a:pt x="1103" y="391"/>
                    <a:pt x="668" y="1100"/>
                  </a:cubicBezTo>
                  <a:cubicBezTo>
                    <a:pt x="0" y="2185"/>
                    <a:pt x="340" y="3606"/>
                    <a:pt x="1425" y="4274"/>
                  </a:cubicBezTo>
                  <a:cubicBezTo>
                    <a:pt x="1802" y="4506"/>
                    <a:pt x="2219" y="4616"/>
                    <a:pt x="2631" y="4616"/>
                  </a:cubicBezTo>
                  <a:cubicBezTo>
                    <a:pt x="3407" y="4616"/>
                    <a:pt x="4164" y="4225"/>
                    <a:pt x="4600" y="3517"/>
                  </a:cubicBezTo>
                  <a:cubicBezTo>
                    <a:pt x="5267" y="2431"/>
                    <a:pt x="4928" y="1009"/>
                    <a:pt x="3842" y="342"/>
                  </a:cubicBezTo>
                  <a:cubicBezTo>
                    <a:pt x="3466" y="110"/>
                    <a:pt x="3049" y="0"/>
                    <a:pt x="2637" y="0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87;p41">
              <a:extLst>
                <a:ext uri="{FF2B5EF4-FFF2-40B4-BE49-F238E27FC236}">
                  <a16:creationId xmlns:a16="http://schemas.microsoft.com/office/drawing/2014/main" id="{87246CAE-D249-1E82-36D8-6BA7F7F7271C}"/>
                </a:ext>
              </a:extLst>
            </p:cNvPr>
            <p:cNvSpPr/>
            <p:nvPr/>
          </p:nvSpPr>
          <p:spPr>
            <a:xfrm>
              <a:off x="5585188" y="3776050"/>
              <a:ext cx="40637" cy="9351"/>
            </a:xfrm>
            <a:custGeom>
              <a:avLst/>
              <a:gdLst/>
              <a:ahLst/>
              <a:cxnLst/>
              <a:rect l="l" t="t" r="r" b="b"/>
              <a:pathLst>
                <a:path w="1182" h="272" fill="none" extrusionOk="0">
                  <a:moveTo>
                    <a:pt x="0" y="271"/>
                  </a:moveTo>
                  <a:lnTo>
                    <a:pt x="1182" y="1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88;p41">
              <a:extLst>
                <a:ext uri="{FF2B5EF4-FFF2-40B4-BE49-F238E27FC236}">
                  <a16:creationId xmlns:a16="http://schemas.microsoft.com/office/drawing/2014/main" id="{4F6191DA-ABF4-F6A5-68EC-44CB70539522}"/>
                </a:ext>
              </a:extLst>
            </p:cNvPr>
            <p:cNvSpPr/>
            <p:nvPr/>
          </p:nvSpPr>
          <p:spPr>
            <a:xfrm>
              <a:off x="5600831" y="3760373"/>
              <a:ext cx="9317" cy="40672"/>
            </a:xfrm>
            <a:custGeom>
              <a:avLst/>
              <a:gdLst/>
              <a:ahLst/>
              <a:cxnLst/>
              <a:rect l="l" t="t" r="r" b="b"/>
              <a:pathLst>
                <a:path w="271" h="1183" fill="none" extrusionOk="0">
                  <a:moveTo>
                    <a:pt x="0" y="1"/>
                  </a:moveTo>
                  <a:lnTo>
                    <a:pt x="271" y="1182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89;p41">
              <a:extLst>
                <a:ext uri="{FF2B5EF4-FFF2-40B4-BE49-F238E27FC236}">
                  <a16:creationId xmlns:a16="http://schemas.microsoft.com/office/drawing/2014/main" id="{7C5527F7-D738-68EE-2BA0-B1BA3FF07419}"/>
                </a:ext>
              </a:extLst>
            </p:cNvPr>
            <p:cNvSpPr/>
            <p:nvPr/>
          </p:nvSpPr>
          <p:spPr>
            <a:xfrm>
              <a:off x="5591170" y="3850826"/>
              <a:ext cx="50126" cy="35411"/>
            </a:xfrm>
            <a:custGeom>
              <a:avLst/>
              <a:gdLst/>
              <a:ahLst/>
              <a:cxnLst/>
              <a:rect l="l" t="t" r="r" b="b"/>
              <a:pathLst>
                <a:path w="1458" h="1030" extrusionOk="0">
                  <a:moveTo>
                    <a:pt x="933" y="0"/>
                  </a:moveTo>
                  <a:cubicBezTo>
                    <a:pt x="889" y="0"/>
                    <a:pt x="844" y="5"/>
                    <a:pt x="800" y="13"/>
                  </a:cubicBezTo>
                  <a:cubicBezTo>
                    <a:pt x="570" y="59"/>
                    <a:pt x="354" y="179"/>
                    <a:pt x="192" y="350"/>
                  </a:cubicBezTo>
                  <a:cubicBezTo>
                    <a:pt x="113" y="435"/>
                    <a:pt x="44" y="535"/>
                    <a:pt x="23" y="649"/>
                  </a:cubicBezTo>
                  <a:cubicBezTo>
                    <a:pt x="1" y="763"/>
                    <a:pt x="34" y="893"/>
                    <a:pt x="126" y="965"/>
                  </a:cubicBezTo>
                  <a:cubicBezTo>
                    <a:pt x="187" y="1013"/>
                    <a:pt x="264" y="1029"/>
                    <a:pt x="343" y="1029"/>
                  </a:cubicBezTo>
                  <a:cubicBezTo>
                    <a:pt x="383" y="1029"/>
                    <a:pt x="424" y="1025"/>
                    <a:pt x="462" y="1018"/>
                  </a:cubicBezTo>
                  <a:cubicBezTo>
                    <a:pt x="800" y="961"/>
                    <a:pt x="1111" y="744"/>
                    <a:pt x="1284" y="449"/>
                  </a:cubicBezTo>
                  <a:cubicBezTo>
                    <a:pt x="1457" y="154"/>
                    <a:pt x="1202" y="0"/>
                    <a:pt x="9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90;p41">
              <a:extLst>
                <a:ext uri="{FF2B5EF4-FFF2-40B4-BE49-F238E27FC236}">
                  <a16:creationId xmlns:a16="http://schemas.microsoft.com/office/drawing/2014/main" id="{C0751888-BE4B-82E9-7C40-7375244978F8}"/>
                </a:ext>
              </a:extLst>
            </p:cNvPr>
            <p:cNvSpPr/>
            <p:nvPr/>
          </p:nvSpPr>
          <p:spPr>
            <a:xfrm>
              <a:off x="5553902" y="3870629"/>
              <a:ext cx="30048" cy="26576"/>
            </a:xfrm>
            <a:custGeom>
              <a:avLst/>
              <a:gdLst/>
              <a:ahLst/>
              <a:cxnLst/>
              <a:rect l="l" t="t" r="r" b="b"/>
              <a:pathLst>
                <a:path w="874" h="773" extrusionOk="0">
                  <a:moveTo>
                    <a:pt x="449" y="1"/>
                  </a:moveTo>
                  <a:cubicBezTo>
                    <a:pt x="240" y="1"/>
                    <a:pt x="29" y="188"/>
                    <a:pt x="12" y="397"/>
                  </a:cubicBezTo>
                  <a:cubicBezTo>
                    <a:pt x="1" y="528"/>
                    <a:pt x="64" y="665"/>
                    <a:pt x="178" y="729"/>
                  </a:cubicBezTo>
                  <a:cubicBezTo>
                    <a:pt x="228" y="759"/>
                    <a:pt x="286" y="773"/>
                    <a:pt x="344" y="773"/>
                  </a:cubicBezTo>
                  <a:cubicBezTo>
                    <a:pt x="407" y="773"/>
                    <a:pt x="471" y="756"/>
                    <a:pt x="527" y="725"/>
                  </a:cubicBezTo>
                  <a:cubicBezTo>
                    <a:pt x="744" y="604"/>
                    <a:pt x="874" y="219"/>
                    <a:pt x="631" y="55"/>
                  </a:cubicBezTo>
                  <a:cubicBezTo>
                    <a:pt x="574" y="17"/>
                    <a:pt x="512" y="1"/>
                    <a:pt x="4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91;p41">
              <a:extLst>
                <a:ext uri="{FF2B5EF4-FFF2-40B4-BE49-F238E27FC236}">
                  <a16:creationId xmlns:a16="http://schemas.microsoft.com/office/drawing/2014/main" id="{E05E6E6B-D574-2D18-34A3-6CAF5C411CCB}"/>
                </a:ext>
              </a:extLst>
            </p:cNvPr>
            <p:cNvSpPr/>
            <p:nvPr/>
          </p:nvSpPr>
          <p:spPr>
            <a:xfrm>
              <a:off x="5673200" y="3829957"/>
              <a:ext cx="169115" cy="158698"/>
            </a:xfrm>
            <a:custGeom>
              <a:avLst/>
              <a:gdLst/>
              <a:ahLst/>
              <a:cxnLst/>
              <a:rect l="l" t="t" r="r" b="b"/>
              <a:pathLst>
                <a:path w="4919" h="4616" extrusionOk="0">
                  <a:moveTo>
                    <a:pt x="2456" y="1"/>
                  </a:moveTo>
                  <a:cubicBezTo>
                    <a:pt x="1320" y="1"/>
                    <a:pt x="331" y="839"/>
                    <a:pt x="174" y="1995"/>
                  </a:cubicBezTo>
                  <a:cubicBezTo>
                    <a:pt x="0" y="3258"/>
                    <a:pt x="884" y="4422"/>
                    <a:pt x="2148" y="4594"/>
                  </a:cubicBezTo>
                  <a:cubicBezTo>
                    <a:pt x="2254" y="4609"/>
                    <a:pt x="2359" y="4616"/>
                    <a:pt x="2464" y="4616"/>
                  </a:cubicBezTo>
                  <a:cubicBezTo>
                    <a:pt x="3599" y="4616"/>
                    <a:pt x="4588" y="3777"/>
                    <a:pt x="4745" y="2620"/>
                  </a:cubicBezTo>
                  <a:cubicBezTo>
                    <a:pt x="4919" y="1358"/>
                    <a:pt x="4035" y="194"/>
                    <a:pt x="2772" y="22"/>
                  </a:cubicBezTo>
                  <a:cubicBezTo>
                    <a:pt x="2666" y="8"/>
                    <a:pt x="2560" y="1"/>
                    <a:pt x="2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92;p41">
              <a:extLst>
                <a:ext uri="{FF2B5EF4-FFF2-40B4-BE49-F238E27FC236}">
                  <a16:creationId xmlns:a16="http://schemas.microsoft.com/office/drawing/2014/main" id="{342C70F9-D7FF-2113-24D1-AC6827F07348}"/>
                </a:ext>
              </a:extLst>
            </p:cNvPr>
            <p:cNvSpPr/>
            <p:nvPr/>
          </p:nvSpPr>
          <p:spPr>
            <a:xfrm>
              <a:off x="5673200" y="3829957"/>
              <a:ext cx="169115" cy="158698"/>
            </a:xfrm>
            <a:custGeom>
              <a:avLst/>
              <a:gdLst/>
              <a:ahLst/>
              <a:cxnLst/>
              <a:rect l="l" t="t" r="r" b="b"/>
              <a:pathLst>
                <a:path w="4919" h="4616" extrusionOk="0">
                  <a:moveTo>
                    <a:pt x="2456" y="1"/>
                  </a:moveTo>
                  <a:cubicBezTo>
                    <a:pt x="1320" y="1"/>
                    <a:pt x="331" y="839"/>
                    <a:pt x="174" y="1995"/>
                  </a:cubicBezTo>
                  <a:cubicBezTo>
                    <a:pt x="0" y="3258"/>
                    <a:pt x="884" y="4422"/>
                    <a:pt x="2148" y="4594"/>
                  </a:cubicBezTo>
                  <a:cubicBezTo>
                    <a:pt x="2254" y="4609"/>
                    <a:pt x="2359" y="4616"/>
                    <a:pt x="2464" y="4616"/>
                  </a:cubicBezTo>
                  <a:cubicBezTo>
                    <a:pt x="3599" y="4616"/>
                    <a:pt x="4588" y="3777"/>
                    <a:pt x="4745" y="2620"/>
                  </a:cubicBezTo>
                  <a:cubicBezTo>
                    <a:pt x="4919" y="1358"/>
                    <a:pt x="4035" y="194"/>
                    <a:pt x="2772" y="22"/>
                  </a:cubicBezTo>
                  <a:cubicBezTo>
                    <a:pt x="2666" y="8"/>
                    <a:pt x="2560" y="1"/>
                    <a:pt x="2456" y="1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93;p41">
              <a:extLst>
                <a:ext uri="{FF2B5EF4-FFF2-40B4-BE49-F238E27FC236}">
                  <a16:creationId xmlns:a16="http://schemas.microsoft.com/office/drawing/2014/main" id="{27983652-F8C4-3A8B-2EBA-B39A5C708476}"/>
                </a:ext>
              </a:extLst>
            </p:cNvPr>
            <p:cNvSpPr/>
            <p:nvPr/>
          </p:nvSpPr>
          <p:spPr>
            <a:xfrm>
              <a:off x="5747082" y="3848454"/>
              <a:ext cx="33486" cy="24960"/>
            </a:xfrm>
            <a:custGeom>
              <a:avLst/>
              <a:gdLst/>
              <a:ahLst/>
              <a:cxnLst/>
              <a:rect l="l" t="t" r="r" b="b"/>
              <a:pathLst>
                <a:path w="974" h="726" fill="none" extrusionOk="0">
                  <a:moveTo>
                    <a:pt x="1" y="725"/>
                  </a:moveTo>
                  <a:lnTo>
                    <a:pt x="973" y="1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94;p41">
              <a:extLst>
                <a:ext uri="{FF2B5EF4-FFF2-40B4-BE49-F238E27FC236}">
                  <a16:creationId xmlns:a16="http://schemas.microsoft.com/office/drawing/2014/main" id="{01EF9940-E5A6-532A-4910-92EEE93C1C2B}"/>
                </a:ext>
              </a:extLst>
            </p:cNvPr>
            <p:cNvSpPr/>
            <p:nvPr/>
          </p:nvSpPr>
          <p:spPr>
            <a:xfrm>
              <a:off x="5751346" y="3844191"/>
              <a:ext cx="24960" cy="33486"/>
            </a:xfrm>
            <a:custGeom>
              <a:avLst/>
              <a:gdLst/>
              <a:ahLst/>
              <a:cxnLst/>
              <a:rect l="l" t="t" r="r" b="b"/>
              <a:pathLst>
                <a:path w="726" h="974" fill="none" extrusionOk="0">
                  <a:moveTo>
                    <a:pt x="1" y="1"/>
                  </a:moveTo>
                  <a:lnTo>
                    <a:pt x="725" y="973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95;p41">
              <a:extLst>
                <a:ext uri="{FF2B5EF4-FFF2-40B4-BE49-F238E27FC236}">
                  <a16:creationId xmlns:a16="http://schemas.microsoft.com/office/drawing/2014/main" id="{AF8F77C0-2544-15B3-785F-468FB2157B9F}"/>
                </a:ext>
              </a:extLst>
            </p:cNvPr>
            <p:cNvSpPr/>
            <p:nvPr/>
          </p:nvSpPr>
          <p:spPr>
            <a:xfrm>
              <a:off x="5787788" y="3916045"/>
              <a:ext cx="38781" cy="43731"/>
            </a:xfrm>
            <a:custGeom>
              <a:avLst/>
              <a:gdLst/>
              <a:ahLst/>
              <a:cxnLst/>
              <a:rect l="l" t="t" r="r" b="b"/>
              <a:pathLst>
                <a:path w="1128" h="1272" extrusionOk="0">
                  <a:moveTo>
                    <a:pt x="835" y="1"/>
                  </a:moveTo>
                  <a:cubicBezTo>
                    <a:pt x="719" y="1"/>
                    <a:pt x="587" y="47"/>
                    <a:pt x="481" y="121"/>
                  </a:cubicBezTo>
                  <a:cubicBezTo>
                    <a:pt x="289" y="256"/>
                    <a:pt x="140" y="451"/>
                    <a:pt x="61" y="674"/>
                  </a:cubicBezTo>
                  <a:cubicBezTo>
                    <a:pt x="23" y="783"/>
                    <a:pt x="1" y="903"/>
                    <a:pt x="27" y="1016"/>
                  </a:cubicBezTo>
                  <a:cubicBezTo>
                    <a:pt x="53" y="1130"/>
                    <a:pt x="136" y="1235"/>
                    <a:pt x="249" y="1263"/>
                  </a:cubicBezTo>
                  <a:cubicBezTo>
                    <a:pt x="271" y="1269"/>
                    <a:pt x="294" y="1271"/>
                    <a:pt x="316" y="1271"/>
                  </a:cubicBezTo>
                  <a:cubicBezTo>
                    <a:pt x="409" y="1271"/>
                    <a:pt x="500" y="1228"/>
                    <a:pt x="579" y="1176"/>
                  </a:cubicBezTo>
                  <a:cubicBezTo>
                    <a:pt x="864" y="988"/>
                    <a:pt x="1060" y="664"/>
                    <a:pt x="1101" y="324"/>
                  </a:cubicBezTo>
                  <a:cubicBezTo>
                    <a:pt x="1127" y="92"/>
                    <a:pt x="998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96;p41">
              <a:extLst>
                <a:ext uri="{FF2B5EF4-FFF2-40B4-BE49-F238E27FC236}">
                  <a16:creationId xmlns:a16="http://schemas.microsoft.com/office/drawing/2014/main" id="{483D6376-4738-91B5-E3FE-BF65FB2CD325}"/>
                </a:ext>
              </a:extLst>
            </p:cNvPr>
            <p:cNvSpPr/>
            <p:nvPr/>
          </p:nvSpPr>
          <p:spPr>
            <a:xfrm>
              <a:off x="5755918" y="3956853"/>
              <a:ext cx="28742" cy="27745"/>
            </a:xfrm>
            <a:custGeom>
              <a:avLst/>
              <a:gdLst/>
              <a:ahLst/>
              <a:cxnLst/>
              <a:rect l="l" t="t" r="r" b="b"/>
              <a:pathLst>
                <a:path w="836" h="807" extrusionOk="0">
                  <a:moveTo>
                    <a:pt x="454" y="0"/>
                  </a:moveTo>
                  <a:cubicBezTo>
                    <a:pt x="189" y="0"/>
                    <a:pt x="0" y="328"/>
                    <a:pt x="83" y="568"/>
                  </a:cubicBezTo>
                  <a:cubicBezTo>
                    <a:pt x="126" y="692"/>
                    <a:pt x="239" y="790"/>
                    <a:pt x="369" y="805"/>
                  </a:cubicBezTo>
                  <a:cubicBezTo>
                    <a:pt x="379" y="806"/>
                    <a:pt x="390" y="806"/>
                    <a:pt x="400" y="806"/>
                  </a:cubicBezTo>
                  <a:cubicBezTo>
                    <a:pt x="511" y="806"/>
                    <a:pt x="619" y="748"/>
                    <a:pt x="686" y="659"/>
                  </a:cubicBezTo>
                  <a:cubicBezTo>
                    <a:pt x="836" y="460"/>
                    <a:pt x="799" y="56"/>
                    <a:pt x="512" y="6"/>
                  </a:cubicBezTo>
                  <a:cubicBezTo>
                    <a:pt x="492" y="2"/>
                    <a:pt x="473" y="0"/>
                    <a:pt x="4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97;p41">
              <a:extLst>
                <a:ext uri="{FF2B5EF4-FFF2-40B4-BE49-F238E27FC236}">
                  <a16:creationId xmlns:a16="http://schemas.microsoft.com/office/drawing/2014/main" id="{C9EA186C-97BA-929C-0B39-4FD906F17DBB}"/>
                </a:ext>
              </a:extLst>
            </p:cNvPr>
            <p:cNvSpPr/>
            <p:nvPr/>
          </p:nvSpPr>
          <p:spPr>
            <a:xfrm>
              <a:off x="5809963" y="3700724"/>
              <a:ext cx="169150" cy="158732"/>
            </a:xfrm>
            <a:custGeom>
              <a:avLst/>
              <a:gdLst/>
              <a:ahLst/>
              <a:cxnLst/>
              <a:rect l="l" t="t" r="r" b="b"/>
              <a:pathLst>
                <a:path w="4920" h="4617" extrusionOk="0">
                  <a:moveTo>
                    <a:pt x="2457" y="1"/>
                  </a:moveTo>
                  <a:cubicBezTo>
                    <a:pt x="1322" y="1"/>
                    <a:pt x="332" y="839"/>
                    <a:pt x="173" y="1996"/>
                  </a:cubicBezTo>
                  <a:cubicBezTo>
                    <a:pt x="1" y="3259"/>
                    <a:pt x="885" y="4422"/>
                    <a:pt x="2147" y="4595"/>
                  </a:cubicBezTo>
                  <a:cubicBezTo>
                    <a:pt x="2253" y="4609"/>
                    <a:pt x="2358" y="4616"/>
                    <a:pt x="2462" y="4616"/>
                  </a:cubicBezTo>
                  <a:cubicBezTo>
                    <a:pt x="3598" y="4616"/>
                    <a:pt x="4588" y="3778"/>
                    <a:pt x="4746" y="2621"/>
                  </a:cubicBezTo>
                  <a:cubicBezTo>
                    <a:pt x="4919" y="1358"/>
                    <a:pt x="4035" y="195"/>
                    <a:pt x="2772" y="22"/>
                  </a:cubicBezTo>
                  <a:cubicBezTo>
                    <a:pt x="2666" y="8"/>
                    <a:pt x="2561" y="1"/>
                    <a:pt x="24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98;p41">
              <a:extLst>
                <a:ext uri="{FF2B5EF4-FFF2-40B4-BE49-F238E27FC236}">
                  <a16:creationId xmlns:a16="http://schemas.microsoft.com/office/drawing/2014/main" id="{CD7348C1-7E2D-A3D6-D509-A103AAE3D4CE}"/>
                </a:ext>
              </a:extLst>
            </p:cNvPr>
            <p:cNvSpPr/>
            <p:nvPr/>
          </p:nvSpPr>
          <p:spPr>
            <a:xfrm>
              <a:off x="5809963" y="3700724"/>
              <a:ext cx="169150" cy="158732"/>
            </a:xfrm>
            <a:custGeom>
              <a:avLst/>
              <a:gdLst/>
              <a:ahLst/>
              <a:cxnLst/>
              <a:rect l="l" t="t" r="r" b="b"/>
              <a:pathLst>
                <a:path w="4920" h="4617" extrusionOk="0">
                  <a:moveTo>
                    <a:pt x="2457" y="1"/>
                  </a:moveTo>
                  <a:cubicBezTo>
                    <a:pt x="1322" y="1"/>
                    <a:pt x="332" y="839"/>
                    <a:pt x="173" y="1996"/>
                  </a:cubicBezTo>
                  <a:cubicBezTo>
                    <a:pt x="1" y="3259"/>
                    <a:pt x="885" y="4422"/>
                    <a:pt x="2147" y="4595"/>
                  </a:cubicBezTo>
                  <a:cubicBezTo>
                    <a:pt x="2253" y="4609"/>
                    <a:pt x="2358" y="4616"/>
                    <a:pt x="2462" y="4616"/>
                  </a:cubicBezTo>
                  <a:cubicBezTo>
                    <a:pt x="3598" y="4616"/>
                    <a:pt x="4588" y="3778"/>
                    <a:pt x="4746" y="2621"/>
                  </a:cubicBezTo>
                  <a:cubicBezTo>
                    <a:pt x="4919" y="1358"/>
                    <a:pt x="4035" y="195"/>
                    <a:pt x="2772" y="22"/>
                  </a:cubicBezTo>
                  <a:cubicBezTo>
                    <a:pt x="2666" y="8"/>
                    <a:pt x="2561" y="1"/>
                    <a:pt x="2457" y="1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99;p41">
              <a:extLst>
                <a:ext uri="{FF2B5EF4-FFF2-40B4-BE49-F238E27FC236}">
                  <a16:creationId xmlns:a16="http://schemas.microsoft.com/office/drawing/2014/main" id="{206E085D-39C5-0F9B-8A24-5334BAEF9A06}"/>
                </a:ext>
              </a:extLst>
            </p:cNvPr>
            <p:cNvSpPr/>
            <p:nvPr/>
          </p:nvSpPr>
          <p:spPr>
            <a:xfrm>
              <a:off x="5883846" y="3719254"/>
              <a:ext cx="33452" cy="24925"/>
            </a:xfrm>
            <a:custGeom>
              <a:avLst/>
              <a:gdLst/>
              <a:ahLst/>
              <a:cxnLst/>
              <a:rect l="l" t="t" r="r" b="b"/>
              <a:pathLst>
                <a:path w="973" h="725" fill="none" extrusionOk="0">
                  <a:moveTo>
                    <a:pt x="0" y="725"/>
                  </a:moveTo>
                  <a:lnTo>
                    <a:pt x="973" y="1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00;p41">
              <a:extLst>
                <a:ext uri="{FF2B5EF4-FFF2-40B4-BE49-F238E27FC236}">
                  <a16:creationId xmlns:a16="http://schemas.microsoft.com/office/drawing/2014/main" id="{BA65BCFC-7736-E69D-C615-720591D14F4D}"/>
                </a:ext>
              </a:extLst>
            </p:cNvPr>
            <p:cNvSpPr/>
            <p:nvPr/>
          </p:nvSpPr>
          <p:spPr>
            <a:xfrm>
              <a:off x="5888109" y="3714991"/>
              <a:ext cx="24925" cy="33417"/>
            </a:xfrm>
            <a:custGeom>
              <a:avLst/>
              <a:gdLst/>
              <a:ahLst/>
              <a:cxnLst/>
              <a:rect l="l" t="t" r="r" b="b"/>
              <a:pathLst>
                <a:path w="725" h="972" fill="none" extrusionOk="0">
                  <a:moveTo>
                    <a:pt x="0" y="0"/>
                  </a:moveTo>
                  <a:lnTo>
                    <a:pt x="725" y="972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01;p41">
              <a:extLst>
                <a:ext uri="{FF2B5EF4-FFF2-40B4-BE49-F238E27FC236}">
                  <a16:creationId xmlns:a16="http://schemas.microsoft.com/office/drawing/2014/main" id="{EA846DB9-7C44-F121-82E7-C2E12A0EA5C3}"/>
                </a:ext>
              </a:extLst>
            </p:cNvPr>
            <p:cNvSpPr/>
            <p:nvPr/>
          </p:nvSpPr>
          <p:spPr>
            <a:xfrm>
              <a:off x="5924551" y="3786845"/>
              <a:ext cx="38781" cy="43731"/>
            </a:xfrm>
            <a:custGeom>
              <a:avLst/>
              <a:gdLst/>
              <a:ahLst/>
              <a:cxnLst/>
              <a:rect l="l" t="t" r="r" b="b"/>
              <a:pathLst>
                <a:path w="1128" h="1272" extrusionOk="0">
                  <a:moveTo>
                    <a:pt x="834" y="0"/>
                  </a:moveTo>
                  <a:cubicBezTo>
                    <a:pt x="719" y="0"/>
                    <a:pt x="587" y="46"/>
                    <a:pt x="482" y="119"/>
                  </a:cubicBezTo>
                  <a:cubicBezTo>
                    <a:pt x="289" y="255"/>
                    <a:pt x="140" y="451"/>
                    <a:pt x="61" y="673"/>
                  </a:cubicBezTo>
                  <a:cubicBezTo>
                    <a:pt x="22" y="782"/>
                    <a:pt x="1" y="902"/>
                    <a:pt x="27" y="1016"/>
                  </a:cubicBezTo>
                  <a:cubicBezTo>
                    <a:pt x="54" y="1129"/>
                    <a:pt x="136" y="1234"/>
                    <a:pt x="249" y="1263"/>
                  </a:cubicBezTo>
                  <a:cubicBezTo>
                    <a:pt x="271" y="1269"/>
                    <a:pt x="294" y="1271"/>
                    <a:pt x="316" y="1271"/>
                  </a:cubicBezTo>
                  <a:cubicBezTo>
                    <a:pt x="408" y="1271"/>
                    <a:pt x="500" y="1228"/>
                    <a:pt x="579" y="1176"/>
                  </a:cubicBezTo>
                  <a:cubicBezTo>
                    <a:pt x="864" y="987"/>
                    <a:pt x="1061" y="664"/>
                    <a:pt x="1100" y="324"/>
                  </a:cubicBezTo>
                  <a:cubicBezTo>
                    <a:pt x="1127" y="91"/>
                    <a:pt x="997" y="0"/>
                    <a:pt x="8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02;p41">
              <a:extLst>
                <a:ext uri="{FF2B5EF4-FFF2-40B4-BE49-F238E27FC236}">
                  <a16:creationId xmlns:a16="http://schemas.microsoft.com/office/drawing/2014/main" id="{2381FEA2-A1EF-A69E-71AD-272145B7C3DD}"/>
                </a:ext>
              </a:extLst>
            </p:cNvPr>
            <p:cNvSpPr/>
            <p:nvPr/>
          </p:nvSpPr>
          <p:spPr>
            <a:xfrm>
              <a:off x="5892647" y="3827620"/>
              <a:ext cx="28810" cy="27745"/>
            </a:xfrm>
            <a:custGeom>
              <a:avLst/>
              <a:gdLst/>
              <a:ahLst/>
              <a:cxnLst/>
              <a:rect l="l" t="t" r="r" b="b"/>
              <a:pathLst>
                <a:path w="838" h="807" extrusionOk="0">
                  <a:moveTo>
                    <a:pt x="455" y="0"/>
                  </a:moveTo>
                  <a:cubicBezTo>
                    <a:pt x="191" y="0"/>
                    <a:pt x="0" y="328"/>
                    <a:pt x="84" y="569"/>
                  </a:cubicBezTo>
                  <a:cubicBezTo>
                    <a:pt x="126" y="692"/>
                    <a:pt x="240" y="791"/>
                    <a:pt x="370" y="805"/>
                  </a:cubicBezTo>
                  <a:cubicBezTo>
                    <a:pt x="381" y="806"/>
                    <a:pt x="392" y="806"/>
                    <a:pt x="403" y="806"/>
                  </a:cubicBezTo>
                  <a:cubicBezTo>
                    <a:pt x="513" y="806"/>
                    <a:pt x="621" y="748"/>
                    <a:pt x="688" y="660"/>
                  </a:cubicBezTo>
                  <a:cubicBezTo>
                    <a:pt x="837" y="461"/>
                    <a:pt x="800" y="57"/>
                    <a:pt x="513" y="5"/>
                  </a:cubicBezTo>
                  <a:cubicBezTo>
                    <a:pt x="493" y="2"/>
                    <a:pt x="474" y="0"/>
                    <a:pt x="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03;p41">
              <a:extLst>
                <a:ext uri="{FF2B5EF4-FFF2-40B4-BE49-F238E27FC236}">
                  <a16:creationId xmlns:a16="http://schemas.microsoft.com/office/drawing/2014/main" id="{550A8EC8-D4CD-CA58-A05F-FBD7C1210574}"/>
                </a:ext>
              </a:extLst>
            </p:cNvPr>
            <p:cNvSpPr/>
            <p:nvPr/>
          </p:nvSpPr>
          <p:spPr>
            <a:xfrm>
              <a:off x="5809963" y="3944064"/>
              <a:ext cx="169150" cy="158732"/>
            </a:xfrm>
            <a:custGeom>
              <a:avLst/>
              <a:gdLst/>
              <a:ahLst/>
              <a:cxnLst/>
              <a:rect l="l" t="t" r="r" b="b"/>
              <a:pathLst>
                <a:path w="4920" h="4617" extrusionOk="0">
                  <a:moveTo>
                    <a:pt x="2457" y="1"/>
                  </a:moveTo>
                  <a:cubicBezTo>
                    <a:pt x="1322" y="1"/>
                    <a:pt x="332" y="839"/>
                    <a:pt x="173" y="1996"/>
                  </a:cubicBezTo>
                  <a:cubicBezTo>
                    <a:pt x="1" y="3259"/>
                    <a:pt x="885" y="4422"/>
                    <a:pt x="2147" y="4595"/>
                  </a:cubicBezTo>
                  <a:cubicBezTo>
                    <a:pt x="2253" y="4610"/>
                    <a:pt x="2358" y="4617"/>
                    <a:pt x="2462" y="4617"/>
                  </a:cubicBezTo>
                  <a:cubicBezTo>
                    <a:pt x="3598" y="4617"/>
                    <a:pt x="4588" y="3778"/>
                    <a:pt x="4746" y="2621"/>
                  </a:cubicBezTo>
                  <a:cubicBezTo>
                    <a:pt x="4919" y="1358"/>
                    <a:pt x="4035" y="195"/>
                    <a:pt x="2772" y="22"/>
                  </a:cubicBezTo>
                  <a:cubicBezTo>
                    <a:pt x="2666" y="8"/>
                    <a:pt x="2561" y="1"/>
                    <a:pt x="24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04;p41">
              <a:extLst>
                <a:ext uri="{FF2B5EF4-FFF2-40B4-BE49-F238E27FC236}">
                  <a16:creationId xmlns:a16="http://schemas.microsoft.com/office/drawing/2014/main" id="{449EE9FC-67C9-D75E-0A54-53E760F178EF}"/>
                </a:ext>
              </a:extLst>
            </p:cNvPr>
            <p:cNvSpPr/>
            <p:nvPr/>
          </p:nvSpPr>
          <p:spPr>
            <a:xfrm>
              <a:off x="5809963" y="3944064"/>
              <a:ext cx="169150" cy="158732"/>
            </a:xfrm>
            <a:custGeom>
              <a:avLst/>
              <a:gdLst/>
              <a:ahLst/>
              <a:cxnLst/>
              <a:rect l="l" t="t" r="r" b="b"/>
              <a:pathLst>
                <a:path w="4920" h="4617" extrusionOk="0">
                  <a:moveTo>
                    <a:pt x="2457" y="1"/>
                  </a:moveTo>
                  <a:cubicBezTo>
                    <a:pt x="1322" y="1"/>
                    <a:pt x="332" y="839"/>
                    <a:pt x="173" y="1996"/>
                  </a:cubicBezTo>
                  <a:cubicBezTo>
                    <a:pt x="1" y="3259"/>
                    <a:pt x="885" y="4422"/>
                    <a:pt x="2147" y="4595"/>
                  </a:cubicBezTo>
                  <a:cubicBezTo>
                    <a:pt x="2253" y="4610"/>
                    <a:pt x="2358" y="4617"/>
                    <a:pt x="2462" y="4617"/>
                  </a:cubicBezTo>
                  <a:cubicBezTo>
                    <a:pt x="3598" y="4617"/>
                    <a:pt x="4588" y="3778"/>
                    <a:pt x="4746" y="2621"/>
                  </a:cubicBezTo>
                  <a:cubicBezTo>
                    <a:pt x="4919" y="1358"/>
                    <a:pt x="4035" y="195"/>
                    <a:pt x="2772" y="22"/>
                  </a:cubicBezTo>
                  <a:cubicBezTo>
                    <a:pt x="2666" y="8"/>
                    <a:pt x="2561" y="1"/>
                    <a:pt x="2457" y="1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05;p41">
              <a:extLst>
                <a:ext uri="{FF2B5EF4-FFF2-40B4-BE49-F238E27FC236}">
                  <a16:creationId xmlns:a16="http://schemas.microsoft.com/office/drawing/2014/main" id="{C91464F9-2B1F-DAE0-68B1-B3D66DD321E9}"/>
                </a:ext>
              </a:extLst>
            </p:cNvPr>
            <p:cNvSpPr/>
            <p:nvPr/>
          </p:nvSpPr>
          <p:spPr>
            <a:xfrm>
              <a:off x="5883846" y="3962595"/>
              <a:ext cx="33452" cy="24925"/>
            </a:xfrm>
            <a:custGeom>
              <a:avLst/>
              <a:gdLst/>
              <a:ahLst/>
              <a:cxnLst/>
              <a:rect l="l" t="t" r="r" b="b"/>
              <a:pathLst>
                <a:path w="973" h="725" fill="none" extrusionOk="0">
                  <a:moveTo>
                    <a:pt x="0" y="725"/>
                  </a:moveTo>
                  <a:lnTo>
                    <a:pt x="973" y="1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06;p41">
              <a:extLst>
                <a:ext uri="{FF2B5EF4-FFF2-40B4-BE49-F238E27FC236}">
                  <a16:creationId xmlns:a16="http://schemas.microsoft.com/office/drawing/2014/main" id="{36DA6F0B-C684-02CC-96A9-2FD615894BCC}"/>
                </a:ext>
              </a:extLst>
            </p:cNvPr>
            <p:cNvSpPr/>
            <p:nvPr/>
          </p:nvSpPr>
          <p:spPr>
            <a:xfrm>
              <a:off x="5888109" y="3958332"/>
              <a:ext cx="24925" cy="33486"/>
            </a:xfrm>
            <a:custGeom>
              <a:avLst/>
              <a:gdLst/>
              <a:ahLst/>
              <a:cxnLst/>
              <a:rect l="l" t="t" r="r" b="b"/>
              <a:pathLst>
                <a:path w="725" h="974" fill="none" extrusionOk="0">
                  <a:moveTo>
                    <a:pt x="0" y="1"/>
                  </a:moveTo>
                  <a:lnTo>
                    <a:pt x="725" y="973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07;p41">
              <a:extLst>
                <a:ext uri="{FF2B5EF4-FFF2-40B4-BE49-F238E27FC236}">
                  <a16:creationId xmlns:a16="http://schemas.microsoft.com/office/drawing/2014/main" id="{11D4CB1F-2F5C-1CA6-7F4A-4B665CF44D7C}"/>
                </a:ext>
              </a:extLst>
            </p:cNvPr>
            <p:cNvSpPr/>
            <p:nvPr/>
          </p:nvSpPr>
          <p:spPr>
            <a:xfrm>
              <a:off x="5924551" y="4030186"/>
              <a:ext cx="38781" cy="43731"/>
            </a:xfrm>
            <a:custGeom>
              <a:avLst/>
              <a:gdLst/>
              <a:ahLst/>
              <a:cxnLst/>
              <a:rect l="l" t="t" r="r" b="b"/>
              <a:pathLst>
                <a:path w="1128" h="1272" extrusionOk="0">
                  <a:moveTo>
                    <a:pt x="834" y="0"/>
                  </a:moveTo>
                  <a:cubicBezTo>
                    <a:pt x="719" y="0"/>
                    <a:pt x="587" y="46"/>
                    <a:pt x="482" y="119"/>
                  </a:cubicBezTo>
                  <a:cubicBezTo>
                    <a:pt x="289" y="255"/>
                    <a:pt x="140" y="451"/>
                    <a:pt x="61" y="673"/>
                  </a:cubicBezTo>
                  <a:cubicBezTo>
                    <a:pt x="22" y="782"/>
                    <a:pt x="1" y="902"/>
                    <a:pt x="27" y="1016"/>
                  </a:cubicBezTo>
                  <a:cubicBezTo>
                    <a:pt x="54" y="1129"/>
                    <a:pt x="136" y="1234"/>
                    <a:pt x="249" y="1263"/>
                  </a:cubicBezTo>
                  <a:cubicBezTo>
                    <a:pt x="271" y="1269"/>
                    <a:pt x="294" y="1271"/>
                    <a:pt x="316" y="1271"/>
                  </a:cubicBezTo>
                  <a:cubicBezTo>
                    <a:pt x="408" y="1271"/>
                    <a:pt x="500" y="1228"/>
                    <a:pt x="579" y="1176"/>
                  </a:cubicBezTo>
                  <a:cubicBezTo>
                    <a:pt x="864" y="987"/>
                    <a:pt x="1061" y="664"/>
                    <a:pt x="1100" y="324"/>
                  </a:cubicBezTo>
                  <a:cubicBezTo>
                    <a:pt x="1127" y="91"/>
                    <a:pt x="997" y="0"/>
                    <a:pt x="8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08;p41">
              <a:extLst>
                <a:ext uri="{FF2B5EF4-FFF2-40B4-BE49-F238E27FC236}">
                  <a16:creationId xmlns:a16="http://schemas.microsoft.com/office/drawing/2014/main" id="{D598BAD5-017C-E9EC-D752-FBDF4CAD5D92}"/>
                </a:ext>
              </a:extLst>
            </p:cNvPr>
            <p:cNvSpPr/>
            <p:nvPr/>
          </p:nvSpPr>
          <p:spPr>
            <a:xfrm>
              <a:off x="5892647" y="4070960"/>
              <a:ext cx="28810" cy="27779"/>
            </a:xfrm>
            <a:custGeom>
              <a:avLst/>
              <a:gdLst/>
              <a:ahLst/>
              <a:cxnLst/>
              <a:rect l="l" t="t" r="r" b="b"/>
              <a:pathLst>
                <a:path w="838" h="808" extrusionOk="0">
                  <a:moveTo>
                    <a:pt x="455" y="0"/>
                  </a:moveTo>
                  <a:cubicBezTo>
                    <a:pt x="191" y="0"/>
                    <a:pt x="0" y="328"/>
                    <a:pt x="84" y="569"/>
                  </a:cubicBezTo>
                  <a:cubicBezTo>
                    <a:pt x="126" y="692"/>
                    <a:pt x="240" y="791"/>
                    <a:pt x="370" y="806"/>
                  </a:cubicBezTo>
                  <a:cubicBezTo>
                    <a:pt x="380" y="807"/>
                    <a:pt x="391" y="807"/>
                    <a:pt x="401" y="807"/>
                  </a:cubicBezTo>
                  <a:cubicBezTo>
                    <a:pt x="511" y="807"/>
                    <a:pt x="620" y="748"/>
                    <a:pt x="688" y="660"/>
                  </a:cubicBezTo>
                  <a:cubicBezTo>
                    <a:pt x="837" y="461"/>
                    <a:pt x="800" y="57"/>
                    <a:pt x="513" y="5"/>
                  </a:cubicBezTo>
                  <a:cubicBezTo>
                    <a:pt x="493" y="2"/>
                    <a:pt x="474" y="0"/>
                    <a:pt x="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09;p41">
              <a:extLst>
                <a:ext uri="{FF2B5EF4-FFF2-40B4-BE49-F238E27FC236}">
                  <a16:creationId xmlns:a16="http://schemas.microsoft.com/office/drawing/2014/main" id="{014CAEC5-B34A-370E-24FD-6585F4F9A8EA}"/>
                </a:ext>
              </a:extLst>
            </p:cNvPr>
            <p:cNvSpPr/>
            <p:nvPr/>
          </p:nvSpPr>
          <p:spPr>
            <a:xfrm>
              <a:off x="5961853" y="3824285"/>
              <a:ext cx="169081" cy="158732"/>
            </a:xfrm>
            <a:custGeom>
              <a:avLst/>
              <a:gdLst/>
              <a:ahLst/>
              <a:cxnLst/>
              <a:rect l="l" t="t" r="r" b="b"/>
              <a:pathLst>
                <a:path w="4918" h="4617" extrusionOk="0">
                  <a:moveTo>
                    <a:pt x="2456" y="0"/>
                  </a:moveTo>
                  <a:cubicBezTo>
                    <a:pt x="1320" y="0"/>
                    <a:pt x="330" y="839"/>
                    <a:pt x="172" y="1996"/>
                  </a:cubicBezTo>
                  <a:cubicBezTo>
                    <a:pt x="0" y="3259"/>
                    <a:pt x="883" y="4423"/>
                    <a:pt x="2146" y="4595"/>
                  </a:cubicBezTo>
                  <a:cubicBezTo>
                    <a:pt x="2252" y="4609"/>
                    <a:pt x="2357" y="4616"/>
                    <a:pt x="2461" y="4616"/>
                  </a:cubicBezTo>
                  <a:cubicBezTo>
                    <a:pt x="3597" y="4616"/>
                    <a:pt x="4587" y="3778"/>
                    <a:pt x="4745" y="2621"/>
                  </a:cubicBezTo>
                  <a:cubicBezTo>
                    <a:pt x="4918" y="1359"/>
                    <a:pt x="4033" y="195"/>
                    <a:pt x="2771" y="22"/>
                  </a:cubicBezTo>
                  <a:cubicBezTo>
                    <a:pt x="2665" y="7"/>
                    <a:pt x="2560" y="0"/>
                    <a:pt x="24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10;p41">
              <a:extLst>
                <a:ext uri="{FF2B5EF4-FFF2-40B4-BE49-F238E27FC236}">
                  <a16:creationId xmlns:a16="http://schemas.microsoft.com/office/drawing/2014/main" id="{DDAB15F5-C275-D5FC-792E-635BA3C66CBB}"/>
                </a:ext>
              </a:extLst>
            </p:cNvPr>
            <p:cNvSpPr/>
            <p:nvPr/>
          </p:nvSpPr>
          <p:spPr>
            <a:xfrm>
              <a:off x="5961853" y="3824285"/>
              <a:ext cx="169081" cy="158732"/>
            </a:xfrm>
            <a:custGeom>
              <a:avLst/>
              <a:gdLst/>
              <a:ahLst/>
              <a:cxnLst/>
              <a:rect l="l" t="t" r="r" b="b"/>
              <a:pathLst>
                <a:path w="4918" h="4617" extrusionOk="0">
                  <a:moveTo>
                    <a:pt x="2456" y="0"/>
                  </a:moveTo>
                  <a:cubicBezTo>
                    <a:pt x="1320" y="0"/>
                    <a:pt x="330" y="839"/>
                    <a:pt x="172" y="1996"/>
                  </a:cubicBezTo>
                  <a:cubicBezTo>
                    <a:pt x="0" y="3259"/>
                    <a:pt x="883" y="4423"/>
                    <a:pt x="2146" y="4595"/>
                  </a:cubicBezTo>
                  <a:cubicBezTo>
                    <a:pt x="2252" y="4609"/>
                    <a:pt x="2357" y="4616"/>
                    <a:pt x="2461" y="4616"/>
                  </a:cubicBezTo>
                  <a:cubicBezTo>
                    <a:pt x="3597" y="4616"/>
                    <a:pt x="4587" y="3778"/>
                    <a:pt x="4745" y="2621"/>
                  </a:cubicBezTo>
                  <a:cubicBezTo>
                    <a:pt x="4918" y="1359"/>
                    <a:pt x="4033" y="195"/>
                    <a:pt x="2771" y="22"/>
                  </a:cubicBezTo>
                  <a:cubicBezTo>
                    <a:pt x="2665" y="7"/>
                    <a:pt x="2560" y="0"/>
                    <a:pt x="2456" y="0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11;p41">
              <a:extLst>
                <a:ext uri="{FF2B5EF4-FFF2-40B4-BE49-F238E27FC236}">
                  <a16:creationId xmlns:a16="http://schemas.microsoft.com/office/drawing/2014/main" id="{A0656828-7602-2592-3DF8-BF09C36C409C}"/>
                </a:ext>
              </a:extLst>
            </p:cNvPr>
            <p:cNvSpPr/>
            <p:nvPr/>
          </p:nvSpPr>
          <p:spPr>
            <a:xfrm>
              <a:off x="6035701" y="3842816"/>
              <a:ext cx="33486" cy="24925"/>
            </a:xfrm>
            <a:custGeom>
              <a:avLst/>
              <a:gdLst/>
              <a:ahLst/>
              <a:cxnLst/>
              <a:rect l="l" t="t" r="r" b="b"/>
              <a:pathLst>
                <a:path w="974" h="725" fill="none" extrusionOk="0">
                  <a:moveTo>
                    <a:pt x="1" y="725"/>
                  </a:moveTo>
                  <a:lnTo>
                    <a:pt x="973" y="0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12;p41">
              <a:extLst>
                <a:ext uri="{FF2B5EF4-FFF2-40B4-BE49-F238E27FC236}">
                  <a16:creationId xmlns:a16="http://schemas.microsoft.com/office/drawing/2014/main" id="{451201C4-BF98-12C8-634E-DF13ECE7052C}"/>
                </a:ext>
              </a:extLst>
            </p:cNvPr>
            <p:cNvSpPr/>
            <p:nvPr/>
          </p:nvSpPr>
          <p:spPr>
            <a:xfrm>
              <a:off x="6039965" y="3838552"/>
              <a:ext cx="24960" cy="33452"/>
            </a:xfrm>
            <a:custGeom>
              <a:avLst/>
              <a:gdLst/>
              <a:ahLst/>
              <a:cxnLst/>
              <a:rect l="l" t="t" r="r" b="b"/>
              <a:pathLst>
                <a:path w="726" h="973" fill="none" extrusionOk="0">
                  <a:moveTo>
                    <a:pt x="1" y="0"/>
                  </a:moveTo>
                  <a:lnTo>
                    <a:pt x="725" y="973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13;p41">
              <a:extLst>
                <a:ext uri="{FF2B5EF4-FFF2-40B4-BE49-F238E27FC236}">
                  <a16:creationId xmlns:a16="http://schemas.microsoft.com/office/drawing/2014/main" id="{A0907177-8C57-011B-8776-9B17E0BB3E17}"/>
                </a:ext>
              </a:extLst>
            </p:cNvPr>
            <p:cNvSpPr/>
            <p:nvPr/>
          </p:nvSpPr>
          <p:spPr>
            <a:xfrm>
              <a:off x="6076407" y="3910372"/>
              <a:ext cx="38781" cy="43731"/>
            </a:xfrm>
            <a:custGeom>
              <a:avLst/>
              <a:gdLst/>
              <a:ahLst/>
              <a:cxnLst/>
              <a:rect l="l" t="t" r="r" b="b"/>
              <a:pathLst>
                <a:path w="1128" h="1272" extrusionOk="0">
                  <a:moveTo>
                    <a:pt x="834" y="1"/>
                  </a:moveTo>
                  <a:cubicBezTo>
                    <a:pt x="718" y="1"/>
                    <a:pt x="586" y="46"/>
                    <a:pt x="481" y="120"/>
                  </a:cubicBezTo>
                  <a:cubicBezTo>
                    <a:pt x="289" y="255"/>
                    <a:pt x="140" y="452"/>
                    <a:pt x="62" y="673"/>
                  </a:cubicBezTo>
                  <a:cubicBezTo>
                    <a:pt x="23" y="783"/>
                    <a:pt x="0" y="903"/>
                    <a:pt x="27" y="1017"/>
                  </a:cubicBezTo>
                  <a:cubicBezTo>
                    <a:pt x="53" y="1129"/>
                    <a:pt x="136" y="1235"/>
                    <a:pt x="249" y="1264"/>
                  </a:cubicBezTo>
                  <a:cubicBezTo>
                    <a:pt x="271" y="1269"/>
                    <a:pt x="294" y="1272"/>
                    <a:pt x="316" y="1272"/>
                  </a:cubicBezTo>
                  <a:cubicBezTo>
                    <a:pt x="408" y="1272"/>
                    <a:pt x="500" y="1229"/>
                    <a:pt x="578" y="1176"/>
                  </a:cubicBezTo>
                  <a:cubicBezTo>
                    <a:pt x="863" y="988"/>
                    <a:pt x="1060" y="664"/>
                    <a:pt x="1100" y="325"/>
                  </a:cubicBezTo>
                  <a:cubicBezTo>
                    <a:pt x="1127" y="92"/>
                    <a:pt x="997" y="1"/>
                    <a:pt x="834" y="1"/>
                  </a:cubicBezTo>
                  <a:close/>
                </a:path>
              </a:pathLst>
            </a:custGeom>
            <a:solidFill>
              <a:srgbClr val="FFE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14;p41">
              <a:extLst>
                <a:ext uri="{FF2B5EF4-FFF2-40B4-BE49-F238E27FC236}">
                  <a16:creationId xmlns:a16="http://schemas.microsoft.com/office/drawing/2014/main" id="{76688DFF-1729-5FAB-5EC8-B3B6C9BC56D2}"/>
                </a:ext>
              </a:extLst>
            </p:cNvPr>
            <p:cNvSpPr/>
            <p:nvPr/>
          </p:nvSpPr>
          <p:spPr>
            <a:xfrm>
              <a:off x="6044537" y="3951146"/>
              <a:ext cx="28742" cy="27813"/>
            </a:xfrm>
            <a:custGeom>
              <a:avLst/>
              <a:gdLst/>
              <a:ahLst/>
              <a:cxnLst/>
              <a:rect l="l" t="t" r="r" b="b"/>
              <a:pathLst>
                <a:path w="836" h="809" extrusionOk="0">
                  <a:moveTo>
                    <a:pt x="454" y="1"/>
                  </a:moveTo>
                  <a:cubicBezTo>
                    <a:pt x="190" y="1"/>
                    <a:pt x="0" y="329"/>
                    <a:pt x="84" y="569"/>
                  </a:cubicBezTo>
                  <a:cubicBezTo>
                    <a:pt x="126" y="692"/>
                    <a:pt x="239" y="792"/>
                    <a:pt x="370" y="806"/>
                  </a:cubicBezTo>
                  <a:cubicBezTo>
                    <a:pt x="380" y="808"/>
                    <a:pt x="390" y="808"/>
                    <a:pt x="401" y="808"/>
                  </a:cubicBezTo>
                  <a:cubicBezTo>
                    <a:pt x="511" y="808"/>
                    <a:pt x="620" y="749"/>
                    <a:pt x="686" y="661"/>
                  </a:cubicBezTo>
                  <a:cubicBezTo>
                    <a:pt x="836" y="462"/>
                    <a:pt x="799" y="58"/>
                    <a:pt x="512" y="6"/>
                  </a:cubicBezTo>
                  <a:cubicBezTo>
                    <a:pt x="492" y="3"/>
                    <a:pt x="473" y="1"/>
                    <a:pt x="454" y="1"/>
                  </a:cubicBezTo>
                  <a:close/>
                </a:path>
              </a:pathLst>
            </a:custGeom>
            <a:solidFill>
              <a:srgbClr val="FFE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15;p41">
              <a:extLst>
                <a:ext uri="{FF2B5EF4-FFF2-40B4-BE49-F238E27FC236}">
                  <a16:creationId xmlns:a16="http://schemas.microsoft.com/office/drawing/2014/main" id="{B231FE96-D921-8312-999C-21F75F27ED82}"/>
                </a:ext>
              </a:extLst>
            </p:cNvPr>
            <p:cNvSpPr/>
            <p:nvPr/>
          </p:nvSpPr>
          <p:spPr>
            <a:xfrm>
              <a:off x="6132549" y="3733522"/>
              <a:ext cx="169081" cy="158732"/>
            </a:xfrm>
            <a:custGeom>
              <a:avLst/>
              <a:gdLst/>
              <a:ahLst/>
              <a:cxnLst/>
              <a:rect l="l" t="t" r="r" b="b"/>
              <a:pathLst>
                <a:path w="4918" h="4617" extrusionOk="0">
                  <a:moveTo>
                    <a:pt x="2455" y="1"/>
                  </a:moveTo>
                  <a:cubicBezTo>
                    <a:pt x="1320" y="1"/>
                    <a:pt x="331" y="840"/>
                    <a:pt x="173" y="1997"/>
                  </a:cubicBezTo>
                  <a:cubicBezTo>
                    <a:pt x="1" y="3259"/>
                    <a:pt x="884" y="4422"/>
                    <a:pt x="2147" y="4595"/>
                  </a:cubicBezTo>
                  <a:cubicBezTo>
                    <a:pt x="2253" y="4609"/>
                    <a:pt x="2359" y="4616"/>
                    <a:pt x="2463" y="4616"/>
                  </a:cubicBezTo>
                  <a:cubicBezTo>
                    <a:pt x="3599" y="4616"/>
                    <a:pt x="4587" y="3777"/>
                    <a:pt x="4746" y="2622"/>
                  </a:cubicBezTo>
                  <a:cubicBezTo>
                    <a:pt x="4918" y="1358"/>
                    <a:pt x="4035" y="195"/>
                    <a:pt x="2772" y="23"/>
                  </a:cubicBezTo>
                  <a:cubicBezTo>
                    <a:pt x="2665" y="8"/>
                    <a:pt x="2560" y="1"/>
                    <a:pt x="2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16;p41">
              <a:extLst>
                <a:ext uri="{FF2B5EF4-FFF2-40B4-BE49-F238E27FC236}">
                  <a16:creationId xmlns:a16="http://schemas.microsoft.com/office/drawing/2014/main" id="{F0050B5D-4A2E-9C17-6162-AB680A419359}"/>
                </a:ext>
              </a:extLst>
            </p:cNvPr>
            <p:cNvSpPr/>
            <p:nvPr/>
          </p:nvSpPr>
          <p:spPr>
            <a:xfrm>
              <a:off x="6132549" y="3733522"/>
              <a:ext cx="169081" cy="158732"/>
            </a:xfrm>
            <a:custGeom>
              <a:avLst/>
              <a:gdLst/>
              <a:ahLst/>
              <a:cxnLst/>
              <a:rect l="l" t="t" r="r" b="b"/>
              <a:pathLst>
                <a:path w="4918" h="4617" extrusionOk="0">
                  <a:moveTo>
                    <a:pt x="2455" y="1"/>
                  </a:moveTo>
                  <a:cubicBezTo>
                    <a:pt x="1320" y="1"/>
                    <a:pt x="331" y="840"/>
                    <a:pt x="173" y="1997"/>
                  </a:cubicBezTo>
                  <a:cubicBezTo>
                    <a:pt x="1" y="3259"/>
                    <a:pt x="884" y="4422"/>
                    <a:pt x="2147" y="4595"/>
                  </a:cubicBezTo>
                  <a:cubicBezTo>
                    <a:pt x="2253" y="4609"/>
                    <a:pt x="2359" y="4616"/>
                    <a:pt x="2463" y="4616"/>
                  </a:cubicBezTo>
                  <a:cubicBezTo>
                    <a:pt x="3599" y="4616"/>
                    <a:pt x="4587" y="3777"/>
                    <a:pt x="4746" y="2622"/>
                  </a:cubicBezTo>
                  <a:cubicBezTo>
                    <a:pt x="4918" y="1358"/>
                    <a:pt x="4035" y="195"/>
                    <a:pt x="2772" y="23"/>
                  </a:cubicBezTo>
                  <a:cubicBezTo>
                    <a:pt x="2665" y="8"/>
                    <a:pt x="2560" y="1"/>
                    <a:pt x="2455" y="1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17;p41">
              <a:extLst>
                <a:ext uri="{FF2B5EF4-FFF2-40B4-BE49-F238E27FC236}">
                  <a16:creationId xmlns:a16="http://schemas.microsoft.com/office/drawing/2014/main" id="{C35BC5BD-DB50-8026-63EB-ADA6A797F43B}"/>
                </a:ext>
              </a:extLst>
            </p:cNvPr>
            <p:cNvSpPr/>
            <p:nvPr/>
          </p:nvSpPr>
          <p:spPr>
            <a:xfrm>
              <a:off x="6206432" y="3752053"/>
              <a:ext cx="33452" cy="24925"/>
            </a:xfrm>
            <a:custGeom>
              <a:avLst/>
              <a:gdLst/>
              <a:ahLst/>
              <a:cxnLst/>
              <a:rect l="l" t="t" r="r" b="b"/>
              <a:pathLst>
                <a:path w="973" h="725" fill="none" extrusionOk="0">
                  <a:moveTo>
                    <a:pt x="0" y="724"/>
                  </a:moveTo>
                  <a:lnTo>
                    <a:pt x="973" y="0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18;p41">
              <a:extLst>
                <a:ext uri="{FF2B5EF4-FFF2-40B4-BE49-F238E27FC236}">
                  <a16:creationId xmlns:a16="http://schemas.microsoft.com/office/drawing/2014/main" id="{EB16A74C-CCB0-A3EF-8A05-2AE6FCEF7D2A}"/>
                </a:ext>
              </a:extLst>
            </p:cNvPr>
            <p:cNvSpPr/>
            <p:nvPr/>
          </p:nvSpPr>
          <p:spPr>
            <a:xfrm>
              <a:off x="6210695" y="3747755"/>
              <a:ext cx="24925" cy="33486"/>
            </a:xfrm>
            <a:custGeom>
              <a:avLst/>
              <a:gdLst/>
              <a:ahLst/>
              <a:cxnLst/>
              <a:rect l="l" t="t" r="r" b="b"/>
              <a:pathLst>
                <a:path w="725" h="974" fill="none" extrusionOk="0">
                  <a:moveTo>
                    <a:pt x="0" y="1"/>
                  </a:moveTo>
                  <a:lnTo>
                    <a:pt x="725" y="973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219;p41">
              <a:extLst>
                <a:ext uri="{FF2B5EF4-FFF2-40B4-BE49-F238E27FC236}">
                  <a16:creationId xmlns:a16="http://schemas.microsoft.com/office/drawing/2014/main" id="{6C790985-A6E3-8652-A38F-188A06782215}"/>
                </a:ext>
              </a:extLst>
            </p:cNvPr>
            <p:cNvSpPr/>
            <p:nvPr/>
          </p:nvSpPr>
          <p:spPr>
            <a:xfrm>
              <a:off x="6247103" y="3819644"/>
              <a:ext cx="38815" cy="43731"/>
            </a:xfrm>
            <a:custGeom>
              <a:avLst/>
              <a:gdLst/>
              <a:ahLst/>
              <a:cxnLst/>
              <a:rect l="l" t="t" r="r" b="b"/>
              <a:pathLst>
                <a:path w="1129" h="1272" extrusionOk="0">
                  <a:moveTo>
                    <a:pt x="836" y="0"/>
                  </a:moveTo>
                  <a:cubicBezTo>
                    <a:pt x="720" y="0"/>
                    <a:pt x="588" y="46"/>
                    <a:pt x="483" y="120"/>
                  </a:cubicBezTo>
                  <a:cubicBezTo>
                    <a:pt x="289" y="255"/>
                    <a:pt x="141" y="451"/>
                    <a:pt x="62" y="673"/>
                  </a:cubicBezTo>
                  <a:cubicBezTo>
                    <a:pt x="23" y="783"/>
                    <a:pt x="1" y="902"/>
                    <a:pt x="28" y="1015"/>
                  </a:cubicBezTo>
                  <a:cubicBezTo>
                    <a:pt x="55" y="1129"/>
                    <a:pt x="136" y="1234"/>
                    <a:pt x="249" y="1263"/>
                  </a:cubicBezTo>
                  <a:cubicBezTo>
                    <a:pt x="271" y="1269"/>
                    <a:pt x="293" y="1271"/>
                    <a:pt x="315" y="1271"/>
                  </a:cubicBezTo>
                  <a:cubicBezTo>
                    <a:pt x="408" y="1271"/>
                    <a:pt x="500" y="1228"/>
                    <a:pt x="579" y="1176"/>
                  </a:cubicBezTo>
                  <a:cubicBezTo>
                    <a:pt x="865" y="987"/>
                    <a:pt x="1062" y="664"/>
                    <a:pt x="1101" y="324"/>
                  </a:cubicBezTo>
                  <a:cubicBezTo>
                    <a:pt x="1128" y="92"/>
                    <a:pt x="999" y="0"/>
                    <a:pt x="8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20;p41">
              <a:extLst>
                <a:ext uri="{FF2B5EF4-FFF2-40B4-BE49-F238E27FC236}">
                  <a16:creationId xmlns:a16="http://schemas.microsoft.com/office/drawing/2014/main" id="{E1555F9D-8FDC-1907-5410-DEA111717E15}"/>
                </a:ext>
              </a:extLst>
            </p:cNvPr>
            <p:cNvSpPr/>
            <p:nvPr/>
          </p:nvSpPr>
          <p:spPr>
            <a:xfrm>
              <a:off x="6215233" y="3860418"/>
              <a:ext cx="28810" cy="27745"/>
            </a:xfrm>
            <a:custGeom>
              <a:avLst/>
              <a:gdLst/>
              <a:ahLst/>
              <a:cxnLst/>
              <a:rect l="l" t="t" r="r" b="b"/>
              <a:pathLst>
                <a:path w="838" h="807" extrusionOk="0">
                  <a:moveTo>
                    <a:pt x="454" y="1"/>
                  </a:moveTo>
                  <a:cubicBezTo>
                    <a:pt x="191" y="1"/>
                    <a:pt x="0" y="328"/>
                    <a:pt x="84" y="568"/>
                  </a:cubicBezTo>
                  <a:cubicBezTo>
                    <a:pt x="126" y="692"/>
                    <a:pt x="240" y="792"/>
                    <a:pt x="370" y="805"/>
                  </a:cubicBezTo>
                  <a:cubicBezTo>
                    <a:pt x="381" y="806"/>
                    <a:pt x="392" y="807"/>
                    <a:pt x="403" y="807"/>
                  </a:cubicBezTo>
                  <a:cubicBezTo>
                    <a:pt x="513" y="807"/>
                    <a:pt x="620" y="748"/>
                    <a:pt x="686" y="660"/>
                  </a:cubicBezTo>
                  <a:cubicBezTo>
                    <a:pt x="837" y="462"/>
                    <a:pt x="800" y="57"/>
                    <a:pt x="512" y="6"/>
                  </a:cubicBezTo>
                  <a:cubicBezTo>
                    <a:pt x="492" y="2"/>
                    <a:pt x="473" y="1"/>
                    <a:pt x="4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221;p41">
              <a:extLst>
                <a:ext uri="{FF2B5EF4-FFF2-40B4-BE49-F238E27FC236}">
                  <a16:creationId xmlns:a16="http://schemas.microsoft.com/office/drawing/2014/main" id="{96219C7A-6C22-0197-99D1-C0FFC7FBBB7A}"/>
                </a:ext>
              </a:extLst>
            </p:cNvPr>
            <p:cNvSpPr/>
            <p:nvPr/>
          </p:nvSpPr>
          <p:spPr>
            <a:xfrm>
              <a:off x="5566382" y="3938288"/>
              <a:ext cx="292918" cy="348991"/>
            </a:xfrm>
            <a:custGeom>
              <a:avLst/>
              <a:gdLst/>
              <a:ahLst/>
              <a:cxnLst/>
              <a:rect l="l" t="t" r="r" b="b"/>
              <a:pathLst>
                <a:path w="8520" h="10151" extrusionOk="0">
                  <a:moveTo>
                    <a:pt x="2974" y="1"/>
                  </a:moveTo>
                  <a:cubicBezTo>
                    <a:pt x="2690" y="1"/>
                    <a:pt x="2427" y="22"/>
                    <a:pt x="2184" y="57"/>
                  </a:cubicBezTo>
                  <a:cubicBezTo>
                    <a:pt x="1016" y="227"/>
                    <a:pt x="157" y="1150"/>
                    <a:pt x="106" y="2283"/>
                  </a:cubicBezTo>
                  <a:cubicBezTo>
                    <a:pt x="1" y="4623"/>
                    <a:pt x="99" y="9049"/>
                    <a:pt x="2251" y="10007"/>
                  </a:cubicBezTo>
                  <a:cubicBezTo>
                    <a:pt x="2472" y="10105"/>
                    <a:pt x="2696" y="10151"/>
                    <a:pt x="2921" y="10151"/>
                  </a:cubicBezTo>
                  <a:cubicBezTo>
                    <a:pt x="4924" y="10151"/>
                    <a:pt x="7016" y="6544"/>
                    <a:pt x="8032" y="4521"/>
                  </a:cubicBezTo>
                  <a:cubicBezTo>
                    <a:pt x="8520" y="3549"/>
                    <a:pt x="8265" y="2358"/>
                    <a:pt x="7392" y="1622"/>
                  </a:cubicBezTo>
                  <a:cubicBezTo>
                    <a:pt x="6807" y="1129"/>
                    <a:pt x="5987" y="627"/>
                    <a:pt x="4859" y="291"/>
                  </a:cubicBezTo>
                  <a:cubicBezTo>
                    <a:pt x="4157" y="81"/>
                    <a:pt x="3527" y="1"/>
                    <a:pt x="2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22;p41">
              <a:extLst>
                <a:ext uri="{FF2B5EF4-FFF2-40B4-BE49-F238E27FC236}">
                  <a16:creationId xmlns:a16="http://schemas.microsoft.com/office/drawing/2014/main" id="{36F1936E-CA68-CD89-D34E-19784EACDD3D}"/>
                </a:ext>
              </a:extLst>
            </p:cNvPr>
            <p:cNvSpPr/>
            <p:nvPr/>
          </p:nvSpPr>
          <p:spPr>
            <a:xfrm>
              <a:off x="5594023" y="3975178"/>
              <a:ext cx="225602" cy="268748"/>
            </a:xfrm>
            <a:custGeom>
              <a:avLst/>
              <a:gdLst/>
              <a:ahLst/>
              <a:cxnLst/>
              <a:rect l="l" t="t" r="r" b="b"/>
              <a:pathLst>
                <a:path w="6562" h="7817" extrusionOk="0">
                  <a:moveTo>
                    <a:pt x="2292" y="0"/>
                  </a:moveTo>
                  <a:cubicBezTo>
                    <a:pt x="2073" y="0"/>
                    <a:pt x="1869" y="16"/>
                    <a:pt x="1682" y="44"/>
                  </a:cubicBezTo>
                  <a:cubicBezTo>
                    <a:pt x="782" y="175"/>
                    <a:pt x="121" y="885"/>
                    <a:pt x="81" y="1757"/>
                  </a:cubicBezTo>
                  <a:cubicBezTo>
                    <a:pt x="1" y="3560"/>
                    <a:pt x="75" y="6970"/>
                    <a:pt x="1733" y="7706"/>
                  </a:cubicBezTo>
                  <a:cubicBezTo>
                    <a:pt x="1773" y="7725"/>
                    <a:pt x="1816" y="7741"/>
                    <a:pt x="1858" y="7755"/>
                  </a:cubicBezTo>
                  <a:cubicBezTo>
                    <a:pt x="1891" y="7766"/>
                    <a:pt x="1923" y="7775"/>
                    <a:pt x="1956" y="7781"/>
                  </a:cubicBezTo>
                  <a:cubicBezTo>
                    <a:pt x="2053" y="7805"/>
                    <a:pt x="2151" y="7816"/>
                    <a:pt x="2249" y="7816"/>
                  </a:cubicBezTo>
                  <a:cubicBezTo>
                    <a:pt x="3792" y="7816"/>
                    <a:pt x="5402" y="5039"/>
                    <a:pt x="6184" y="3482"/>
                  </a:cubicBezTo>
                  <a:cubicBezTo>
                    <a:pt x="6561" y="2733"/>
                    <a:pt x="6363" y="1815"/>
                    <a:pt x="5691" y="1249"/>
                  </a:cubicBezTo>
                  <a:cubicBezTo>
                    <a:pt x="5416" y="1016"/>
                    <a:pt x="5072" y="782"/>
                    <a:pt x="4648" y="576"/>
                  </a:cubicBezTo>
                  <a:cubicBezTo>
                    <a:pt x="4379" y="444"/>
                    <a:pt x="4077" y="324"/>
                    <a:pt x="3741" y="223"/>
                  </a:cubicBezTo>
                  <a:cubicBezTo>
                    <a:pt x="3547" y="166"/>
                    <a:pt x="3361" y="121"/>
                    <a:pt x="3182" y="86"/>
                  </a:cubicBezTo>
                  <a:cubicBezTo>
                    <a:pt x="2862" y="25"/>
                    <a:pt x="2565" y="0"/>
                    <a:pt x="2292" y="0"/>
                  </a:cubicBezTo>
                  <a:close/>
                </a:path>
              </a:pathLst>
            </a:custGeom>
            <a:solidFill>
              <a:srgbClr val="FFFFFF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23;p41">
              <a:extLst>
                <a:ext uri="{FF2B5EF4-FFF2-40B4-BE49-F238E27FC236}">
                  <a16:creationId xmlns:a16="http://schemas.microsoft.com/office/drawing/2014/main" id="{FBA611A0-BCB0-D05F-0FAC-01FBD19DA8BE}"/>
                </a:ext>
              </a:extLst>
            </p:cNvPr>
            <p:cNvSpPr/>
            <p:nvPr/>
          </p:nvSpPr>
          <p:spPr>
            <a:xfrm>
              <a:off x="5657901" y="3978135"/>
              <a:ext cx="96298" cy="264588"/>
            </a:xfrm>
            <a:custGeom>
              <a:avLst/>
              <a:gdLst/>
              <a:ahLst/>
              <a:cxnLst/>
              <a:rect l="l" t="t" r="r" b="b"/>
              <a:pathLst>
                <a:path w="2801" h="7696" extrusionOk="0">
                  <a:moveTo>
                    <a:pt x="1324" y="0"/>
                  </a:moveTo>
                  <a:cubicBezTo>
                    <a:pt x="1065" y="290"/>
                    <a:pt x="775" y="718"/>
                    <a:pt x="573" y="1321"/>
                  </a:cubicBezTo>
                  <a:cubicBezTo>
                    <a:pt x="171" y="2519"/>
                    <a:pt x="29" y="6674"/>
                    <a:pt x="0" y="7669"/>
                  </a:cubicBezTo>
                  <a:cubicBezTo>
                    <a:pt x="33" y="7680"/>
                    <a:pt x="65" y="7689"/>
                    <a:pt x="98" y="7695"/>
                  </a:cubicBezTo>
                  <a:cubicBezTo>
                    <a:pt x="437" y="7057"/>
                    <a:pt x="1560" y="4896"/>
                    <a:pt x="2332" y="2656"/>
                  </a:cubicBezTo>
                  <a:cubicBezTo>
                    <a:pt x="2707" y="1573"/>
                    <a:pt x="2801" y="901"/>
                    <a:pt x="2790" y="490"/>
                  </a:cubicBezTo>
                  <a:cubicBezTo>
                    <a:pt x="2521" y="358"/>
                    <a:pt x="2220" y="238"/>
                    <a:pt x="1883" y="137"/>
                  </a:cubicBezTo>
                  <a:cubicBezTo>
                    <a:pt x="1689" y="80"/>
                    <a:pt x="1503" y="35"/>
                    <a:pt x="1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24;p41">
              <a:extLst>
                <a:ext uri="{FF2B5EF4-FFF2-40B4-BE49-F238E27FC236}">
                  <a16:creationId xmlns:a16="http://schemas.microsoft.com/office/drawing/2014/main" id="{FE860187-7277-F230-C558-4B89B3F52121}"/>
                </a:ext>
              </a:extLst>
            </p:cNvPr>
            <p:cNvSpPr/>
            <p:nvPr/>
          </p:nvSpPr>
          <p:spPr>
            <a:xfrm>
              <a:off x="5638030" y="3874961"/>
              <a:ext cx="196310" cy="87325"/>
            </a:xfrm>
            <a:custGeom>
              <a:avLst/>
              <a:gdLst/>
              <a:ahLst/>
              <a:cxnLst/>
              <a:rect l="l" t="t" r="r" b="b"/>
              <a:pathLst>
                <a:path w="5710" h="2540" extrusionOk="0">
                  <a:moveTo>
                    <a:pt x="864" y="1"/>
                  </a:moveTo>
                  <a:cubicBezTo>
                    <a:pt x="368" y="1"/>
                    <a:pt x="0" y="213"/>
                    <a:pt x="0" y="213"/>
                  </a:cubicBezTo>
                  <a:lnTo>
                    <a:pt x="2725" y="2403"/>
                  </a:lnTo>
                  <a:lnTo>
                    <a:pt x="3211" y="2540"/>
                  </a:lnTo>
                  <a:lnTo>
                    <a:pt x="5709" y="1435"/>
                  </a:lnTo>
                  <a:cubicBezTo>
                    <a:pt x="5570" y="1293"/>
                    <a:pt x="5386" y="1236"/>
                    <a:pt x="5181" y="1236"/>
                  </a:cubicBezTo>
                  <a:cubicBezTo>
                    <a:pt x="4365" y="1236"/>
                    <a:pt x="3212" y="2140"/>
                    <a:pt x="3212" y="2140"/>
                  </a:cubicBezTo>
                  <a:lnTo>
                    <a:pt x="4259" y="444"/>
                  </a:lnTo>
                  <a:cubicBezTo>
                    <a:pt x="4244" y="443"/>
                    <a:pt x="4229" y="443"/>
                    <a:pt x="4215" y="443"/>
                  </a:cubicBezTo>
                  <a:cubicBezTo>
                    <a:pt x="3152" y="443"/>
                    <a:pt x="2884" y="2164"/>
                    <a:pt x="2884" y="2164"/>
                  </a:cubicBezTo>
                  <a:cubicBezTo>
                    <a:pt x="2884" y="2164"/>
                    <a:pt x="2839" y="1111"/>
                    <a:pt x="1915" y="375"/>
                  </a:cubicBezTo>
                  <a:cubicBezTo>
                    <a:pt x="1554" y="88"/>
                    <a:pt x="1183" y="1"/>
                    <a:pt x="8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225;p41">
              <a:extLst>
                <a:ext uri="{FF2B5EF4-FFF2-40B4-BE49-F238E27FC236}">
                  <a16:creationId xmlns:a16="http://schemas.microsoft.com/office/drawing/2014/main" id="{DBA57C50-B285-4B39-C918-F00B40D46BA0}"/>
                </a:ext>
              </a:extLst>
            </p:cNvPr>
            <p:cNvSpPr/>
            <p:nvPr/>
          </p:nvSpPr>
          <p:spPr>
            <a:xfrm>
              <a:off x="5933593" y="3901364"/>
              <a:ext cx="368519" cy="325407"/>
            </a:xfrm>
            <a:custGeom>
              <a:avLst/>
              <a:gdLst/>
              <a:ahLst/>
              <a:cxnLst/>
              <a:rect l="l" t="t" r="r" b="b"/>
              <a:pathLst>
                <a:path w="10719" h="9465" extrusionOk="0">
                  <a:moveTo>
                    <a:pt x="5486" y="0"/>
                  </a:moveTo>
                  <a:cubicBezTo>
                    <a:pt x="5283" y="0"/>
                    <a:pt x="5077" y="25"/>
                    <a:pt x="4871" y="76"/>
                  </a:cubicBezTo>
                  <a:cubicBezTo>
                    <a:pt x="4130" y="260"/>
                    <a:pt x="3241" y="630"/>
                    <a:pt x="2307" y="1346"/>
                  </a:cubicBezTo>
                  <a:cubicBezTo>
                    <a:pt x="1428" y="2019"/>
                    <a:pt x="885" y="2735"/>
                    <a:pt x="550" y="3376"/>
                  </a:cubicBezTo>
                  <a:cubicBezTo>
                    <a:pt x="1" y="4422"/>
                    <a:pt x="245" y="5658"/>
                    <a:pt x="1132" y="6364"/>
                  </a:cubicBezTo>
                  <a:cubicBezTo>
                    <a:pt x="2634" y="7559"/>
                    <a:pt x="5351" y="9464"/>
                    <a:pt x="7403" y="9464"/>
                  </a:cubicBezTo>
                  <a:cubicBezTo>
                    <a:pt x="7856" y="9464"/>
                    <a:pt x="8277" y="9372"/>
                    <a:pt x="8645" y="9158"/>
                  </a:cubicBezTo>
                  <a:cubicBezTo>
                    <a:pt x="10718" y="7956"/>
                    <a:pt x="8753" y="3493"/>
                    <a:pt x="7594" y="1258"/>
                  </a:cubicBezTo>
                  <a:cubicBezTo>
                    <a:pt x="7187" y="472"/>
                    <a:pt x="6372" y="0"/>
                    <a:pt x="54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26;p41">
              <a:extLst>
                <a:ext uri="{FF2B5EF4-FFF2-40B4-BE49-F238E27FC236}">
                  <a16:creationId xmlns:a16="http://schemas.microsoft.com/office/drawing/2014/main" id="{3934CB80-9CC6-7CE7-2673-C25959E8C553}"/>
                </a:ext>
              </a:extLst>
            </p:cNvPr>
            <p:cNvSpPr/>
            <p:nvPr/>
          </p:nvSpPr>
          <p:spPr>
            <a:xfrm>
              <a:off x="5973543" y="3941039"/>
              <a:ext cx="279269" cy="250596"/>
            </a:xfrm>
            <a:custGeom>
              <a:avLst/>
              <a:gdLst/>
              <a:ahLst/>
              <a:cxnLst/>
              <a:rect l="l" t="t" r="r" b="b"/>
              <a:pathLst>
                <a:path w="8123" h="7289" extrusionOk="0">
                  <a:moveTo>
                    <a:pt x="4223" y="0"/>
                  </a:moveTo>
                  <a:cubicBezTo>
                    <a:pt x="4068" y="0"/>
                    <a:pt x="3909" y="19"/>
                    <a:pt x="3750" y="59"/>
                  </a:cubicBezTo>
                  <a:cubicBezTo>
                    <a:pt x="3401" y="145"/>
                    <a:pt x="3008" y="286"/>
                    <a:pt x="2592" y="509"/>
                  </a:cubicBezTo>
                  <a:cubicBezTo>
                    <a:pt x="2329" y="649"/>
                    <a:pt x="2055" y="823"/>
                    <a:pt x="1775" y="1037"/>
                  </a:cubicBezTo>
                  <a:cubicBezTo>
                    <a:pt x="1614" y="1160"/>
                    <a:pt x="1469" y="1284"/>
                    <a:pt x="1336" y="1408"/>
                  </a:cubicBezTo>
                  <a:cubicBezTo>
                    <a:pt x="910" y="1811"/>
                    <a:pt x="619" y="2222"/>
                    <a:pt x="422" y="2598"/>
                  </a:cubicBezTo>
                  <a:cubicBezTo>
                    <a:pt x="0" y="3404"/>
                    <a:pt x="188" y="4357"/>
                    <a:pt x="871" y="4900"/>
                  </a:cubicBezTo>
                  <a:cubicBezTo>
                    <a:pt x="2028" y="5820"/>
                    <a:pt x="4119" y="7289"/>
                    <a:pt x="5701" y="7289"/>
                  </a:cubicBezTo>
                  <a:cubicBezTo>
                    <a:pt x="6050" y="7289"/>
                    <a:pt x="6374" y="7217"/>
                    <a:pt x="6658" y="7053"/>
                  </a:cubicBezTo>
                  <a:cubicBezTo>
                    <a:pt x="6696" y="7031"/>
                    <a:pt x="6734" y="7006"/>
                    <a:pt x="6770" y="6980"/>
                  </a:cubicBezTo>
                  <a:cubicBezTo>
                    <a:pt x="6798" y="6960"/>
                    <a:pt x="6824" y="6940"/>
                    <a:pt x="6849" y="6917"/>
                  </a:cubicBezTo>
                  <a:cubicBezTo>
                    <a:pt x="8122" y="5830"/>
                    <a:pt x="6700" y="2614"/>
                    <a:pt x="5847" y="970"/>
                  </a:cubicBezTo>
                  <a:cubicBezTo>
                    <a:pt x="5534" y="364"/>
                    <a:pt x="4906" y="0"/>
                    <a:pt x="4223" y="0"/>
                  </a:cubicBezTo>
                  <a:close/>
                </a:path>
              </a:pathLst>
            </a:custGeom>
            <a:solidFill>
              <a:srgbClr val="FFFFFF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27;p41">
              <a:extLst>
                <a:ext uri="{FF2B5EF4-FFF2-40B4-BE49-F238E27FC236}">
                  <a16:creationId xmlns:a16="http://schemas.microsoft.com/office/drawing/2014/main" id="{462285AD-79AD-17BA-8CF6-6A21FD383B7D}"/>
                </a:ext>
              </a:extLst>
            </p:cNvPr>
            <p:cNvSpPr/>
            <p:nvPr/>
          </p:nvSpPr>
          <p:spPr>
            <a:xfrm>
              <a:off x="6019440" y="3958538"/>
              <a:ext cx="189571" cy="222507"/>
            </a:xfrm>
            <a:custGeom>
              <a:avLst/>
              <a:gdLst/>
              <a:ahLst/>
              <a:cxnLst/>
              <a:rect l="l" t="t" r="r" b="b"/>
              <a:pathLst>
                <a:path w="5514" h="6472" extrusionOk="0">
                  <a:moveTo>
                    <a:pt x="1257" y="0"/>
                  </a:moveTo>
                  <a:cubicBezTo>
                    <a:pt x="994" y="140"/>
                    <a:pt x="720" y="314"/>
                    <a:pt x="440" y="528"/>
                  </a:cubicBezTo>
                  <a:cubicBezTo>
                    <a:pt x="279" y="651"/>
                    <a:pt x="134" y="775"/>
                    <a:pt x="1" y="899"/>
                  </a:cubicBezTo>
                  <a:cubicBezTo>
                    <a:pt x="84" y="1280"/>
                    <a:pt x="260" y="1766"/>
                    <a:pt x="630" y="2284"/>
                  </a:cubicBezTo>
                  <a:cubicBezTo>
                    <a:pt x="1365" y="3311"/>
                    <a:pt x="4647" y="5863"/>
                    <a:pt x="5435" y="6471"/>
                  </a:cubicBezTo>
                  <a:cubicBezTo>
                    <a:pt x="5463" y="6451"/>
                    <a:pt x="5489" y="6431"/>
                    <a:pt x="5514" y="6408"/>
                  </a:cubicBezTo>
                  <a:cubicBezTo>
                    <a:pt x="5197" y="5758"/>
                    <a:pt x="4104" y="3582"/>
                    <a:pt x="2744" y="1641"/>
                  </a:cubicBezTo>
                  <a:cubicBezTo>
                    <a:pt x="2086" y="703"/>
                    <a:pt x="1597" y="233"/>
                    <a:pt x="12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28;p41">
              <a:extLst>
                <a:ext uri="{FF2B5EF4-FFF2-40B4-BE49-F238E27FC236}">
                  <a16:creationId xmlns:a16="http://schemas.microsoft.com/office/drawing/2014/main" id="{69181231-A680-BE70-55C4-66E64B761D09}"/>
                </a:ext>
              </a:extLst>
            </p:cNvPr>
            <p:cNvSpPr/>
            <p:nvPr/>
          </p:nvSpPr>
          <p:spPr>
            <a:xfrm>
              <a:off x="5903511" y="3851892"/>
              <a:ext cx="149175" cy="134288"/>
            </a:xfrm>
            <a:custGeom>
              <a:avLst/>
              <a:gdLst/>
              <a:ahLst/>
              <a:cxnLst/>
              <a:rect l="l" t="t" r="r" b="b"/>
              <a:pathLst>
                <a:path w="4339" h="3906" extrusionOk="0">
                  <a:moveTo>
                    <a:pt x="4339" y="0"/>
                  </a:moveTo>
                  <a:lnTo>
                    <a:pt x="4339" y="0"/>
                  </a:lnTo>
                  <a:cubicBezTo>
                    <a:pt x="3357" y="143"/>
                    <a:pt x="3444" y="2436"/>
                    <a:pt x="3444" y="2436"/>
                  </a:cubicBezTo>
                  <a:lnTo>
                    <a:pt x="2685" y="593"/>
                  </a:lnTo>
                  <a:lnTo>
                    <a:pt x="2685" y="593"/>
                  </a:lnTo>
                  <a:cubicBezTo>
                    <a:pt x="1999" y="1454"/>
                    <a:pt x="3272" y="2714"/>
                    <a:pt x="3272" y="2714"/>
                  </a:cubicBezTo>
                  <a:cubicBezTo>
                    <a:pt x="3272" y="2714"/>
                    <a:pt x="2730" y="2357"/>
                    <a:pt x="1946" y="2357"/>
                  </a:cubicBezTo>
                  <a:cubicBezTo>
                    <a:pt x="1732" y="2357"/>
                    <a:pt x="1499" y="2383"/>
                    <a:pt x="1255" y="2452"/>
                  </a:cubicBezTo>
                  <a:cubicBezTo>
                    <a:pt x="118" y="2768"/>
                    <a:pt x="0" y="3906"/>
                    <a:pt x="0" y="3906"/>
                  </a:cubicBezTo>
                  <a:lnTo>
                    <a:pt x="3372" y="2985"/>
                  </a:lnTo>
                  <a:lnTo>
                    <a:pt x="3767" y="2671"/>
                  </a:lnTo>
                  <a:lnTo>
                    <a:pt x="43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29;p41">
              <a:extLst>
                <a:ext uri="{FF2B5EF4-FFF2-40B4-BE49-F238E27FC236}">
                  <a16:creationId xmlns:a16="http://schemas.microsoft.com/office/drawing/2014/main" id="{6EC46282-BAB1-77BD-5163-6173F663A9DA}"/>
                </a:ext>
              </a:extLst>
            </p:cNvPr>
            <p:cNvSpPr/>
            <p:nvPr/>
          </p:nvSpPr>
          <p:spPr>
            <a:xfrm>
              <a:off x="5766404" y="4251420"/>
              <a:ext cx="294396" cy="343181"/>
            </a:xfrm>
            <a:custGeom>
              <a:avLst/>
              <a:gdLst/>
              <a:ahLst/>
              <a:cxnLst/>
              <a:rect l="l" t="t" r="r" b="b"/>
              <a:pathLst>
                <a:path w="8563" h="9982" extrusionOk="0">
                  <a:moveTo>
                    <a:pt x="5124" y="0"/>
                  </a:moveTo>
                  <a:cubicBezTo>
                    <a:pt x="4728" y="0"/>
                    <a:pt x="4299" y="33"/>
                    <a:pt x="3839" y="111"/>
                  </a:cubicBezTo>
                  <a:cubicBezTo>
                    <a:pt x="2748" y="295"/>
                    <a:pt x="1933" y="673"/>
                    <a:pt x="1336" y="1083"/>
                  </a:cubicBezTo>
                  <a:cubicBezTo>
                    <a:pt x="362" y="1752"/>
                    <a:pt x="0" y="2959"/>
                    <a:pt x="454" y="3996"/>
                  </a:cubicBezTo>
                  <a:cubicBezTo>
                    <a:pt x="1382" y="6119"/>
                    <a:pt x="3389" y="9982"/>
                    <a:pt x="5707" y="9982"/>
                  </a:cubicBezTo>
                  <a:cubicBezTo>
                    <a:pt x="5734" y="9982"/>
                    <a:pt x="5761" y="9981"/>
                    <a:pt x="5788" y="9980"/>
                  </a:cubicBezTo>
                  <a:cubicBezTo>
                    <a:pt x="8184" y="9887"/>
                    <a:pt x="8533" y="5022"/>
                    <a:pt x="8554" y="2505"/>
                  </a:cubicBezTo>
                  <a:cubicBezTo>
                    <a:pt x="8563" y="1419"/>
                    <a:pt x="7807" y="462"/>
                    <a:pt x="6699" y="187"/>
                  </a:cubicBezTo>
                  <a:cubicBezTo>
                    <a:pt x="6252" y="76"/>
                    <a:pt x="5726" y="0"/>
                    <a:pt x="5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230;p41">
              <a:extLst>
                <a:ext uri="{FF2B5EF4-FFF2-40B4-BE49-F238E27FC236}">
                  <a16:creationId xmlns:a16="http://schemas.microsoft.com/office/drawing/2014/main" id="{8FBD4ACE-A54B-9D4C-46DF-D91532B03D6A}"/>
                </a:ext>
              </a:extLst>
            </p:cNvPr>
            <p:cNvSpPr/>
            <p:nvPr/>
          </p:nvSpPr>
          <p:spPr>
            <a:xfrm>
              <a:off x="5783628" y="4180563"/>
              <a:ext cx="194694" cy="83784"/>
            </a:xfrm>
            <a:custGeom>
              <a:avLst/>
              <a:gdLst/>
              <a:ahLst/>
              <a:cxnLst/>
              <a:rect l="l" t="t" r="r" b="b"/>
              <a:pathLst>
                <a:path w="5663" h="2437" extrusionOk="0">
                  <a:moveTo>
                    <a:pt x="3924" y="1"/>
                  </a:moveTo>
                  <a:cubicBezTo>
                    <a:pt x="2915" y="442"/>
                    <a:pt x="3451" y="2152"/>
                    <a:pt x="3451" y="2152"/>
                  </a:cubicBezTo>
                  <a:cubicBezTo>
                    <a:pt x="3451" y="2152"/>
                    <a:pt x="2944" y="1227"/>
                    <a:pt x="1791" y="976"/>
                  </a:cubicBezTo>
                  <a:cubicBezTo>
                    <a:pt x="1656" y="946"/>
                    <a:pt x="1528" y="933"/>
                    <a:pt x="1407" y="933"/>
                  </a:cubicBezTo>
                  <a:cubicBezTo>
                    <a:pt x="497" y="933"/>
                    <a:pt x="1" y="1674"/>
                    <a:pt x="1" y="1674"/>
                  </a:cubicBezTo>
                  <a:lnTo>
                    <a:pt x="3413" y="2437"/>
                  </a:lnTo>
                  <a:lnTo>
                    <a:pt x="3909" y="2345"/>
                  </a:lnTo>
                  <a:lnTo>
                    <a:pt x="5663" y="250"/>
                  </a:lnTo>
                  <a:cubicBezTo>
                    <a:pt x="5593" y="226"/>
                    <a:pt x="5523" y="214"/>
                    <a:pt x="5454" y="214"/>
                  </a:cubicBezTo>
                  <a:cubicBezTo>
                    <a:pt x="4585" y="214"/>
                    <a:pt x="3733" y="1986"/>
                    <a:pt x="3733" y="1986"/>
                  </a:cubicBezTo>
                  <a:lnTo>
                    <a:pt x="39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231;p41">
              <a:extLst>
                <a:ext uri="{FF2B5EF4-FFF2-40B4-BE49-F238E27FC236}">
                  <a16:creationId xmlns:a16="http://schemas.microsoft.com/office/drawing/2014/main" id="{4446CD60-3325-9169-9709-A62E5C247E77}"/>
                </a:ext>
              </a:extLst>
            </p:cNvPr>
            <p:cNvSpPr/>
            <p:nvPr/>
          </p:nvSpPr>
          <p:spPr>
            <a:xfrm>
              <a:off x="5827841" y="4339329"/>
              <a:ext cx="15540" cy="31698"/>
            </a:xfrm>
            <a:custGeom>
              <a:avLst/>
              <a:gdLst/>
              <a:ahLst/>
              <a:cxnLst/>
              <a:rect l="l" t="t" r="r" b="b"/>
              <a:pathLst>
                <a:path w="452" h="922" extrusionOk="0">
                  <a:moveTo>
                    <a:pt x="153" y="1"/>
                  </a:moveTo>
                  <a:cubicBezTo>
                    <a:pt x="149" y="1"/>
                    <a:pt x="144" y="1"/>
                    <a:pt x="140" y="2"/>
                  </a:cubicBezTo>
                  <a:cubicBezTo>
                    <a:pt x="42" y="20"/>
                    <a:pt x="0" y="241"/>
                    <a:pt x="47" y="495"/>
                  </a:cubicBezTo>
                  <a:cubicBezTo>
                    <a:pt x="92" y="736"/>
                    <a:pt x="203" y="922"/>
                    <a:pt x="298" y="922"/>
                  </a:cubicBezTo>
                  <a:cubicBezTo>
                    <a:pt x="303" y="922"/>
                    <a:pt x="307" y="921"/>
                    <a:pt x="311" y="921"/>
                  </a:cubicBezTo>
                  <a:cubicBezTo>
                    <a:pt x="410" y="902"/>
                    <a:pt x="452" y="681"/>
                    <a:pt x="405" y="428"/>
                  </a:cubicBezTo>
                  <a:cubicBezTo>
                    <a:pt x="359" y="185"/>
                    <a:pt x="250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232;p41">
              <a:extLst>
                <a:ext uri="{FF2B5EF4-FFF2-40B4-BE49-F238E27FC236}">
                  <a16:creationId xmlns:a16="http://schemas.microsoft.com/office/drawing/2014/main" id="{C6BBBAF1-B3A7-4611-15E8-7898E894C9C1}"/>
                </a:ext>
              </a:extLst>
            </p:cNvPr>
            <p:cNvSpPr/>
            <p:nvPr/>
          </p:nvSpPr>
          <p:spPr>
            <a:xfrm>
              <a:off x="5883502" y="4377525"/>
              <a:ext cx="15540" cy="31733"/>
            </a:xfrm>
            <a:custGeom>
              <a:avLst/>
              <a:gdLst/>
              <a:ahLst/>
              <a:cxnLst/>
              <a:rect l="l" t="t" r="r" b="b"/>
              <a:pathLst>
                <a:path w="452" h="923" extrusionOk="0">
                  <a:moveTo>
                    <a:pt x="154" y="1"/>
                  </a:moveTo>
                  <a:cubicBezTo>
                    <a:pt x="149" y="1"/>
                    <a:pt x="145" y="1"/>
                    <a:pt x="141" y="2"/>
                  </a:cubicBezTo>
                  <a:cubicBezTo>
                    <a:pt x="41" y="21"/>
                    <a:pt x="0" y="241"/>
                    <a:pt x="47" y="495"/>
                  </a:cubicBezTo>
                  <a:cubicBezTo>
                    <a:pt x="92" y="737"/>
                    <a:pt x="202" y="922"/>
                    <a:pt x="297" y="922"/>
                  </a:cubicBezTo>
                  <a:cubicBezTo>
                    <a:pt x="302" y="922"/>
                    <a:pt x="306" y="922"/>
                    <a:pt x="311" y="921"/>
                  </a:cubicBezTo>
                  <a:cubicBezTo>
                    <a:pt x="410" y="903"/>
                    <a:pt x="452" y="682"/>
                    <a:pt x="405" y="429"/>
                  </a:cubicBezTo>
                  <a:cubicBezTo>
                    <a:pt x="360" y="186"/>
                    <a:pt x="249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233;p41">
              <a:extLst>
                <a:ext uri="{FF2B5EF4-FFF2-40B4-BE49-F238E27FC236}">
                  <a16:creationId xmlns:a16="http://schemas.microsoft.com/office/drawing/2014/main" id="{30246DAD-991F-7656-F307-66A5A6096FCE}"/>
                </a:ext>
              </a:extLst>
            </p:cNvPr>
            <p:cNvSpPr/>
            <p:nvPr/>
          </p:nvSpPr>
          <p:spPr>
            <a:xfrm>
              <a:off x="5895707" y="4316260"/>
              <a:ext cx="15574" cy="31733"/>
            </a:xfrm>
            <a:custGeom>
              <a:avLst/>
              <a:gdLst/>
              <a:ahLst/>
              <a:cxnLst/>
              <a:rect l="l" t="t" r="r" b="b"/>
              <a:pathLst>
                <a:path w="453" h="923" extrusionOk="0">
                  <a:moveTo>
                    <a:pt x="154" y="1"/>
                  </a:moveTo>
                  <a:cubicBezTo>
                    <a:pt x="150" y="1"/>
                    <a:pt x="146" y="1"/>
                    <a:pt x="141" y="2"/>
                  </a:cubicBezTo>
                  <a:cubicBezTo>
                    <a:pt x="42" y="21"/>
                    <a:pt x="0" y="241"/>
                    <a:pt x="47" y="495"/>
                  </a:cubicBezTo>
                  <a:cubicBezTo>
                    <a:pt x="92" y="738"/>
                    <a:pt x="203" y="922"/>
                    <a:pt x="298" y="922"/>
                  </a:cubicBezTo>
                  <a:cubicBezTo>
                    <a:pt x="303" y="922"/>
                    <a:pt x="307" y="922"/>
                    <a:pt x="311" y="921"/>
                  </a:cubicBezTo>
                  <a:cubicBezTo>
                    <a:pt x="411" y="903"/>
                    <a:pt x="452" y="682"/>
                    <a:pt x="405" y="428"/>
                  </a:cubicBezTo>
                  <a:cubicBezTo>
                    <a:pt x="360" y="185"/>
                    <a:pt x="250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234;p41">
              <a:extLst>
                <a:ext uri="{FF2B5EF4-FFF2-40B4-BE49-F238E27FC236}">
                  <a16:creationId xmlns:a16="http://schemas.microsoft.com/office/drawing/2014/main" id="{96B648F1-0BB0-39C7-2310-76E3F5465102}"/>
                </a:ext>
              </a:extLst>
            </p:cNvPr>
            <p:cNvSpPr/>
            <p:nvPr/>
          </p:nvSpPr>
          <p:spPr>
            <a:xfrm>
              <a:off x="5945145" y="4350193"/>
              <a:ext cx="15540" cy="31733"/>
            </a:xfrm>
            <a:custGeom>
              <a:avLst/>
              <a:gdLst/>
              <a:ahLst/>
              <a:cxnLst/>
              <a:rect l="l" t="t" r="r" b="b"/>
              <a:pathLst>
                <a:path w="452" h="923" extrusionOk="0">
                  <a:moveTo>
                    <a:pt x="153" y="1"/>
                  </a:moveTo>
                  <a:cubicBezTo>
                    <a:pt x="148" y="1"/>
                    <a:pt x="144" y="1"/>
                    <a:pt x="140" y="2"/>
                  </a:cubicBezTo>
                  <a:cubicBezTo>
                    <a:pt x="41" y="20"/>
                    <a:pt x="0" y="241"/>
                    <a:pt x="47" y="495"/>
                  </a:cubicBezTo>
                  <a:cubicBezTo>
                    <a:pt x="92" y="738"/>
                    <a:pt x="202" y="922"/>
                    <a:pt x="298" y="922"/>
                  </a:cubicBezTo>
                  <a:cubicBezTo>
                    <a:pt x="302" y="922"/>
                    <a:pt x="306" y="922"/>
                    <a:pt x="311" y="921"/>
                  </a:cubicBezTo>
                  <a:cubicBezTo>
                    <a:pt x="409" y="902"/>
                    <a:pt x="452" y="682"/>
                    <a:pt x="405" y="428"/>
                  </a:cubicBezTo>
                  <a:cubicBezTo>
                    <a:pt x="359" y="185"/>
                    <a:pt x="249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235;p41">
              <a:extLst>
                <a:ext uri="{FF2B5EF4-FFF2-40B4-BE49-F238E27FC236}">
                  <a16:creationId xmlns:a16="http://schemas.microsoft.com/office/drawing/2014/main" id="{DC34527A-CE67-2D6D-200F-50F0ABC094D3}"/>
                </a:ext>
              </a:extLst>
            </p:cNvPr>
            <p:cNvSpPr/>
            <p:nvPr/>
          </p:nvSpPr>
          <p:spPr>
            <a:xfrm>
              <a:off x="5930293" y="4500020"/>
              <a:ext cx="15574" cy="31664"/>
            </a:xfrm>
            <a:custGeom>
              <a:avLst/>
              <a:gdLst/>
              <a:ahLst/>
              <a:cxnLst/>
              <a:rect l="l" t="t" r="r" b="b"/>
              <a:pathLst>
                <a:path w="453" h="921" extrusionOk="0">
                  <a:moveTo>
                    <a:pt x="155" y="0"/>
                  </a:moveTo>
                  <a:cubicBezTo>
                    <a:pt x="150" y="0"/>
                    <a:pt x="146" y="1"/>
                    <a:pt x="141" y="1"/>
                  </a:cubicBezTo>
                  <a:cubicBezTo>
                    <a:pt x="42" y="19"/>
                    <a:pt x="1" y="240"/>
                    <a:pt x="47" y="493"/>
                  </a:cubicBezTo>
                  <a:cubicBezTo>
                    <a:pt x="92" y="735"/>
                    <a:pt x="202" y="920"/>
                    <a:pt x="298" y="920"/>
                  </a:cubicBezTo>
                  <a:cubicBezTo>
                    <a:pt x="302" y="920"/>
                    <a:pt x="307" y="920"/>
                    <a:pt x="311" y="919"/>
                  </a:cubicBezTo>
                  <a:cubicBezTo>
                    <a:pt x="411" y="901"/>
                    <a:pt x="452" y="681"/>
                    <a:pt x="405" y="427"/>
                  </a:cubicBezTo>
                  <a:cubicBezTo>
                    <a:pt x="360" y="185"/>
                    <a:pt x="250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36;p41">
              <a:extLst>
                <a:ext uri="{FF2B5EF4-FFF2-40B4-BE49-F238E27FC236}">
                  <a16:creationId xmlns:a16="http://schemas.microsoft.com/office/drawing/2014/main" id="{C4FFED70-023F-01C4-2DC9-FCF72F60305F}"/>
                </a:ext>
              </a:extLst>
            </p:cNvPr>
            <p:cNvSpPr/>
            <p:nvPr/>
          </p:nvSpPr>
          <p:spPr>
            <a:xfrm>
              <a:off x="6001115" y="4363395"/>
              <a:ext cx="15574" cy="31698"/>
            </a:xfrm>
            <a:custGeom>
              <a:avLst/>
              <a:gdLst/>
              <a:ahLst/>
              <a:cxnLst/>
              <a:rect l="l" t="t" r="r" b="b"/>
              <a:pathLst>
                <a:path w="453" h="922" extrusionOk="0">
                  <a:moveTo>
                    <a:pt x="154" y="0"/>
                  </a:moveTo>
                  <a:cubicBezTo>
                    <a:pt x="150" y="0"/>
                    <a:pt x="146" y="1"/>
                    <a:pt x="142" y="2"/>
                  </a:cubicBezTo>
                  <a:cubicBezTo>
                    <a:pt x="42" y="21"/>
                    <a:pt x="1" y="241"/>
                    <a:pt x="48" y="495"/>
                  </a:cubicBezTo>
                  <a:cubicBezTo>
                    <a:pt x="93" y="737"/>
                    <a:pt x="203" y="922"/>
                    <a:pt x="298" y="922"/>
                  </a:cubicBezTo>
                  <a:cubicBezTo>
                    <a:pt x="303" y="922"/>
                    <a:pt x="307" y="921"/>
                    <a:pt x="311" y="920"/>
                  </a:cubicBezTo>
                  <a:cubicBezTo>
                    <a:pt x="411" y="903"/>
                    <a:pt x="452" y="681"/>
                    <a:pt x="405" y="427"/>
                  </a:cubicBezTo>
                  <a:cubicBezTo>
                    <a:pt x="360" y="186"/>
                    <a:pt x="250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37;p41">
              <a:extLst>
                <a:ext uri="{FF2B5EF4-FFF2-40B4-BE49-F238E27FC236}">
                  <a16:creationId xmlns:a16="http://schemas.microsoft.com/office/drawing/2014/main" id="{B762F099-C79F-82E2-65E6-DEFD700ABBA4}"/>
                </a:ext>
              </a:extLst>
            </p:cNvPr>
            <p:cNvSpPr/>
            <p:nvPr/>
          </p:nvSpPr>
          <p:spPr>
            <a:xfrm>
              <a:off x="5936516" y="4416237"/>
              <a:ext cx="15574" cy="31698"/>
            </a:xfrm>
            <a:custGeom>
              <a:avLst/>
              <a:gdLst/>
              <a:ahLst/>
              <a:cxnLst/>
              <a:rect l="l" t="t" r="r" b="b"/>
              <a:pathLst>
                <a:path w="453" h="922" extrusionOk="0">
                  <a:moveTo>
                    <a:pt x="154" y="0"/>
                  </a:moveTo>
                  <a:cubicBezTo>
                    <a:pt x="150" y="0"/>
                    <a:pt x="146" y="1"/>
                    <a:pt x="141" y="2"/>
                  </a:cubicBezTo>
                  <a:cubicBezTo>
                    <a:pt x="42" y="21"/>
                    <a:pt x="1" y="241"/>
                    <a:pt x="48" y="495"/>
                  </a:cubicBezTo>
                  <a:cubicBezTo>
                    <a:pt x="92" y="737"/>
                    <a:pt x="202" y="922"/>
                    <a:pt x="298" y="922"/>
                  </a:cubicBezTo>
                  <a:cubicBezTo>
                    <a:pt x="302" y="922"/>
                    <a:pt x="307" y="921"/>
                    <a:pt x="311" y="920"/>
                  </a:cubicBezTo>
                  <a:cubicBezTo>
                    <a:pt x="410" y="903"/>
                    <a:pt x="452" y="682"/>
                    <a:pt x="405" y="429"/>
                  </a:cubicBezTo>
                  <a:cubicBezTo>
                    <a:pt x="359" y="186"/>
                    <a:pt x="250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38;p41">
              <a:extLst>
                <a:ext uri="{FF2B5EF4-FFF2-40B4-BE49-F238E27FC236}">
                  <a16:creationId xmlns:a16="http://schemas.microsoft.com/office/drawing/2014/main" id="{B0DBD979-A215-62D4-64C6-D49F55C69B3D}"/>
                </a:ext>
              </a:extLst>
            </p:cNvPr>
            <p:cNvSpPr/>
            <p:nvPr/>
          </p:nvSpPr>
          <p:spPr>
            <a:xfrm>
              <a:off x="6003625" y="4462306"/>
              <a:ext cx="15540" cy="31698"/>
            </a:xfrm>
            <a:custGeom>
              <a:avLst/>
              <a:gdLst/>
              <a:ahLst/>
              <a:cxnLst/>
              <a:rect l="l" t="t" r="r" b="b"/>
              <a:pathLst>
                <a:path w="452" h="922" extrusionOk="0">
                  <a:moveTo>
                    <a:pt x="154" y="1"/>
                  </a:moveTo>
                  <a:cubicBezTo>
                    <a:pt x="150" y="1"/>
                    <a:pt x="145" y="1"/>
                    <a:pt x="141" y="2"/>
                  </a:cubicBezTo>
                  <a:cubicBezTo>
                    <a:pt x="42" y="21"/>
                    <a:pt x="0" y="241"/>
                    <a:pt x="47" y="495"/>
                  </a:cubicBezTo>
                  <a:cubicBezTo>
                    <a:pt x="92" y="737"/>
                    <a:pt x="203" y="922"/>
                    <a:pt x="298" y="922"/>
                  </a:cubicBezTo>
                  <a:cubicBezTo>
                    <a:pt x="302" y="922"/>
                    <a:pt x="307" y="921"/>
                    <a:pt x="311" y="921"/>
                  </a:cubicBezTo>
                  <a:cubicBezTo>
                    <a:pt x="411" y="903"/>
                    <a:pt x="452" y="681"/>
                    <a:pt x="405" y="428"/>
                  </a:cubicBezTo>
                  <a:cubicBezTo>
                    <a:pt x="360" y="185"/>
                    <a:pt x="250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39;p41">
              <a:extLst>
                <a:ext uri="{FF2B5EF4-FFF2-40B4-BE49-F238E27FC236}">
                  <a16:creationId xmlns:a16="http://schemas.microsoft.com/office/drawing/2014/main" id="{C92BBEDA-B070-E2AB-5255-7285773A8004}"/>
                </a:ext>
              </a:extLst>
            </p:cNvPr>
            <p:cNvSpPr/>
            <p:nvPr/>
          </p:nvSpPr>
          <p:spPr>
            <a:xfrm>
              <a:off x="5869578" y="4446835"/>
              <a:ext cx="15540" cy="31698"/>
            </a:xfrm>
            <a:custGeom>
              <a:avLst/>
              <a:gdLst/>
              <a:ahLst/>
              <a:cxnLst/>
              <a:rect l="l" t="t" r="r" b="b"/>
              <a:pathLst>
                <a:path w="452" h="922" extrusionOk="0">
                  <a:moveTo>
                    <a:pt x="154" y="0"/>
                  </a:moveTo>
                  <a:cubicBezTo>
                    <a:pt x="150" y="0"/>
                    <a:pt x="145" y="1"/>
                    <a:pt x="141" y="1"/>
                  </a:cubicBezTo>
                  <a:cubicBezTo>
                    <a:pt x="43" y="20"/>
                    <a:pt x="0" y="241"/>
                    <a:pt x="48" y="494"/>
                  </a:cubicBezTo>
                  <a:cubicBezTo>
                    <a:pt x="93" y="736"/>
                    <a:pt x="203" y="922"/>
                    <a:pt x="299" y="922"/>
                  </a:cubicBezTo>
                  <a:cubicBezTo>
                    <a:pt x="303" y="922"/>
                    <a:pt x="308" y="921"/>
                    <a:pt x="312" y="920"/>
                  </a:cubicBezTo>
                  <a:cubicBezTo>
                    <a:pt x="411" y="902"/>
                    <a:pt x="452" y="681"/>
                    <a:pt x="405" y="428"/>
                  </a:cubicBezTo>
                  <a:cubicBezTo>
                    <a:pt x="360" y="186"/>
                    <a:pt x="250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40;p41">
              <a:extLst>
                <a:ext uri="{FF2B5EF4-FFF2-40B4-BE49-F238E27FC236}">
                  <a16:creationId xmlns:a16="http://schemas.microsoft.com/office/drawing/2014/main" id="{1987AA5B-D37E-630F-D5A9-DB6B8229035B}"/>
                </a:ext>
              </a:extLst>
            </p:cNvPr>
            <p:cNvSpPr/>
            <p:nvPr/>
          </p:nvSpPr>
          <p:spPr>
            <a:xfrm>
              <a:off x="5981175" y="4297661"/>
              <a:ext cx="15574" cy="31733"/>
            </a:xfrm>
            <a:custGeom>
              <a:avLst/>
              <a:gdLst/>
              <a:ahLst/>
              <a:cxnLst/>
              <a:rect l="l" t="t" r="r" b="b"/>
              <a:pathLst>
                <a:path w="453" h="923" extrusionOk="0">
                  <a:moveTo>
                    <a:pt x="154" y="1"/>
                  </a:moveTo>
                  <a:cubicBezTo>
                    <a:pt x="150" y="1"/>
                    <a:pt x="146" y="1"/>
                    <a:pt x="141" y="2"/>
                  </a:cubicBezTo>
                  <a:cubicBezTo>
                    <a:pt x="43" y="20"/>
                    <a:pt x="1" y="241"/>
                    <a:pt x="49" y="495"/>
                  </a:cubicBezTo>
                  <a:cubicBezTo>
                    <a:pt x="93" y="738"/>
                    <a:pt x="203" y="922"/>
                    <a:pt x="299" y="922"/>
                  </a:cubicBezTo>
                  <a:cubicBezTo>
                    <a:pt x="304" y="922"/>
                    <a:pt x="308" y="922"/>
                    <a:pt x="312" y="921"/>
                  </a:cubicBezTo>
                  <a:cubicBezTo>
                    <a:pt x="411" y="902"/>
                    <a:pt x="452" y="682"/>
                    <a:pt x="405" y="428"/>
                  </a:cubicBezTo>
                  <a:cubicBezTo>
                    <a:pt x="360" y="185"/>
                    <a:pt x="250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41;p41">
              <a:extLst>
                <a:ext uri="{FF2B5EF4-FFF2-40B4-BE49-F238E27FC236}">
                  <a16:creationId xmlns:a16="http://schemas.microsoft.com/office/drawing/2014/main" id="{8197DCBD-CBEF-9976-B413-748F128366E7}"/>
                </a:ext>
              </a:extLst>
            </p:cNvPr>
            <p:cNvSpPr/>
            <p:nvPr/>
          </p:nvSpPr>
          <p:spPr>
            <a:xfrm>
              <a:off x="6061418" y="4430951"/>
              <a:ext cx="528833" cy="455776"/>
            </a:xfrm>
            <a:custGeom>
              <a:avLst/>
              <a:gdLst/>
              <a:ahLst/>
              <a:cxnLst/>
              <a:rect l="l" t="t" r="r" b="b"/>
              <a:pathLst>
                <a:path w="15382" h="13257" extrusionOk="0">
                  <a:moveTo>
                    <a:pt x="13757" y="0"/>
                  </a:moveTo>
                  <a:cubicBezTo>
                    <a:pt x="10786" y="0"/>
                    <a:pt x="7779" y="1341"/>
                    <a:pt x="5898" y="3630"/>
                  </a:cubicBezTo>
                  <a:cubicBezTo>
                    <a:pt x="5808" y="3622"/>
                    <a:pt x="5717" y="3619"/>
                    <a:pt x="5627" y="3619"/>
                  </a:cubicBezTo>
                  <a:cubicBezTo>
                    <a:pt x="4176" y="3619"/>
                    <a:pt x="2820" y="4598"/>
                    <a:pt x="2062" y="5852"/>
                  </a:cubicBezTo>
                  <a:cubicBezTo>
                    <a:pt x="1257" y="7186"/>
                    <a:pt x="1016" y="8780"/>
                    <a:pt x="921" y="10335"/>
                  </a:cubicBezTo>
                  <a:cubicBezTo>
                    <a:pt x="889" y="10843"/>
                    <a:pt x="870" y="11359"/>
                    <a:pt x="718" y="11845"/>
                  </a:cubicBezTo>
                  <a:cubicBezTo>
                    <a:pt x="572" y="12313"/>
                    <a:pt x="306" y="12736"/>
                    <a:pt x="1" y="13121"/>
                  </a:cubicBezTo>
                  <a:cubicBezTo>
                    <a:pt x="460" y="13057"/>
                    <a:pt x="943" y="13033"/>
                    <a:pt x="1438" y="13033"/>
                  </a:cubicBezTo>
                  <a:cubicBezTo>
                    <a:pt x="2733" y="13033"/>
                    <a:pt x="4105" y="13196"/>
                    <a:pt x="5318" y="13226"/>
                  </a:cubicBezTo>
                  <a:cubicBezTo>
                    <a:pt x="5752" y="13237"/>
                    <a:pt x="6190" y="13256"/>
                    <a:pt x="6626" y="13256"/>
                  </a:cubicBezTo>
                  <a:cubicBezTo>
                    <a:pt x="7358" y="13256"/>
                    <a:pt x="8083" y="13201"/>
                    <a:pt x="8769" y="12961"/>
                  </a:cubicBezTo>
                  <a:cubicBezTo>
                    <a:pt x="10758" y="12263"/>
                    <a:pt x="11942" y="10120"/>
                    <a:pt x="12315" y="8044"/>
                  </a:cubicBezTo>
                  <a:cubicBezTo>
                    <a:pt x="13779" y="7661"/>
                    <a:pt x="14694" y="6161"/>
                    <a:pt x="15008" y="4681"/>
                  </a:cubicBezTo>
                  <a:cubicBezTo>
                    <a:pt x="15324" y="3200"/>
                    <a:pt x="15198" y="1640"/>
                    <a:pt x="15382" y="138"/>
                  </a:cubicBezTo>
                  <a:cubicBezTo>
                    <a:pt x="14846" y="45"/>
                    <a:pt x="14302" y="0"/>
                    <a:pt x="137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42;p41">
              <a:extLst>
                <a:ext uri="{FF2B5EF4-FFF2-40B4-BE49-F238E27FC236}">
                  <a16:creationId xmlns:a16="http://schemas.microsoft.com/office/drawing/2014/main" id="{84D36CB9-A1E6-E6A8-DF50-91946B590B37}"/>
                </a:ext>
              </a:extLst>
            </p:cNvPr>
            <p:cNvSpPr/>
            <p:nvPr/>
          </p:nvSpPr>
          <p:spPr>
            <a:xfrm>
              <a:off x="6066987" y="4435696"/>
              <a:ext cx="523264" cy="441061"/>
            </a:xfrm>
            <a:custGeom>
              <a:avLst/>
              <a:gdLst/>
              <a:ahLst/>
              <a:cxnLst/>
              <a:rect l="l" t="t" r="r" b="b"/>
              <a:pathLst>
                <a:path w="15220" h="12829" fill="none" extrusionOk="0">
                  <a:moveTo>
                    <a:pt x="1" y="12828"/>
                  </a:moveTo>
                  <a:cubicBezTo>
                    <a:pt x="1" y="12828"/>
                    <a:pt x="3902" y="8663"/>
                    <a:pt x="6708" y="6120"/>
                  </a:cubicBezTo>
                  <a:cubicBezTo>
                    <a:pt x="9513" y="3578"/>
                    <a:pt x="15220" y="0"/>
                    <a:pt x="15220" y="0"/>
                  </a:cubicBez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43;p41">
              <a:extLst>
                <a:ext uri="{FF2B5EF4-FFF2-40B4-BE49-F238E27FC236}">
                  <a16:creationId xmlns:a16="http://schemas.microsoft.com/office/drawing/2014/main" id="{9C3635C7-24CA-D6FA-D86C-F38C3A5EA97B}"/>
                </a:ext>
              </a:extLst>
            </p:cNvPr>
            <p:cNvSpPr/>
            <p:nvPr/>
          </p:nvSpPr>
          <p:spPr>
            <a:xfrm>
              <a:off x="6359388" y="4457699"/>
              <a:ext cx="30151" cy="134185"/>
            </a:xfrm>
            <a:custGeom>
              <a:avLst/>
              <a:gdLst/>
              <a:ahLst/>
              <a:cxnLst/>
              <a:rect l="l" t="t" r="r" b="b"/>
              <a:pathLst>
                <a:path w="877" h="3903" fill="none" extrusionOk="0">
                  <a:moveTo>
                    <a:pt x="876" y="1"/>
                  </a:moveTo>
                  <a:lnTo>
                    <a:pt x="0" y="3903"/>
                  </a:ln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244;p41">
              <a:extLst>
                <a:ext uri="{FF2B5EF4-FFF2-40B4-BE49-F238E27FC236}">
                  <a16:creationId xmlns:a16="http://schemas.microsoft.com/office/drawing/2014/main" id="{8A8020B6-84E2-A497-C9DC-66EE837B1974}"/>
                </a:ext>
              </a:extLst>
            </p:cNvPr>
            <p:cNvSpPr/>
            <p:nvPr/>
          </p:nvSpPr>
          <p:spPr>
            <a:xfrm>
              <a:off x="6282514" y="4659646"/>
              <a:ext cx="202292" cy="47891"/>
            </a:xfrm>
            <a:custGeom>
              <a:avLst/>
              <a:gdLst/>
              <a:ahLst/>
              <a:cxnLst/>
              <a:rect l="l" t="t" r="r" b="b"/>
              <a:pathLst>
                <a:path w="5884" h="1393" fill="none" extrusionOk="0">
                  <a:moveTo>
                    <a:pt x="0" y="1"/>
                  </a:moveTo>
                  <a:lnTo>
                    <a:pt x="5884" y="1392"/>
                  </a:ln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245;p41">
              <a:extLst>
                <a:ext uri="{FF2B5EF4-FFF2-40B4-BE49-F238E27FC236}">
                  <a16:creationId xmlns:a16="http://schemas.microsoft.com/office/drawing/2014/main" id="{DE51E604-B0E7-94EB-5C5E-59B8AB6A57FA}"/>
                </a:ext>
              </a:extLst>
            </p:cNvPr>
            <p:cNvSpPr/>
            <p:nvPr/>
          </p:nvSpPr>
          <p:spPr>
            <a:xfrm>
              <a:off x="6154381" y="4784754"/>
              <a:ext cx="230655" cy="82925"/>
            </a:xfrm>
            <a:custGeom>
              <a:avLst/>
              <a:gdLst/>
              <a:ahLst/>
              <a:cxnLst/>
              <a:rect l="l" t="t" r="r" b="b"/>
              <a:pathLst>
                <a:path w="6709" h="2412" fill="none" extrusionOk="0">
                  <a:moveTo>
                    <a:pt x="1" y="0"/>
                  </a:moveTo>
                  <a:lnTo>
                    <a:pt x="6709" y="2411"/>
                  </a:ln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246;p41">
              <a:extLst>
                <a:ext uri="{FF2B5EF4-FFF2-40B4-BE49-F238E27FC236}">
                  <a16:creationId xmlns:a16="http://schemas.microsoft.com/office/drawing/2014/main" id="{B6B7ACB3-133F-CD46-CF13-9B4F68F54AF7}"/>
                </a:ext>
              </a:extLst>
            </p:cNvPr>
            <p:cNvSpPr/>
            <p:nvPr/>
          </p:nvSpPr>
          <p:spPr>
            <a:xfrm>
              <a:off x="5193292" y="4343558"/>
              <a:ext cx="528833" cy="455741"/>
            </a:xfrm>
            <a:custGeom>
              <a:avLst/>
              <a:gdLst/>
              <a:ahLst/>
              <a:cxnLst/>
              <a:rect l="l" t="t" r="r" b="b"/>
              <a:pathLst>
                <a:path w="15382" h="13256" extrusionOk="0">
                  <a:moveTo>
                    <a:pt x="1626" y="0"/>
                  </a:moveTo>
                  <a:cubicBezTo>
                    <a:pt x="1081" y="0"/>
                    <a:pt x="537" y="45"/>
                    <a:pt x="1" y="138"/>
                  </a:cubicBezTo>
                  <a:cubicBezTo>
                    <a:pt x="184" y="1640"/>
                    <a:pt x="59" y="3199"/>
                    <a:pt x="373" y="4680"/>
                  </a:cubicBezTo>
                  <a:cubicBezTo>
                    <a:pt x="688" y="6161"/>
                    <a:pt x="1604" y="7660"/>
                    <a:pt x="3068" y="8043"/>
                  </a:cubicBezTo>
                  <a:cubicBezTo>
                    <a:pt x="3439" y="10119"/>
                    <a:pt x="4624" y="12262"/>
                    <a:pt x="6614" y="12961"/>
                  </a:cubicBezTo>
                  <a:cubicBezTo>
                    <a:pt x="7301" y="13201"/>
                    <a:pt x="8027" y="13256"/>
                    <a:pt x="8759" y="13256"/>
                  </a:cubicBezTo>
                  <a:cubicBezTo>
                    <a:pt x="9194" y="13256"/>
                    <a:pt x="9631" y="13236"/>
                    <a:pt x="10064" y="13226"/>
                  </a:cubicBezTo>
                  <a:cubicBezTo>
                    <a:pt x="11278" y="13195"/>
                    <a:pt x="12651" y="13032"/>
                    <a:pt x="13946" y="13032"/>
                  </a:cubicBezTo>
                  <a:cubicBezTo>
                    <a:pt x="14440" y="13032"/>
                    <a:pt x="14923" y="13056"/>
                    <a:pt x="15381" y="13119"/>
                  </a:cubicBezTo>
                  <a:cubicBezTo>
                    <a:pt x="15076" y="12736"/>
                    <a:pt x="14811" y="12312"/>
                    <a:pt x="14665" y="11845"/>
                  </a:cubicBezTo>
                  <a:cubicBezTo>
                    <a:pt x="14513" y="11359"/>
                    <a:pt x="14494" y="10842"/>
                    <a:pt x="14462" y="10334"/>
                  </a:cubicBezTo>
                  <a:cubicBezTo>
                    <a:pt x="14366" y="8780"/>
                    <a:pt x="14125" y="7185"/>
                    <a:pt x="13320" y="5852"/>
                  </a:cubicBezTo>
                  <a:cubicBezTo>
                    <a:pt x="12563" y="4597"/>
                    <a:pt x="11208" y="3619"/>
                    <a:pt x="9758" y="3619"/>
                  </a:cubicBezTo>
                  <a:cubicBezTo>
                    <a:pt x="9667" y="3619"/>
                    <a:pt x="9576" y="3622"/>
                    <a:pt x="9485" y="3630"/>
                  </a:cubicBezTo>
                  <a:cubicBezTo>
                    <a:pt x="7604" y="1341"/>
                    <a:pt x="4598" y="0"/>
                    <a:pt x="1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247;p41">
              <a:extLst>
                <a:ext uri="{FF2B5EF4-FFF2-40B4-BE49-F238E27FC236}">
                  <a16:creationId xmlns:a16="http://schemas.microsoft.com/office/drawing/2014/main" id="{3E4188D6-AD53-C9FF-B707-36050349C660}"/>
                </a:ext>
              </a:extLst>
            </p:cNvPr>
            <p:cNvSpPr/>
            <p:nvPr/>
          </p:nvSpPr>
          <p:spPr>
            <a:xfrm>
              <a:off x="5193292" y="4348302"/>
              <a:ext cx="523298" cy="441027"/>
            </a:xfrm>
            <a:custGeom>
              <a:avLst/>
              <a:gdLst/>
              <a:ahLst/>
              <a:cxnLst/>
              <a:rect l="l" t="t" r="r" b="b"/>
              <a:pathLst>
                <a:path w="15221" h="12828" fill="none" extrusionOk="0">
                  <a:moveTo>
                    <a:pt x="15220" y="12827"/>
                  </a:moveTo>
                  <a:cubicBezTo>
                    <a:pt x="15220" y="12827"/>
                    <a:pt x="11319" y="8662"/>
                    <a:pt x="8513" y="6120"/>
                  </a:cubicBezTo>
                  <a:cubicBezTo>
                    <a:pt x="5707" y="3577"/>
                    <a:pt x="1" y="0"/>
                    <a:pt x="1" y="0"/>
                  </a:cubicBez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48;p41">
              <a:extLst>
                <a:ext uri="{FF2B5EF4-FFF2-40B4-BE49-F238E27FC236}">
                  <a16:creationId xmlns:a16="http://schemas.microsoft.com/office/drawing/2014/main" id="{60F23FCC-A556-C43A-6200-32B3E0E7275F}"/>
                </a:ext>
              </a:extLst>
            </p:cNvPr>
            <p:cNvSpPr/>
            <p:nvPr/>
          </p:nvSpPr>
          <p:spPr>
            <a:xfrm>
              <a:off x="5394001" y="4370305"/>
              <a:ext cx="30186" cy="134151"/>
            </a:xfrm>
            <a:custGeom>
              <a:avLst/>
              <a:gdLst/>
              <a:ahLst/>
              <a:cxnLst/>
              <a:rect l="l" t="t" r="r" b="b"/>
              <a:pathLst>
                <a:path w="878" h="3902" fill="none" extrusionOk="0">
                  <a:moveTo>
                    <a:pt x="0" y="1"/>
                  </a:moveTo>
                  <a:lnTo>
                    <a:pt x="878" y="3902"/>
                  </a:ln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49;p41">
              <a:extLst>
                <a:ext uri="{FF2B5EF4-FFF2-40B4-BE49-F238E27FC236}">
                  <a16:creationId xmlns:a16="http://schemas.microsoft.com/office/drawing/2014/main" id="{722357E8-D8BC-E29B-D9C1-C0248EC7786F}"/>
                </a:ext>
              </a:extLst>
            </p:cNvPr>
            <p:cNvSpPr/>
            <p:nvPr/>
          </p:nvSpPr>
          <p:spPr>
            <a:xfrm>
              <a:off x="5298769" y="4572252"/>
              <a:ext cx="202292" cy="47857"/>
            </a:xfrm>
            <a:custGeom>
              <a:avLst/>
              <a:gdLst/>
              <a:ahLst/>
              <a:cxnLst/>
              <a:rect l="l" t="t" r="r" b="b"/>
              <a:pathLst>
                <a:path w="5884" h="1392" fill="none" extrusionOk="0">
                  <a:moveTo>
                    <a:pt x="5883" y="1"/>
                  </a:moveTo>
                  <a:lnTo>
                    <a:pt x="0" y="1391"/>
                  </a:ln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50;p41">
              <a:extLst>
                <a:ext uri="{FF2B5EF4-FFF2-40B4-BE49-F238E27FC236}">
                  <a16:creationId xmlns:a16="http://schemas.microsoft.com/office/drawing/2014/main" id="{2A7E7C56-81C1-B17F-35A6-A3E578A50F59}"/>
                </a:ext>
              </a:extLst>
            </p:cNvPr>
            <p:cNvSpPr/>
            <p:nvPr/>
          </p:nvSpPr>
          <p:spPr>
            <a:xfrm>
              <a:off x="5398539" y="4697361"/>
              <a:ext cx="230621" cy="82925"/>
            </a:xfrm>
            <a:custGeom>
              <a:avLst/>
              <a:gdLst/>
              <a:ahLst/>
              <a:cxnLst/>
              <a:rect l="l" t="t" r="r" b="b"/>
              <a:pathLst>
                <a:path w="6708" h="2412" fill="none" extrusionOk="0">
                  <a:moveTo>
                    <a:pt x="6707" y="0"/>
                  </a:moveTo>
                  <a:lnTo>
                    <a:pt x="0" y="2411"/>
                  </a:ln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51;p41">
              <a:extLst>
                <a:ext uri="{FF2B5EF4-FFF2-40B4-BE49-F238E27FC236}">
                  <a16:creationId xmlns:a16="http://schemas.microsoft.com/office/drawing/2014/main" id="{1D8AF810-5CFB-B44A-F525-FE74072C8459}"/>
                </a:ext>
              </a:extLst>
            </p:cNvPr>
            <p:cNvSpPr/>
            <p:nvPr/>
          </p:nvSpPr>
          <p:spPr>
            <a:xfrm>
              <a:off x="6389092" y="4108744"/>
              <a:ext cx="148590" cy="146356"/>
            </a:xfrm>
            <a:custGeom>
              <a:avLst/>
              <a:gdLst/>
              <a:ahLst/>
              <a:cxnLst/>
              <a:rect l="l" t="t" r="r" b="b"/>
              <a:pathLst>
                <a:path w="4322" h="4257" extrusionOk="0">
                  <a:moveTo>
                    <a:pt x="2160" y="0"/>
                  </a:moveTo>
                  <a:cubicBezTo>
                    <a:pt x="2103" y="0"/>
                    <a:pt x="2046" y="33"/>
                    <a:pt x="2023" y="97"/>
                  </a:cubicBezTo>
                  <a:lnTo>
                    <a:pt x="1548" y="1427"/>
                  </a:lnTo>
                  <a:cubicBezTo>
                    <a:pt x="1533" y="1468"/>
                    <a:pt x="1501" y="1501"/>
                    <a:pt x="1460" y="1515"/>
                  </a:cubicBezTo>
                  <a:lnTo>
                    <a:pt x="129" y="1992"/>
                  </a:lnTo>
                  <a:cubicBezTo>
                    <a:pt x="0" y="2037"/>
                    <a:pt x="0" y="2220"/>
                    <a:pt x="129" y="2265"/>
                  </a:cubicBezTo>
                  <a:lnTo>
                    <a:pt x="1460" y="2742"/>
                  </a:lnTo>
                  <a:cubicBezTo>
                    <a:pt x="1501" y="2756"/>
                    <a:pt x="1533" y="2789"/>
                    <a:pt x="1548" y="2830"/>
                  </a:cubicBezTo>
                  <a:lnTo>
                    <a:pt x="2023" y="4160"/>
                  </a:lnTo>
                  <a:cubicBezTo>
                    <a:pt x="2046" y="4224"/>
                    <a:pt x="2103" y="4257"/>
                    <a:pt x="2160" y="4257"/>
                  </a:cubicBezTo>
                  <a:cubicBezTo>
                    <a:pt x="2217" y="4257"/>
                    <a:pt x="2274" y="4224"/>
                    <a:pt x="2297" y="4160"/>
                  </a:cubicBezTo>
                  <a:lnTo>
                    <a:pt x="2773" y="2830"/>
                  </a:lnTo>
                  <a:cubicBezTo>
                    <a:pt x="2788" y="2789"/>
                    <a:pt x="2820" y="2756"/>
                    <a:pt x="2862" y="2742"/>
                  </a:cubicBezTo>
                  <a:lnTo>
                    <a:pt x="4193" y="2265"/>
                  </a:lnTo>
                  <a:cubicBezTo>
                    <a:pt x="4322" y="2220"/>
                    <a:pt x="4322" y="2037"/>
                    <a:pt x="4193" y="1992"/>
                  </a:cubicBezTo>
                  <a:lnTo>
                    <a:pt x="2862" y="1515"/>
                  </a:lnTo>
                  <a:cubicBezTo>
                    <a:pt x="2820" y="1501"/>
                    <a:pt x="2788" y="1468"/>
                    <a:pt x="2773" y="1427"/>
                  </a:cubicBezTo>
                  <a:lnTo>
                    <a:pt x="2297" y="97"/>
                  </a:lnTo>
                  <a:cubicBezTo>
                    <a:pt x="2274" y="33"/>
                    <a:pt x="2217" y="0"/>
                    <a:pt x="2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52;p41">
              <a:extLst>
                <a:ext uri="{FF2B5EF4-FFF2-40B4-BE49-F238E27FC236}">
                  <a16:creationId xmlns:a16="http://schemas.microsoft.com/office/drawing/2014/main" id="{371007AE-4170-B695-7848-1FEC022B52C3}"/>
                </a:ext>
              </a:extLst>
            </p:cNvPr>
            <p:cNvSpPr/>
            <p:nvPr/>
          </p:nvSpPr>
          <p:spPr>
            <a:xfrm>
              <a:off x="5670140" y="3602810"/>
              <a:ext cx="148590" cy="146390"/>
            </a:xfrm>
            <a:custGeom>
              <a:avLst/>
              <a:gdLst/>
              <a:ahLst/>
              <a:cxnLst/>
              <a:rect l="l" t="t" r="r" b="b"/>
              <a:pathLst>
                <a:path w="4322" h="4258" extrusionOk="0">
                  <a:moveTo>
                    <a:pt x="2161" y="0"/>
                  </a:moveTo>
                  <a:cubicBezTo>
                    <a:pt x="2104" y="0"/>
                    <a:pt x="2047" y="32"/>
                    <a:pt x="2024" y="97"/>
                  </a:cubicBezTo>
                  <a:lnTo>
                    <a:pt x="1548" y="1428"/>
                  </a:lnTo>
                  <a:cubicBezTo>
                    <a:pt x="1534" y="1469"/>
                    <a:pt x="1501" y="1501"/>
                    <a:pt x="1460" y="1516"/>
                  </a:cubicBezTo>
                  <a:lnTo>
                    <a:pt x="130" y="1991"/>
                  </a:lnTo>
                  <a:cubicBezTo>
                    <a:pt x="1" y="2037"/>
                    <a:pt x="1" y="2219"/>
                    <a:pt x="130" y="2265"/>
                  </a:cubicBezTo>
                  <a:lnTo>
                    <a:pt x="1460" y="2741"/>
                  </a:lnTo>
                  <a:cubicBezTo>
                    <a:pt x="1501" y="2756"/>
                    <a:pt x="1534" y="2788"/>
                    <a:pt x="1548" y="2830"/>
                  </a:cubicBezTo>
                  <a:lnTo>
                    <a:pt x="2024" y="4161"/>
                  </a:lnTo>
                  <a:cubicBezTo>
                    <a:pt x="2047" y="4225"/>
                    <a:pt x="2104" y="4257"/>
                    <a:pt x="2161" y="4257"/>
                  </a:cubicBezTo>
                  <a:cubicBezTo>
                    <a:pt x="2218" y="4257"/>
                    <a:pt x="2275" y="4225"/>
                    <a:pt x="2298" y="4161"/>
                  </a:cubicBezTo>
                  <a:lnTo>
                    <a:pt x="2774" y="2830"/>
                  </a:lnTo>
                  <a:cubicBezTo>
                    <a:pt x="2789" y="2788"/>
                    <a:pt x="2821" y="2756"/>
                    <a:pt x="2863" y="2741"/>
                  </a:cubicBezTo>
                  <a:lnTo>
                    <a:pt x="4193" y="2265"/>
                  </a:lnTo>
                  <a:cubicBezTo>
                    <a:pt x="4321" y="2219"/>
                    <a:pt x="4321" y="2037"/>
                    <a:pt x="4193" y="1991"/>
                  </a:cubicBezTo>
                  <a:lnTo>
                    <a:pt x="2863" y="1516"/>
                  </a:lnTo>
                  <a:cubicBezTo>
                    <a:pt x="2821" y="1501"/>
                    <a:pt x="2789" y="1469"/>
                    <a:pt x="2774" y="1428"/>
                  </a:cubicBezTo>
                  <a:lnTo>
                    <a:pt x="2298" y="97"/>
                  </a:lnTo>
                  <a:cubicBezTo>
                    <a:pt x="2275" y="32"/>
                    <a:pt x="2218" y="0"/>
                    <a:pt x="21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53;p41">
              <a:extLst>
                <a:ext uri="{FF2B5EF4-FFF2-40B4-BE49-F238E27FC236}">
                  <a16:creationId xmlns:a16="http://schemas.microsoft.com/office/drawing/2014/main" id="{5D4A7BEE-5907-37B0-02FA-03AC13DF2A98}"/>
                </a:ext>
              </a:extLst>
            </p:cNvPr>
            <p:cNvSpPr/>
            <p:nvPr/>
          </p:nvSpPr>
          <p:spPr>
            <a:xfrm>
              <a:off x="5299904" y="4078558"/>
              <a:ext cx="148625" cy="146390"/>
            </a:xfrm>
            <a:custGeom>
              <a:avLst/>
              <a:gdLst/>
              <a:ahLst/>
              <a:cxnLst/>
              <a:rect l="l" t="t" r="r" b="b"/>
              <a:pathLst>
                <a:path w="4323" h="4258" extrusionOk="0">
                  <a:moveTo>
                    <a:pt x="2161" y="1"/>
                  </a:moveTo>
                  <a:cubicBezTo>
                    <a:pt x="2104" y="1"/>
                    <a:pt x="2047" y="33"/>
                    <a:pt x="2024" y="97"/>
                  </a:cubicBezTo>
                  <a:lnTo>
                    <a:pt x="1548" y="1429"/>
                  </a:lnTo>
                  <a:cubicBezTo>
                    <a:pt x="1533" y="1469"/>
                    <a:pt x="1501" y="1501"/>
                    <a:pt x="1461" y="1516"/>
                  </a:cubicBezTo>
                  <a:lnTo>
                    <a:pt x="129" y="1992"/>
                  </a:lnTo>
                  <a:cubicBezTo>
                    <a:pt x="1" y="2038"/>
                    <a:pt x="1" y="2220"/>
                    <a:pt x="129" y="2266"/>
                  </a:cubicBezTo>
                  <a:lnTo>
                    <a:pt x="1461" y="2742"/>
                  </a:lnTo>
                  <a:cubicBezTo>
                    <a:pt x="1501" y="2757"/>
                    <a:pt x="1533" y="2789"/>
                    <a:pt x="1548" y="2830"/>
                  </a:cubicBezTo>
                  <a:lnTo>
                    <a:pt x="2024" y="4161"/>
                  </a:lnTo>
                  <a:cubicBezTo>
                    <a:pt x="2047" y="4225"/>
                    <a:pt x="2104" y="4258"/>
                    <a:pt x="2161" y="4258"/>
                  </a:cubicBezTo>
                  <a:cubicBezTo>
                    <a:pt x="2218" y="4258"/>
                    <a:pt x="2275" y="4225"/>
                    <a:pt x="2298" y="4161"/>
                  </a:cubicBezTo>
                  <a:lnTo>
                    <a:pt x="2774" y="2830"/>
                  </a:lnTo>
                  <a:cubicBezTo>
                    <a:pt x="2789" y="2789"/>
                    <a:pt x="2821" y="2757"/>
                    <a:pt x="2862" y="2742"/>
                  </a:cubicBezTo>
                  <a:lnTo>
                    <a:pt x="4193" y="2266"/>
                  </a:lnTo>
                  <a:cubicBezTo>
                    <a:pt x="4322" y="2220"/>
                    <a:pt x="4322" y="2038"/>
                    <a:pt x="4193" y="1992"/>
                  </a:cubicBezTo>
                  <a:lnTo>
                    <a:pt x="2862" y="1516"/>
                  </a:lnTo>
                  <a:cubicBezTo>
                    <a:pt x="2821" y="1501"/>
                    <a:pt x="2789" y="1469"/>
                    <a:pt x="2774" y="1429"/>
                  </a:cubicBezTo>
                  <a:lnTo>
                    <a:pt x="2298" y="97"/>
                  </a:lnTo>
                  <a:cubicBezTo>
                    <a:pt x="2275" y="33"/>
                    <a:pt x="2218" y="1"/>
                    <a:pt x="21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9"/>
          <p:cNvSpPr/>
          <p:nvPr/>
        </p:nvSpPr>
        <p:spPr>
          <a:xfrm>
            <a:off x="3452005" y="1346703"/>
            <a:ext cx="1622139" cy="634427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</a:pPr>
            <a:endParaRPr lang="en-US" sz="135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reeform 10"/>
          <p:cNvSpPr/>
          <p:nvPr/>
        </p:nvSpPr>
        <p:spPr>
          <a:xfrm>
            <a:off x="3008937" y="3847835"/>
            <a:ext cx="1202422" cy="634427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</a:pPr>
            <a:endParaRPr lang="en-US" sz="135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Rounded Rectangle 15"/>
          <p:cNvSpPr/>
          <p:nvPr/>
        </p:nvSpPr>
        <p:spPr>
          <a:xfrm>
            <a:off x="901416" y="704183"/>
            <a:ext cx="1376936" cy="459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  <a:ea typeface="Adobe Gothic Std B" panose="020B0800000000000000" pitchFamily="34" charset="-128"/>
              </a:rPr>
              <a:t>WARM-UP</a:t>
            </a:r>
            <a:endParaRPr lang="en-GB" sz="1350" b="1" kern="1200" dirty="0">
              <a:solidFill>
                <a:prstClr val="black"/>
              </a:solidFill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8" name="Rounded Rectangle 16"/>
          <p:cNvSpPr/>
          <p:nvPr/>
        </p:nvSpPr>
        <p:spPr>
          <a:xfrm>
            <a:off x="2136230" y="1551300"/>
            <a:ext cx="1376936" cy="463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</a:rPr>
              <a:t>VOCABULARY</a:t>
            </a:r>
            <a:endParaRPr lang="en-GB" sz="135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ounded Rectangle 17"/>
          <p:cNvSpPr/>
          <p:nvPr/>
        </p:nvSpPr>
        <p:spPr>
          <a:xfrm>
            <a:off x="614088" y="2808704"/>
            <a:ext cx="1535906" cy="45108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</a:rPr>
              <a:t>PRONUNCIATION</a:t>
            </a:r>
            <a:endParaRPr lang="en-GB" sz="135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Rounded Rectangle 18"/>
          <p:cNvSpPr/>
          <p:nvPr/>
        </p:nvSpPr>
        <p:spPr>
          <a:xfrm>
            <a:off x="2348970" y="3737989"/>
            <a:ext cx="1376936" cy="45108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</a:rPr>
              <a:t>FURTHER PRACTICE</a:t>
            </a:r>
            <a:endParaRPr lang="en-GB" sz="135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01634" y="767347"/>
            <a:ext cx="4305600" cy="463503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GB" sz="1350" kern="1200" dirty="0">
                <a:solidFill>
                  <a:prstClr val="black"/>
                </a:solidFill>
                <a:latin typeface="Calibri" panose="020F0502020204030204"/>
              </a:rPr>
              <a:t>Discuss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01634" y="1313454"/>
            <a:ext cx="4292267" cy="137171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630" indent="-214630" defTabSz="685800">
              <a:buClrTx/>
              <a:buFont typeface="Arial" panose="020B0604020202020204" pitchFamily="34" charset="0"/>
              <a:buChar char="•"/>
            </a:pPr>
            <a:r>
              <a:rPr lang="vi-VN" sz="135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135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Circle the correct word or phrase to complete each sentence.</a:t>
            </a:r>
          </a:p>
          <a:p>
            <a:pPr marL="214630" indent="-214630" defTabSz="685800">
              <a:buClrTx/>
              <a:buFont typeface="Arial" panose="020B0604020202020204" pitchFamily="34" charset="0"/>
              <a:buChar char="•"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Match the words and phrases with their definitions.</a:t>
            </a:r>
          </a:p>
          <a:p>
            <a:pPr marL="214630" indent="-214630" defTabSz="685800">
              <a:buClrTx/>
              <a:buFont typeface="Arial" panose="020B0604020202020204" pitchFamily="34" charset="0"/>
              <a:buChar char="•"/>
            </a:pPr>
            <a:r>
              <a:rPr lang="vi-VN" sz="135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z="135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135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35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the sentences with the words and phrases from </a:t>
            </a:r>
            <a:r>
              <a:rPr lang="en-US" sz="135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35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350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89600" y="2778214"/>
            <a:ext cx="4316334" cy="976574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630" indent="-214630" defTabSz="685800">
              <a:buClrTx/>
              <a:buFont typeface="Arial" panose="020B0604020202020204" pitchFamily="34" charset="0"/>
              <a:buChar char="•"/>
            </a:pPr>
            <a:r>
              <a:rPr lang="vi-VN" sz="135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z="135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sz="135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35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and repeat the words. Pay attention to the sounds /h/ and /r/.</a:t>
            </a:r>
          </a:p>
          <a:p>
            <a:pPr marL="214630" indent="-214630" defTabSz="685800">
              <a:buClrTx/>
              <a:buFont typeface="Arial" panose="020B0604020202020204" pitchFamily="34" charset="0"/>
              <a:buChar char="•"/>
            </a:pPr>
            <a:r>
              <a:rPr lang="vi-VN" sz="135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z="135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vi-VN" sz="135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35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</a:t>
            </a:r>
            <a:r>
              <a:rPr lang="en-US" sz="1350" kern="12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135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sentences. Pay attention to the bold words with /h/ and /r/.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98165" y="3864634"/>
            <a:ext cx="4307769" cy="42186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Tongue Twister Challenge</a:t>
            </a:r>
          </a:p>
        </p:txBody>
      </p:sp>
      <p:cxnSp>
        <p:nvCxnSpPr>
          <p:cNvPr id="15" name="Curved Connector 23"/>
          <p:cNvCxnSpPr>
            <a:stCxn id="7" idx="3"/>
            <a:endCxn id="8" idx="0"/>
          </p:cNvCxnSpPr>
          <p:nvPr/>
        </p:nvCxnSpPr>
        <p:spPr>
          <a:xfrm>
            <a:off x="2278352" y="933760"/>
            <a:ext cx="546346" cy="61754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urved Connector 24"/>
          <p:cNvCxnSpPr>
            <a:stCxn id="8" idx="1"/>
            <a:endCxn id="9" idx="0"/>
          </p:cNvCxnSpPr>
          <p:nvPr/>
        </p:nvCxnSpPr>
        <p:spPr>
          <a:xfrm rot="10800000" flipV="1">
            <a:off x="1382042" y="1782902"/>
            <a:ext cx="754189" cy="1025801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Curved Connector 25"/>
          <p:cNvCxnSpPr>
            <a:stCxn id="9" idx="3"/>
            <a:endCxn id="10" idx="0"/>
          </p:cNvCxnSpPr>
          <p:nvPr/>
        </p:nvCxnSpPr>
        <p:spPr>
          <a:xfrm>
            <a:off x="2149994" y="3034247"/>
            <a:ext cx="887444" cy="703742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616552" y="418950"/>
            <a:ext cx="26975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500" b="1" kern="120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LESSON 1: GETTING STARTED</a:t>
            </a:r>
            <a:endParaRPr lang="en-US" sz="15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26"/>
          <p:cNvSpPr/>
          <p:nvPr/>
        </p:nvSpPr>
        <p:spPr>
          <a:xfrm>
            <a:off x="901416" y="4321624"/>
            <a:ext cx="1447554" cy="453116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prstClr val="black"/>
                </a:solidFill>
                <a:latin typeface="Calibri" panose="020F0502020204030204"/>
              </a:rPr>
              <a:t>CONSOLIDATION</a:t>
            </a:r>
            <a:endParaRPr lang="en-GB" sz="135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0" name="Curved Connector 27"/>
          <p:cNvCxnSpPr>
            <a:stCxn id="10" idx="1"/>
            <a:endCxn id="19" idx="0"/>
          </p:cNvCxnSpPr>
          <p:nvPr/>
        </p:nvCxnSpPr>
        <p:spPr>
          <a:xfrm rot="10800000" flipV="1">
            <a:off x="1625194" y="3963532"/>
            <a:ext cx="723777" cy="358092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201634" y="4335247"/>
            <a:ext cx="4305600" cy="51372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630" indent="-214630" defTabSz="685800">
              <a:buClrTx/>
              <a:buFont typeface="Arial" panose="020B0604020202020204" pitchFamily="34" charset="0"/>
              <a:buChar char="•"/>
            </a:pPr>
            <a:r>
              <a:rPr lang="en-US" sz="1350" kern="1200" dirty="0">
                <a:solidFill>
                  <a:prstClr val="black"/>
                </a:solidFill>
                <a:latin typeface="Calibri" panose="020F0502020204030204"/>
              </a:rPr>
              <a:t>Wrap-up</a:t>
            </a:r>
          </a:p>
          <a:p>
            <a:pPr marL="214630" indent="-214630" defTabSz="685800">
              <a:buClrTx/>
              <a:buFont typeface="Arial" panose="020B0604020202020204" pitchFamily="34" charset="0"/>
              <a:buChar char="•"/>
            </a:pPr>
            <a:r>
              <a:rPr lang="en-US" sz="1350" kern="1200">
                <a:solidFill>
                  <a:prstClr val="black"/>
                </a:solidFill>
                <a:latin typeface="Calibri" panose="020F0502020204030204"/>
              </a:rPr>
              <a:t>Homework</a:t>
            </a:r>
            <a:endParaRPr lang="en-GB" sz="135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Rounded Rectangle 29"/>
          <p:cNvSpPr/>
          <p:nvPr/>
        </p:nvSpPr>
        <p:spPr>
          <a:xfrm>
            <a:off x="2745578" y="215512"/>
            <a:ext cx="4420396" cy="46923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39747" y="242169"/>
            <a:ext cx="35347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b="1" kern="120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LESSON 1: GETTING STARTED</a:t>
            </a:r>
            <a:endParaRPr lang="en-US" sz="21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337228" y="101782"/>
            <a:ext cx="743171" cy="706214"/>
            <a:chOff x="2766630" y="1746890"/>
            <a:chExt cx="990895" cy="94161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5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299" y="95250"/>
            <a:ext cx="3705225" cy="5078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FURTHER PRACTICE</a:t>
            </a:r>
          </a:p>
        </p:txBody>
      </p:sp>
      <p:sp>
        <p:nvSpPr>
          <p:cNvPr id="3" name="Rectangle 2"/>
          <p:cNvSpPr/>
          <p:nvPr/>
        </p:nvSpPr>
        <p:spPr>
          <a:xfrm>
            <a:off x="4420638" y="2369197"/>
            <a:ext cx="1323119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4500" kern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hand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4299" y="793916"/>
            <a:ext cx="2532553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4500" kern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handicraft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152909" y="2088893"/>
            <a:ext cx="1564724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4500" kern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pricey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22690" y="4077527"/>
            <a:ext cx="2022350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4500" kern="1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arround</a:t>
            </a:r>
            <a:endParaRPr lang="en-US" sz="4500" kern="1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9279" y="490164"/>
            <a:ext cx="2011894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4500" kern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hygiene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97124" y="1245269"/>
            <a:ext cx="2185599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4500" kern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preserve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8822" y="1771501"/>
            <a:ext cx="1581587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4500" kern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happy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38425" y="3066478"/>
            <a:ext cx="1682897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4500" kern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tourist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117852" y="847567"/>
            <a:ext cx="1872629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4500" kern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pottery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69382" y="1763824"/>
            <a:ext cx="1055738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4500" kern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role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636293" y="2709916"/>
            <a:ext cx="2350965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4500" kern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fragrance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21387" y="3347968"/>
            <a:ext cx="1494640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4500" kern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home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753369" y="4020787"/>
            <a:ext cx="1083053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4500" kern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free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01897" y="652077"/>
            <a:ext cx="138564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endParaRPr lang="en-US" sz="4500" kern="1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oogle Shape;1514;p44">
            <a:extLst>
              <a:ext uri="{FF2B5EF4-FFF2-40B4-BE49-F238E27FC236}">
                <a16:creationId xmlns:a16="http://schemas.microsoft.com/office/drawing/2014/main" id="{C29CF1D5-9E12-8FA2-F7F4-C8C100CD8C7B}"/>
              </a:ext>
            </a:extLst>
          </p:cNvPr>
          <p:cNvGrpSpPr/>
          <p:nvPr/>
        </p:nvGrpSpPr>
        <p:grpSpPr>
          <a:xfrm rot="597173">
            <a:off x="117735" y="3588701"/>
            <a:ext cx="1041379" cy="1805442"/>
            <a:chOff x="7768826" y="234256"/>
            <a:chExt cx="949816" cy="1646699"/>
          </a:xfrm>
        </p:grpSpPr>
        <p:sp>
          <p:nvSpPr>
            <p:cNvPr id="6" name="Google Shape;1515;p44">
              <a:extLst>
                <a:ext uri="{FF2B5EF4-FFF2-40B4-BE49-F238E27FC236}">
                  <a16:creationId xmlns:a16="http://schemas.microsoft.com/office/drawing/2014/main" id="{A526CF7E-82FC-4670-8D8B-C7079240199D}"/>
                </a:ext>
              </a:extLst>
            </p:cNvPr>
            <p:cNvSpPr/>
            <p:nvPr/>
          </p:nvSpPr>
          <p:spPr>
            <a:xfrm>
              <a:off x="7768826" y="234256"/>
              <a:ext cx="949816" cy="1646699"/>
            </a:xfrm>
            <a:custGeom>
              <a:avLst/>
              <a:gdLst/>
              <a:ahLst/>
              <a:cxnLst/>
              <a:rect l="l" t="t" r="r" b="b"/>
              <a:pathLst>
                <a:path w="27627" h="47897" extrusionOk="0">
                  <a:moveTo>
                    <a:pt x="19240" y="1"/>
                  </a:moveTo>
                  <a:cubicBezTo>
                    <a:pt x="18633" y="1"/>
                    <a:pt x="18099" y="439"/>
                    <a:pt x="17997" y="1057"/>
                  </a:cubicBezTo>
                  <a:lnTo>
                    <a:pt x="16792" y="8420"/>
                  </a:lnTo>
                  <a:lnTo>
                    <a:pt x="5330" y="8420"/>
                  </a:lnTo>
                  <a:cubicBezTo>
                    <a:pt x="4184" y="8420"/>
                    <a:pt x="3262" y="9318"/>
                    <a:pt x="3229" y="10462"/>
                  </a:cubicBezTo>
                  <a:lnTo>
                    <a:pt x="3197" y="11659"/>
                  </a:lnTo>
                  <a:cubicBezTo>
                    <a:pt x="2855" y="11986"/>
                    <a:pt x="2647" y="12444"/>
                    <a:pt x="2647" y="12936"/>
                  </a:cubicBezTo>
                  <a:lnTo>
                    <a:pt x="2647" y="13223"/>
                  </a:lnTo>
                  <a:cubicBezTo>
                    <a:pt x="2647" y="13646"/>
                    <a:pt x="2799" y="14043"/>
                    <a:pt x="3056" y="14352"/>
                  </a:cubicBezTo>
                  <a:cubicBezTo>
                    <a:pt x="2869" y="14633"/>
                    <a:pt x="2761" y="14969"/>
                    <a:pt x="2761" y="15330"/>
                  </a:cubicBezTo>
                  <a:cubicBezTo>
                    <a:pt x="2761" y="15802"/>
                    <a:pt x="2945" y="16247"/>
                    <a:pt x="3280" y="16581"/>
                  </a:cubicBezTo>
                  <a:lnTo>
                    <a:pt x="3371" y="16673"/>
                  </a:lnTo>
                  <a:cubicBezTo>
                    <a:pt x="115" y="19229"/>
                    <a:pt x="4" y="25128"/>
                    <a:pt x="1" y="25393"/>
                  </a:cubicBezTo>
                  <a:cubicBezTo>
                    <a:pt x="1" y="25415"/>
                    <a:pt x="1" y="25438"/>
                    <a:pt x="2" y="25459"/>
                  </a:cubicBezTo>
                  <a:lnTo>
                    <a:pt x="683" y="42397"/>
                  </a:lnTo>
                  <a:cubicBezTo>
                    <a:pt x="690" y="42576"/>
                    <a:pt x="734" y="42751"/>
                    <a:pt x="815" y="42911"/>
                  </a:cubicBezTo>
                  <a:cubicBezTo>
                    <a:pt x="2415" y="46113"/>
                    <a:pt x="6213" y="47877"/>
                    <a:pt x="11506" y="47877"/>
                  </a:cubicBezTo>
                  <a:cubicBezTo>
                    <a:pt x="12112" y="47877"/>
                    <a:pt x="12618" y="47896"/>
                    <a:pt x="13046" y="47896"/>
                  </a:cubicBezTo>
                  <a:cubicBezTo>
                    <a:pt x="13290" y="47896"/>
                    <a:pt x="13509" y="47890"/>
                    <a:pt x="13708" y="47870"/>
                  </a:cubicBezTo>
                  <a:cubicBezTo>
                    <a:pt x="13906" y="47890"/>
                    <a:pt x="14153" y="47896"/>
                    <a:pt x="14433" y="47896"/>
                  </a:cubicBezTo>
                  <a:cubicBezTo>
                    <a:pt x="14924" y="47896"/>
                    <a:pt x="15515" y="47877"/>
                    <a:pt x="16122" y="47877"/>
                  </a:cubicBezTo>
                  <a:cubicBezTo>
                    <a:pt x="21414" y="47877"/>
                    <a:pt x="25211" y="46113"/>
                    <a:pt x="26813" y="42911"/>
                  </a:cubicBezTo>
                  <a:cubicBezTo>
                    <a:pt x="26893" y="42751"/>
                    <a:pt x="26937" y="42576"/>
                    <a:pt x="26945" y="42397"/>
                  </a:cubicBezTo>
                  <a:lnTo>
                    <a:pt x="27626" y="25459"/>
                  </a:lnTo>
                  <a:cubicBezTo>
                    <a:pt x="27626" y="25438"/>
                    <a:pt x="27627" y="25415"/>
                    <a:pt x="27626" y="25393"/>
                  </a:cubicBezTo>
                  <a:cubicBezTo>
                    <a:pt x="27624" y="25128"/>
                    <a:pt x="27512" y="19229"/>
                    <a:pt x="24257" y="16673"/>
                  </a:cubicBezTo>
                  <a:lnTo>
                    <a:pt x="24348" y="16581"/>
                  </a:lnTo>
                  <a:cubicBezTo>
                    <a:pt x="24683" y="16247"/>
                    <a:pt x="24866" y="15802"/>
                    <a:pt x="24866" y="15330"/>
                  </a:cubicBezTo>
                  <a:cubicBezTo>
                    <a:pt x="24866" y="14969"/>
                    <a:pt x="24757" y="14634"/>
                    <a:pt x="24571" y="14353"/>
                  </a:cubicBezTo>
                  <a:cubicBezTo>
                    <a:pt x="24828" y="14043"/>
                    <a:pt x="24980" y="13646"/>
                    <a:pt x="24980" y="13223"/>
                  </a:cubicBezTo>
                  <a:lnTo>
                    <a:pt x="24980" y="12936"/>
                  </a:lnTo>
                  <a:cubicBezTo>
                    <a:pt x="24980" y="12445"/>
                    <a:pt x="24773" y="11987"/>
                    <a:pt x="24430" y="11659"/>
                  </a:cubicBezTo>
                  <a:lnTo>
                    <a:pt x="24398" y="10462"/>
                  </a:lnTo>
                  <a:cubicBezTo>
                    <a:pt x="24366" y="9318"/>
                    <a:pt x="23443" y="8420"/>
                    <a:pt x="22297" y="8420"/>
                  </a:cubicBezTo>
                  <a:lnTo>
                    <a:pt x="20623" y="8420"/>
                  </a:lnTo>
                  <a:lnTo>
                    <a:pt x="21728" y="1668"/>
                  </a:lnTo>
                  <a:cubicBezTo>
                    <a:pt x="21783" y="1339"/>
                    <a:pt x="21704" y="1000"/>
                    <a:pt x="21508" y="729"/>
                  </a:cubicBezTo>
                  <a:cubicBezTo>
                    <a:pt x="21313" y="458"/>
                    <a:pt x="21018" y="274"/>
                    <a:pt x="20689" y="221"/>
                  </a:cubicBezTo>
                  <a:lnTo>
                    <a:pt x="19444" y="17"/>
                  </a:lnTo>
                  <a:cubicBezTo>
                    <a:pt x="19376" y="5"/>
                    <a:pt x="19307" y="1"/>
                    <a:pt x="192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38100" dir="306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516;p44">
              <a:extLst>
                <a:ext uri="{FF2B5EF4-FFF2-40B4-BE49-F238E27FC236}">
                  <a16:creationId xmlns:a16="http://schemas.microsoft.com/office/drawing/2014/main" id="{4966A711-9B60-54F5-40ED-4902B5064A45}"/>
                </a:ext>
              </a:extLst>
            </p:cNvPr>
            <p:cNvSpPr/>
            <p:nvPr/>
          </p:nvSpPr>
          <p:spPr>
            <a:xfrm>
              <a:off x="7807400" y="562996"/>
              <a:ext cx="863144" cy="1288322"/>
            </a:xfrm>
            <a:custGeom>
              <a:avLst/>
              <a:gdLst/>
              <a:ahLst/>
              <a:cxnLst/>
              <a:rect l="l" t="t" r="r" b="b"/>
              <a:pathLst>
                <a:path w="25106" h="37473" extrusionOk="0">
                  <a:moveTo>
                    <a:pt x="4069" y="0"/>
                  </a:moveTo>
                  <a:cubicBezTo>
                    <a:pt x="3613" y="0"/>
                    <a:pt x="3242" y="361"/>
                    <a:pt x="3228" y="818"/>
                  </a:cubicBezTo>
                  <a:lnTo>
                    <a:pt x="3176" y="2722"/>
                  </a:lnTo>
                  <a:lnTo>
                    <a:pt x="3015" y="2768"/>
                  </a:lnTo>
                  <a:cubicBezTo>
                    <a:pt x="2798" y="2832"/>
                    <a:pt x="2647" y="3029"/>
                    <a:pt x="2647" y="3256"/>
                  </a:cubicBezTo>
                  <a:lnTo>
                    <a:pt x="2647" y="3544"/>
                  </a:lnTo>
                  <a:cubicBezTo>
                    <a:pt x="2647" y="3773"/>
                    <a:pt x="2800" y="3974"/>
                    <a:pt x="3021" y="4035"/>
                  </a:cubicBezTo>
                  <a:lnTo>
                    <a:pt x="3479" y="4159"/>
                  </a:lnTo>
                  <a:lnTo>
                    <a:pt x="3479" y="5142"/>
                  </a:lnTo>
                  <a:lnTo>
                    <a:pt x="3269" y="5142"/>
                  </a:lnTo>
                  <a:cubicBezTo>
                    <a:pt x="2987" y="5142"/>
                    <a:pt x="2760" y="5369"/>
                    <a:pt x="2760" y="5650"/>
                  </a:cubicBezTo>
                  <a:cubicBezTo>
                    <a:pt x="2760" y="5785"/>
                    <a:pt x="2813" y="5913"/>
                    <a:pt x="2910" y="6010"/>
                  </a:cubicBezTo>
                  <a:lnTo>
                    <a:pt x="3403" y="6503"/>
                  </a:lnTo>
                  <a:lnTo>
                    <a:pt x="3403" y="7637"/>
                  </a:lnTo>
                  <a:cubicBezTo>
                    <a:pt x="76" y="9528"/>
                    <a:pt x="0" y="15728"/>
                    <a:pt x="0" y="15728"/>
                  </a:cubicBezTo>
                  <a:lnTo>
                    <a:pt x="681" y="32667"/>
                  </a:lnTo>
                  <a:cubicBezTo>
                    <a:pt x="2813" y="36929"/>
                    <a:pt x="8589" y="37170"/>
                    <a:pt x="11565" y="37170"/>
                  </a:cubicBezTo>
                  <a:cubicBezTo>
                    <a:pt x="11944" y="37170"/>
                    <a:pt x="12278" y="37166"/>
                    <a:pt x="12553" y="37166"/>
                  </a:cubicBezTo>
                  <a:cubicBezTo>
                    <a:pt x="15187" y="37053"/>
                    <a:pt x="22021" y="37472"/>
                    <a:pt x="24425" y="32667"/>
                  </a:cubicBezTo>
                  <a:lnTo>
                    <a:pt x="25105" y="15728"/>
                  </a:lnTo>
                  <a:cubicBezTo>
                    <a:pt x="25105" y="15728"/>
                    <a:pt x="25029" y="9528"/>
                    <a:pt x="21703" y="7637"/>
                  </a:cubicBezTo>
                  <a:lnTo>
                    <a:pt x="21703" y="6503"/>
                  </a:lnTo>
                  <a:lnTo>
                    <a:pt x="22196" y="6010"/>
                  </a:lnTo>
                  <a:cubicBezTo>
                    <a:pt x="22293" y="5913"/>
                    <a:pt x="22345" y="5785"/>
                    <a:pt x="22345" y="5650"/>
                  </a:cubicBezTo>
                  <a:cubicBezTo>
                    <a:pt x="22345" y="5369"/>
                    <a:pt x="22119" y="5142"/>
                    <a:pt x="21837" y="5142"/>
                  </a:cubicBezTo>
                  <a:lnTo>
                    <a:pt x="21627" y="5142"/>
                  </a:lnTo>
                  <a:lnTo>
                    <a:pt x="21627" y="4159"/>
                  </a:lnTo>
                  <a:lnTo>
                    <a:pt x="22085" y="4035"/>
                  </a:lnTo>
                  <a:cubicBezTo>
                    <a:pt x="22305" y="3974"/>
                    <a:pt x="22458" y="3773"/>
                    <a:pt x="22458" y="3544"/>
                  </a:cubicBezTo>
                  <a:lnTo>
                    <a:pt x="22458" y="3256"/>
                  </a:lnTo>
                  <a:cubicBezTo>
                    <a:pt x="22458" y="3029"/>
                    <a:pt x="22307" y="2832"/>
                    <a:pt x="22091" y="2768"/>
                  </a:cubicBezTo>
                  <a:lnTo>
                    <a:pt x="21930" y="2722"/>
                  </a:lnTo>
                  <a:lnTo>
                    <a:pt x="21877" y="818"/>
                  </a:lnTo>
                  <a:cubicBezTo>
                    <a:pt x="21865" y="361"/>
                    <a:pt x="21493" y="0"/>
                    <a:pt x="210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517;p44">
              <a:extLst>
                <a:ext uri="{FF2B5EF4-FFF2-40B4-BE49-F238E27FC236}">
                  <a16:creationId xmlns:a16="http://schemas.microsoft.com/office/drawing/2014/main" id="{2082F0A6-1BD6-A081-C67B-32D604879A21}"/>
                </a:ext>
              </a:extLst>
            </p:cNvPr>
            <p:cNvSpPr/>
            <p:nvPr/>
          </p:nvSpPr>
          <p:spPr>
            <a:xfrm>
              <a:off x="7941688" y="569081"/>
              <a:ext cx="601444" cy="45691"/>
            </a:xfrm>
            <a:custGeom>
              <a:avLst/>
              <a:gdLst/>
              <a:ahLst/>
              <a:cxnLst/>
              <a:rect l="l" t="t" r="r" b="b"/>
              <a:pathLst>
                <a:path w="17494" h="1329" extrusionOk="0">
                  <a:moveTo>
                    <a:pt x="1" y="0"/>
                  </a:moveTo>
                  <a:cubicBezTo>
                    <a:pt x="1" y="0"/>
                    <a:pt x="3146" y="1329"/>
                    <a:pt x="7650" y="1329"/>
                  </a:cubicBezTo>
                  <a:cubicBezTo>
                    <a:pt x="7951" y="1329"/>
                    <a:pt x="8258" y="1323"/>
                    <a:pt x="8571" y="1310"/>
                  </a:cubicBezTo>
                  <a:cubicBezTo>
                    <a:pt x="13562" y="1109"/>
                    <a:pt x="17494" y="0"/>
                    <a:pt x="174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18;p44">
              <a:extLst>
                <a:ext uri="{FF2B5EF4-FFF2-40B4-BE49-F238E27FC236}">
                  <a16:creationId xmlns:a16="http://schemas.microsoft.com/office/drawing/2014/main" id="{A1D5D8C4-3FAD-5B0A-B1DD-704081C7B2A8}"/>
                </a:ext>
              </a:extLst>
            </p:cNvPr>
            <p:cNvSpPr/>
            <p:nvPr/>
          </p:nvSpPr>
          <p:spPr>
            <a:xfrm>
              <a:off x="8228141" y="273173"/>
              <a:ext cx="240282" cy="1213373"/>
            </a:xfrm>
            <a:custGeom>
              <a:avLst/>
              <a:gdLst/>
              <a:ahLst/>
              <a:cxnLst/>
              <a:rect l="l" t="t" r="r" b="b"/>
              <a:pathLst>
                <a:path w="6989" h="35293" extrusionOk="0">
                  <a:moveTo>
                    <a:pt x="5745" y="1"/>
                  </a:moveTo>
                  <a:lnTo>
                    <a:pt x="0" y="35089"/>
                  </a:lnTo>
                  <a:lnTo>
                    <a:pt x="1243" y="35293"/>
                  </a:lnTo>
                  <a:lnTo>
                    <a:pt x="6989" y="204"/>
                  </a:lnTo>
                  <a:lnTo>
                    <a:pt x="57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19;p44">
              <a:extLst>
                <a:ext uri="{FF2B5EF4-FFF2-40B4-BE49-F238E27FC236}">
                  <a16:creationId xmlns:a16="http://schemas.microsoft.com/office/drawing/2014/main" id="{6CFB9DFE-1EBF-E638-C876-4124EFD28FA2}"/>
                </a:ext>
              </a:extLst>
            </p:cNvPr>
            <p:cNvSpPr/>
            <p:nvPr/>
          </p:nvSpPr>
          <p:spPr>
            <a:xfrm>
              <a:off x="8228141" y="273173"/>
              <a:ext cx="240282" cy="1213373"/>
            </a:xfrm>
            <a:custGeom>
              <a:avLst/>
              <a:gdLst/>
              <a:ahLst/>
              <a:cxnLst/>
              <a:rect l="l" t="t" r="r" b="b"/>
              <a:pathLst>
                <a:path w="6989" h="35293" extrusionOk="0">
                  <a:moveTo>
                    <a:pt x="5745" y="1"/>
                  </a:moveTo>
                  <a:lnTo>
                    <a:pt x="0" y="35089"/>
                  </a:lnTo>
                  <a:lnTo>
                    <a:pt x="1243" y="35293"/>
                  </a:lnTo>
                  <a:lnTo>
                    <a:pt x="6989" y="204"/>
                  </a:lnTo>
                  <a:lnTo>
                    <a:pt x="57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20;p44">
              <a:extLst>
                <a:ext uri="{FF2B5EF4-FFF2-40B4-BE49-F238E27FC236}">
                  <a16:creationId xmlns:a16="http://schemas.microsoft.com/office/drawing/2014/main" id="{E1744869-0077-8D19-B1EF-AA1E8AD9CE8B}"/>
                </a:ext>
              </a:extLst>
            </p:cNvPr>
            <p:cNvSpPr/>
            <p:nvPr/>
          </p:nvSpPr>
          <p:spPr>
            <a:xfrm>
              <a:off x="7916556" y="656577"/>
              <a:ext cx="644797" cy="41394"/>
            </a:xfrm>
            <a:custGeom>
              <a:avLst/>
              <a:gdLst/>
              <a:ahLst/>
              <a:cxnLst/>
              <a:rect l="l" t="t" r="r" b="b"/>
              <a:pathLst>
                <a:path w="18755" h="1204" fill="none" extrusionOk="0">
                  <a:moveTo>
                    <a:pt x="1" y="0"/>
                  </a:moveTo>
                  <a:cubicBezTo>
                    <a:pt x="1" y="0"/>
                    <a:pt x="3329" y="1203"/>
                    <a:pt x="9075" y="1021"/>
                  </a:cubicBezTo>
                  <a:cubicBezTo>
                    <a:pt x="15049" y="832"/>
                    <a:pt x="18755" y="0"/>
                    <a:pt x="18755" y="0"/>
                  </a:cubicBezTo>
                </a:path>
              </a:pathLst>
            </a:custGeom>
            <a:noFill/>
            <a:ln w="26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521;p44">
              <a:extLst>
                <a:ext uri="{FF2B5EF4-FFF2-40B4-BE49-F238E27FC236}">
                  <a16:creationId xmlns:a16="http://schemas.microsoft.com/office/drawing/2014/main" id="{08D8E9C7-4434-FFC5-D41A-C177B572B215}"/>
                </a:ext>
              </a:extLst>
            </p:cNvPr>
            <p:cNvSpPr/>
            <p:nvPr/>
          </p:nvSpPr>
          <p:spPr>
            <a:xfrm>
              <a:off x="7926973" y="739777"/>
              <a:ext cx="623963" cy="87119"/>
            </a:xfrm>
            <a:custGeom>
              <a:avLst/>
              <a:gdLst/>
              <a:ahLst/>
              <a:cxnLst/>
              <a:rect l="l" t="t" r="r" b="b"/>
              <a:pathLst>
                <a:path w="18149" h="2534" fill="none" extrusionOk="0">
                  <a:moveTo>
                    <a:pt x="1" y="0"/>
                  </a:moveTo>
                  <a:cubicBezTo>
                    <a:pt x="1" y="0"/>
                    <a:pt x="5673" y="2533"/>
                    <a:pt x="18149" y="0"/>
                  </a:cubicBezTo>
                </a:path>
              </a:pathLst>
            </a:custGeom>
            <a:noFill/>
            <a:ln w="26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522;p44">
              <a:extLst>
                <a:ext uri="{FF2B5EF4-FFF2-40B4-BE49-F238E27FC236}">
                  <a16:creationId xmlns:a16="http://schemas.microsoft.com/office/drawing/2014/main" id="{2AB97A78-4E4A-5DA7-8CE9-294D5CA508ED}"/>
                </a:ext>
              </a:extLst>
            </p:cNvPr>
            <p:cNvSpPr/>
            <p:nvPr/>
          </p:nvSpPr>
          <p:spPr>
            <a:xfrm>
              <a:off x="7926973" y="705947"/>
              <a:ext cx="623963" cy="72817"/>
            </a:xfrm>
            <a:custGeom>
              <a:avLst/>
              <a:gdLst/>
              <a:ahLst/>
              <a:cxnLst/>
              <a:rect l="l" t="t" r="r" b="b"/>
              <a:pathLst>
                <a:path w="18149" h="2118" fill="none" extrusionOk="0">
                  <a:moveTo>
                    <a:pt x="1" y="1"/>
                  </a:moveTo>
                  <a:cubicBezTo>
                    <a:pt x="1" y="1"/>
                    <a:pt x="7071" y="2118"/>
                    <a:pt x="18149" y="1"/>
                  </a:cubicBezTo>
                </a:path>
              </a:pathLst>
            </a:custGeom>
            <a:noFill/>
            <a:ln w="26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523;p44">
              <a:extLst>
                <a:ext uri="{FF2B5EF4-FFF2-40B4-BE49-F238E27FC236}">
                  <a16:creationId xmlns:a16="http://schemas.microsoft.com/office/drawing/2014/main" id="{B88AD1BE-3ABA-0894-83B1-005AF104DF20}"/>
                </a:ext>
              </a:extLst>
            </p:cNvPr>
            <p:cNvSpPr/>
            <p:nvPr/>
          </p:nvSpPr>
          <p:spPr>
            <a:xfrm>
              <a:off x="7924360" y="790452"/>
              <a:ext cx="485033" cy="44385"/>
            </a:xfrm>
            <a:custGeom>
              <a:avLst/>
              <a:gdLst/>
              <a:ahLst/>
              <a:cxnLst/>
              <a:rect l="l" t="t" r="r" b="b"/>
              <a:pathLst>
                <a:path w="14108" h="1291" extrusionOk="0">
                  <a:moveTo>
                    <a:pt x="1" y="1"/>
                  </a:moveTo>
                  <a:lnTo>
                    <a:pt x="1" y="876"/>
                  </a:lnTo>
                  <a:cubicBezTo>
                    <a:pt x="585" y="1043"/>
                    <a:pt x="1790" y="1244"/>
                    <a:pt x="4236" y="1286"/>
                  </a:cubicBezTo>
                  <a:cubicBezTo>
                    <a:pt x="4414" y="1289"/>
                    <a:pt x="4594" y="1291"/>
                    <a:pt x="4776" y="1291"/>
                  </a:cubicBezTo>
                  <a:cubicBezTo>
                    <a:pt x="8801" y="1291"/>
                    <a:pt x="13662" y="564"/>
                    <a:pt x="14108" y="496"/>
                  </a:cubicBezTo>
                  <a:lnTo>
                    <a:pt x="14108" y="496"/>
                  </a:lnTo>
                  <a:cubicBezTo>
                    <a:pt x="12501" y="669"/>
                    <a:pt x="10884" y="735"/>
                    <a:pt x="9346" y="735"/>
                  </a:cubicBezTo>
                  <a:cubicBezTo>
                    <a:pt x="4233" y="73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524;p44">
              <a:extLst>
                <a:ext uri="{FF2B5EF4-FFF2-40B4-BE49-F238E27FC236}">
                  <a16:creationId xmlns:a16="http://schemas.microsoft.com/office/drawing/2014/main" id="{D8CCCA18-EF57-2AA7-AD48-F6607B7D9CAB}"/>
                </a:ext>
              </a:extLst>
            </p:cNvPr>
            <p:cNvSpPr/>
            <p:nvPr/>
          </p:nvSpPr>
          <p:spPr>
            <a:xfrm>
              <a:off x="7902735" y="903356"/>
              <a:ext cx="292918" cy="152750"/>
            </a:xfrm>
            <a:custGeom>
              <a:avLst/>
              <a:gdLst/>
              <a:ahLst/>
              <a:cxnLst/>
              <a:rect l="l" t="t" r="r" b="b"/>
              <a:pathLst>
                <a:path w="8520" h="4443" extrusionOk="0">
                  <a:moveTo>
                    <a:pt x="4337" y="0"/>
                  </a:moveTo>
                  <a:cubicBezTo>
                    <a:pt x="4312" y="0"/>
                    <a:pt x="4286" y="2"/>
                    <a:pt x="4259" y="5"/>
                  </a:cubicBezTo>
                  <a:cubicBezTo>
                    <a:pt x="2899" y="182"/>
                    <a:pt x="4209" y="4165"/>
                    <a:pt x="4209" y="4165"/>
                  </a:cubicBezTo>
                  <a:cubicBezTo>
                    <a:pt x="4209" y="4165"/>
                    <a:pt x="2007" y="1748"/>
                    <a:pt x="1012" y="1748"/>
                  </a:cubicBezTo>
                  <a:cubicBezTo>
                    <a:pt x="876" y="1748"/>
                    <a:pt x="762" y="1793"/>
                    <a:pt x="680" y="1897"/>
                  </a:cubicBezTo>
                  <a:cubicBezTo>
                    <a:pt x="0" y="2753"/>
                    <a:pt x="4223" y="4411"/>
                    <a:pt x="4223" y="4411"/>
                  </a:cubicBezTo>
                  <a:lnTo>
                    <a:pt x="4235" y="4442"/>
                  </a:lnTo>
                  <a:lnTo>
                    <a:pt x="4890" y="4266"/>
                  </a:lnTo>
                  <a:cubicBezTo>
                    <a:pt x="4890" y="4266"/>
                    <a:pt x="8519" y="2426"/>
                    <a:pt x="7561" y="1620"/>
                  </a:cubicBezTo>
                  <a:cubicBezTo>
                    <a:pt x="7459" y="1534"/>
                    <a:pt x="7344" y="1495"/>
                    <a:pt x="7219" y="1495"/>
                  </a:cubicBezTo>
                  <a:cubicBezTo>
                    <a:pt x="6176" y="1495"/>
                    <a:pt x="4486" y="4191"/>
                    <a:pt x="4486" y="4191"/>
                  </a:cubicBezTo>
                  <a:cubicBezTo>
                    <a:pt x="4486" y="4191"/>
                    <a:pt x="5577" y="0"/>
                    <a:pt x="4337" y="0"/>
                  </a:cubicBezTo>
                  <a:close/>
                </a:path>
              </a:pathLst>
            </a:custGeom>
            <a:solidFill>
              <a:srgbClr val="9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525;p44">
              <a:extLst>
                <a:ext uri="{FF2B5EF4-FFF2-40B4-BE49-F238E27FC236}">
                  <a16:creationId xmlns:a16="http://schemas.microsoft.com/office/drawing/2014/main" id="{A5E1E0E1-9C73-5DE3-29BA-FB15728299F9}"/>
                </a:ext>
              </a:extLst>
            </p:cNvPr>
            <p:cNvSpPr/>
            <p:nvPr/>
          </p:nvSpPr>
          <p:spPr>
            <a:xfrm>
              <a:off x="7907892" y="1045516"/>
              <a:ext cx="286592" cy="254962"/>
            </a:xfrm>
            <a:custGeom>
              <a:avLst/>
              <a:gdLst/>
              <a:ahLst/>
              <a:cxnLst/>
              <a:rect l="l" t="t" r="r" b="b"/>
              <a:pathLst>
                <a:path w="8336" h="7416" extrusionOk="0">
                  <a:moveTo>
                    <a:pt x="5249" y="0"/>
                  </a:moveTo>
                  <a:cubicBezTo>
                    <a:pt x="4152" y="0"/>
                    <a:pt x="3029" y="171"/>
                    <a:pt x="2040" y="584"/>
                  </a:cubicBezTo>
                  <a:cubicBezTo>
                    <a:pt x="1733" y="714"/>
                    <a:pt x="1438" y="866"/>
                    <a:pt x="1161" y="1045"/>
                  </a:cubicBezTo>
                  <a:cubicBezTo>
                    <a:pt x="224" y="1649"/>
                    <a:pt x="0" y="2626"/>
                    <a:pt x="529" y="3591"/>
                  </a:cubicBezTo>
                  <a:cubicBezTo>
                    <a:pt x="1016" y="4482"/>
                    <a:pt x="1694" y="5261"/>
                    <a:pt x="2448" y="5937"/>
                  </a:cubicBezTo>
                  <a:cubicBezTo>
                    <a:pt x="3051" y="6475"/>
                    <a:pt x="3992" y="7415"/>
                    <a:pt x="4870" y="7415"/>
                  </a:cubicBezTo>
                  <a:cubicBezTo>
                    <a:pt x="4899" y="7415"/>
                    <a:pt x="4928" y="7414"/>
                    <a:pt x="4957" y="7412"/>
                  </a:cubicBezTo>
                  <a:cubicBezTo>
                    <a:pt x="5276" y="7389"/>
                    <a:pt x="5572" y="7222"/>
                    <a:pt x="5819" y="7012"/>
                  </a:cubicBezTo>
                  <a:cubicBezTo>
                    <a:pt x="6566" y="6380"/>
                    <a:pt x="6888" y="5442"/>
                    <a:pt x="7283" y="4581"/>
                  </a:cubicBezTo>
                  <a:cubicBezTo>
                    <a:pt x="7704" y="3657"/>
                    <a:pt x="8147" y="2580"/>
                    <a:pt x="8253" y="1561"/>
                  </a:cubicBezTo>
                  <a:cubicBezTo>
                    <a:pt x="8336" y="762"/>
                    <a:pt x="7812" y="278"/>
                    <a:pt x="7059" y="152"/>
                  </a:cubicBezTo>
                  <a:cubicBezTo>
                    <a:pt x="6484" y="55"/>
                    <a:pt x="5871" y="0"/>
                    <a:pt x="5249" y="0"/>
                  </a:cubicBezTo>
                  <a:close/>
                </a:path>
              </a:pathLst>
            </a:custGeom>
            <a:solidFill>
              <a:srgbClr val="FF4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526;p44">
              <a:extLst>
                <a:ext uri="{FF2B5EF4-FFF2-40B4-BE49-F238E27FC236}">
                  <a16:creationId xmlns:a16="http://schemas.microsoft.com/office/drawing/2014/main" id="{7E67CBBC-DDBE-2DC5-CEC4-7ED3D7F6A07B}"/>
                </a:ext>
              </a:extLst>
            </p:cNvPr>
            <p:cNvSpPr/>
            <p:nvPr/>
          </p:nvSpPr>
          <p:spPr>
            <a:xfrm>
              <a:off x="7987688" y="1112213"/>
              <a:ext cx="21522" cy="29807"/>
            </a:xfrm>
            <a:custGeom>
              <a:avLst/>
              <a:gdLst/>
              <a:ahLst/>
              <a:cxnLst/>
              <a:rect l="l" t="t" r="r" b="b"/>
              <a:pathLst>
                <a:path w="626" h="867" extrusionOk="0">
                  <a:moveTo>
                    <a:pt x="480" y="1"/>
                  </a:moveTo>
                  <a:cubicBezTo>
                    <a:pt x="377" y="1"/>
                    <a:pt x="231" y="139"/>
                    <a:pt x="130" y="342"/>
                  </a:cubicBezTo>
                  <a:cubicBezTo>
                    <a:pt x="13" y="576"/>
                    <a:pt x="1" y="806"/>
                    <a:pt x="103" y="857"/>
                  </a:cubicBezTo>
                  <a:cubicBezTo>
                    <a:pt x="116" y="863"/>
                    <a:pt x="131" y="867"/>
                    <a:pt x="147" y="867"/>
                  </a:cubicBezTo>
                  <a:cubicBezTo>
                    <a:pt x="251" y="867"/>
                    <a:pt x="397" y="728"/>
                    <a:pt x="497" y="525"/>
                  </a:cubicBezTo>
                  <a:cubicBezTo>
                    <a:pt x="614" y="291"/>
                    <a:pt x="626" y="61"/>
                    <a:pt x="524" y="10"/>
                  </a:cubicBezTo>
                  <a:cubicBezTo>
                    <a:pt x="511" y="4"/>
                    <a:pt x="496" y="1"/>
                    <a:pt x="480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527;p44">
              <a:extLst>
                <a:ext uri="{FF2B5EF4-FFF2-40B4-BE49-F238E27FC236}">
                  <a16:creationId xmlns:a16="http://schemas.microsoft.com/office/drawing/2014/main" id="{90CCCE3B-028C-6FDB-488F-238B63412E62}"/>
                </a:ext>
              </a:extLst>
            </p:cNvPr>
            <p:cNvSpPr/>
            <p:nvPr/>
          </p:nvSpPr>
          <p:spPr>
            <a:xfrm>
              <a:off x="8105164" y="1083609"/>
              <a:ext cx="21453" cy="29807"/>
            </a:xfrm>
            <a:custGeom>
              <a:avLst/>
              <a:gdLst/>
              <a:ahLst/>
              <a:cxnLst/>
              <a:rect l="l" t="t" r="r" b="b"/>
              <a:pathLst>
                <a:path w="624" h="867" extrusionOk="0">
                  <a:moveTo>
                    <a:pt x="478" y="1"/>
                  </a:moveTo>
                  <a:cubicBezTo>
                    <a:pt x="374" y="1"/>
                    <a:pt x="228" y="139"/>
                    <a:pt x="128" y="343"/>
                  </a:cubicBezTo>
                  <a:cubicBezTo>
                    <a:pt x="11" y="576"/>
                    <a:pt x="0" y="807"/>
                    <a:pt x="102" y="857"/>
                  </a:cubicBezTo>
                  <a:cubicBezTo>
                    <a:pt x="115" y="863"/>
                    <a:pt x="130" y="867"/>
                    <a:pt x="145" y="867"/>
                  </a:cubicBezTo>
                  <a:cubicBezTo>
                    <a:pt x="249" y="867"/>
                    <a:pt x="395" y="728"/>
                    <a:pt x="495" y="525"/>
                  </a:cubicBezTo>
                  <a:cubicBezTo>
                    <a:pt x="612" y="291"/>
                    <a:pt x="624" y="61"/>
                    <a:pt x="522" y="11"/>
                  </a:cubicBezTo>
                  <a:cubicBezTo>
                    <a:pt x="509" y="4"/>
                    <a:pt x="494" y="1"/>
                    <a:pt x="478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528;p44">
              <a:extLst>
                <a:ext uri="{FF2B5EF4-FFF2-40B4-BE49-F238E27FC236}">
                  <a16:creationId xmlns:a16="http://schemas.microsoft.com/office/drawing/2014/main" id="{2C8FBAB7-F954-8319-C713-B5C73F4AD94E}"/>
                </a:ext>
              </a:extLst>
            </p:cNvPr>
            <p:cNvSpPr/>
            <p:nvPr/>
          </p:nvSpPr>
          <p:spPr>
            <a:xfrm>
              <a:off x="8049469" y="1153057"/>
              <a:ext cx="31011" cy="22209"/>
            </a:xfrm>
            <a:custGeom>
              <a:avLst/>
              <a:gdLst/>
              <a:ahLst/>
              <a:cxnLst/>
              <a:rect l="l" t="t" r="r" b="b"/>
              <a:pathLst>
                <a:path w="902" h="646" extrusionOk="0">
                  <a:moveTo>
                    <a:pt x="184" y="1"/>
                  </a:moveTo>
                  <a:cubicBezTo>
                    <a:pt x="131" y="1"/>
                    <a:pt x="89" y="16"/>
                    <a:pt x="66" y="47"/>
                  </a:cubicBezTo>
                  <a:cubicBezTo>
                    <a:pt x="0" y="139"/>
                    <a:pt x="119" y="338"/>
                    <a:pt x="331" y="490"/>
                  </a:cubicBezTo>
                  <a:cubicBezTo>
                    <a:pt x="471" y="590"/>
                    <a:pt x="616" y="646"/>
                    <a:pt x="718" y="646"/>
                  </a:cubicBezTo>
                  <a:cubicBezTo>
                    <a:pt x="771" y="646"/>
                    <a:pt x="812" y="630"/>
                    <a:pt x="835" y="599"/>
                  </a:cubicBezTo>
                  <a:cubicBezTo>
                    <a:pt x="901" y="507"/>
                    <a:pt x="783" y="308"/>
                    <a:pt x="570" y="156"/>
                  </a:cubicBezTo>
                  <a:cubicBezTo>
                    <a:pt x="431" y="56"/>
                    <a:pt x="286" y="1"/>
                    <a:pt x="184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529;p44">
              <a:extLst>
                <a:ext uri="{FF2B5EF4-FFF2-40B4-BE49-F238E27FC236}">
                  <a16:creationId xmlns:a16="http://schemas.microsoft.com/office/drawing/2014/main" id="{41A35BEE-9BC8-46A9-DED9-C080B60FC3F0}"/>
                </a:ext>
              </a:extLst>
            </p:cNvPr>
            <p:cNvSpPr/>
            <p:nvPr/>
          </p:nvSpPr>
          <p:spPr>
            <a:xfrm>
              <a:off x="8049469" y="1244060"/>
              <a:ext cx="31011" cy="22209"/>
            </a:xfrm>
            <a:custGeom>
              <a:avLst/>
              <a:gdLst/>
              <a:ahLst/>
              <a:cxnLst/>
              <a:rect l="l" t="t" r="r" b="b"/>
              <a:pathLst>
                <a:path w="902" h="646" extrusionOk="0">
                  <a:moveTo>
                    <a:pt x="184" y="1"/>
                  </a:moveTo>
                  <a:cubicBezTo>
                    <a:pt x="131" y="1"/>
                    <a:pt x="89" y="16"/>
                    <a:pt x="66" y="48"/>
                  </a:cubicBezTo>
                  <a:cubicBezTo>
                    <a:pt x="0" y="139"/>
                    <a:pt x="119" y="337"/>
                    <a:pt x="331" y="490"/>
                  </a:cubicBezTo>
                  <a:cubicBezTo>
                    <a:pt x="471" y="590"/>
                    <a:pt x="616" y="645"/>
                    <a:pt x="718" y="645"/>
                  </a:cubicBezTo>
                  <a:cubicBezTo>
                    <a:pt x="771" y="645"/>
                    <a:pt x="812" y="630"/>
                    <a:pt x="835" y="599"/>
                  </a:cubicBezTo>
                  <a:cubicBezTo>
                    <a:pt x="901" y="506"/>
                    <a:pt x="783" y="308"/>
                    <a:pt x="570" y="156"/>
                  </a:cubicBezTo>
                  <a:cubicBezTo>
                    <a:pt x="431" y="56"/>
                    <a:pt x="286" y="1"/>
                    <a:pt x="184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530;p44">
              <a:extLst>
                <a:ext uri="{FF2B5EF4-FFF2-40B4-BE49-F238E27FC236}">
                  <a16:creationId xmlns:a16="http://schemas.microsoft.com/office/drawing/2014/main" id="{C55F588D-BB3F-22F7-D1BD-34B2A793D5A9}"/>
                </a:ext>
              </a:extLst>
            </p:cNvPr>
            <p:cNvSpPr/>
            <p:nvPr/>
          </p:nvSpPr>
          <p:spPr>
            <a:xfrm>
              <a:off x="8118778" y="1182279"/>
              <a:ext cx="18875" cy="31355"/>
            </a:xfrm>
            <a:custGeom>
              <a:avLst/>
              <a:gdLst/>
              <a:ahLst/>
              <a:cxnLst/>
              <a:rect l="l" t="t" r="r" b="b"/>
              <a:pathLst>
                <a:path w="549" h="912" extrusionOk="0">
                  <a:moveTo>
                    <a:pt x="387" y="0"/>
                  </a:moveTo>
                  <a:cubicBezTo>
                    <a:pt x="283" y="0"/>
                    <a:pt x="150" y="166"/>
                    <a:pt x="78" y="395"/>
                  </a:cubicBezTo>
                  <a:cubicBezTo>
                    <a:pt x="1" y="645"/>
                    <a:pt x="27" y="874"/>
                    <a:pt x="135" y="908"/>
                  </a:cubicBezTo>
                  <a:cubicBezTo>
                    <a:pt x="144" y="911"/>
                    <a:pt x="153" y="912"/>
                    <a:pt x="163" y="912"/>
                  </a:cubicBezTo>
                  <a:cubicBezTo>
                    <a:pt x="268" y="912"/>
                    <a:pt x="400" y="746"/>
                    <a:pt x="472" y="517"/>
                  </a:cubicBezTo>
                  <a:cubicBezTo>
                    <a:pt x="549" y="267"/>
                    <a:pt x="523" y="38"/>
                    <a:pt x="414" y="5"/>
                  </a:cubicBezTo>
                  <a:cubicBezTo>
                    <a:pt x="406" y="2"/>
                    <a:pt x="396" y="0"/>
                    <a:pt x="387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531;p44">
              <a:extLst>
                <a:ext uri="{FF2B5EF4-FFF2-40B4-BE49-F238E27FC236}">
                  <a16:creationId xmlns:a16="http://schemas.microsoft.com/office/drawing/2014/main" id="{6C86DB3D-5E12-C832-B4C5-99312351CD87}"/>
                </a:ext>
              </a:extLst>
            </p:cNvPr>
            <p:cNvSpPr/>
            <p:nvPr/>
          </p:nvSpPr>
          <p:spPr>
            <a:xfrm>
              <a:off x="7995733" y="1189190"/>
              <a:ext cx="18875" cy="31389"/>
            </a:xfrm>
            <a:custGeom>
              <a:avLst/>
              <a:gdLst/>
              <a:ahLst/>
              <a:cxnLst/>
              <a:rect l="l" t="t" r="r" b="b"/>
              <a:pathLst>
                <a:path w="549" h="913" extrusionOk="0">
                  <a:moveTo>
                    <a:pt x="388" y="1"/>
                  </a:moveTo>
                  <a:cubicBezTo>
                    <a:pt x="283" y="1"/>
                    <a:pt x="150" y="167"/>
                    <a:pt x="79" y="396"/>
                  </a:cubicBezTo>
                  <a:cubicBezTo>
                    <a:pt x="1" y="645"/>
                    <a:pt x="26" y="874"/>
                    <a:pt x="135" y="908"/>
                  </a:cubicBezTo>
                  <a:cubicBezTo>
                    <a:pt x="144" y="911"/>
                    <a:pt x="153" y="912"/>
                    <a:pt x="163" y="912"/>
                  </a:cubicBezTo>
                  <a:cubicBezTo>
                    <a:pt x="268" y="912"/>
                    <a:pt x="400" y="746"/>
                    <a:pt x="471" y="518"/>
                  </a:cubicBezTo>
                  <a:cubicBezTo>
                    <a:pt x="548" y="269"/>
                    <a:pt x="524" y="39"/>
                    <a:pt x="415" y="5"/>
                  </a:cubicBezTo>
                  <a:cubicBezTo>
                    <a:pt x="406" y="2"/>
                    <a:pt x="397" y="1"/>
                    <a:pt x="388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532;p44">
              <a:extLst>
                <a:ext uri="{FF2B5EF4-FFF2-40B4-BE49-F238E27FC236}">
                  <a16:creationId xmlns:a16="http://schemas.microsoft.com/office/drawing/2014/main" id="{4A3EEB85-631D-55DB-51B3-2E0872D0E795}"/>
                </a:ext>
              </a:extLst>
            </p:cNvPr>
            <p:cNvSpPr/>
            <p:nvPr/>
          </p:nvSpPr>
          <p:spPr>
            <a:xfrm>
              <a:off x="7856804" y="984114"/>
              <a:ext cx="764336" cy="806589"/>
            </a:xfrm>
            <a:custGeom>
              <a:avLst/>
              <a:gdLst/>
              <a:ahLst/>
              <a:cxnLst/>
              <a:rect l="l" t="t" r="r" b="b"/>
              <a:pathLst>
                <a:path w="22232" h="23461" extrusionOk="0">
                  <a:moveTo>
                    <a:pt x="1" y="1"/>
                  </a:moveTo>
                  <a:lnTo>
                    <a:pt x="302" y="20116"/>
                  </a:lnTo>
                  <a:cubicBezTo>
                    <a:pt x="302" y="20116"/>
                    <a:pt x="2881" y="23460"/>
                    <a:pt x="10579" y="23460"/>
                  </a:cubicBezTo>
                  <a:cubicBezTo>
                    <a:pt x="10901" y="23460"/>
                    <a:pt x="11231" y="23455"/>
                    <a:pt x="11570" y="23443"/>
                  </a:cubicBezTo>
                  <a:cubicBezTo>
                    <a:pt x="20039" y="23140"/>
                    <a:pt x="22232" y="19662"/>
                    <a:pt x="22232" y="19662"/>
                  </a:cubicBezTo>
                  <a:lnTo>
                    <a:pt x="222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533;p44">
              <a:extLst>
                <a:ext uri="{FF2B5EF4-FFF2-40B4-BE49-F238E27FC236}">
                  <a16:creationId xmlns:a16="http://schemas.microsoft.com/office/drawing/2014/main" id="{D40EB00F-E423-8E60-DABD-3BBE0E0216AA}"/>
                </a:ext>
              </a:extLst>
            </p:cNvPr>
            <p:cNvSpPr/>
            <p:nvPr/>
          </p:nvSpPr>
          <p:spPr>
            <a:xfrm>
              <a:off x="7903389" y="905969"/>
              <a:ext cx="292918" cy="152750"/>
            </a:xfrm>
            <a:custGeom>
              <a:avLst/>
              <a:gdLst/>
              <a:ahLst/>
              <a:cxnLst/>
              <a:rect l="l" t="t" r="r" b="b"/>
              <a:pathLst>
                <a:path w="8520" h="4443" extrusionOk="0">
                  <a:moveTo>
                    <a:pt x="4338" y="0"/>
                  </a:moveTo>
                  <a:cubicBezTo>
                    <a:pt x="4312" y="0"/>
                    <a:pt x="4286" y="2"/>
                    <a:pt x="4259" y="6"/>
                  </a:cubicBezTo>
                  <a:cubicBezTo>
                    <a:pt x="2899" y="182"/>
                    <a:pt x="4209" y="4165"/>
                    <a:pt x="4209" y="4165"/>
                  </a:cubicBezTo>
                  <a:cubicBezTo>
                    <a:pt x="4209" y="4165"/>
                    <a:pt x="2006" y="1747"/>
                    <a:pt x="1012" y="1747"/>
                  </a:cubicBezTo>
                  <a:cubicBezTo>
                    <a:pt x="876" y="1747"/>
                    <a:pt x="762" y="1793"/>
                    <a:pt x="680" y="1896"/>
                  </a:cubicBezTo>
                  <a:cubicBezTo>
                    <a:pt x="0" y="2753"/>
                    <a:pt x="4223" y="4411"/>
                    <a:pt x="4223" y="4411"/>
                  </a:cubicBezTo>
                  <a:lnTo>
                    <a:pt x="4235" y="4442"/>
                  </a:lnTo>
                  <a:lnTo>
                    <a:pt x="4890" y="4266"/>
                  </a:lnTo>
                  <a:cubicBezTo>
                    <a:pt x="4890" y="4266"/>
                    <a:pt x="8519" y="2426"/>
                    <a:pt x="7561" y="1619"/>
                  </a:cubicBezTo>
                  <a:cubicBezTo>
                    <a:pt x="7459" y="1533"/>
                    <a:pt x="7344" y="1494"/>
                    <a:pt x="7220" y="1494"/>
                  </a:cubicBezTo>
                  <a:cubicBezTo>
                    <a:pt x="6176" y="1494"/>
                    <a:pt x="4486" y="4190"/>
                    <a:pt x="4486" y="4190"/>
                  </a:cubicBezTo>
                  <a:cubicBezTo>
                    <a:pt x="4486" y="4190"/>
                    <a:pt x="5576" y="0"/>
                    <a:pt x="43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534;p44">
              <a:extLst>
                <a:ext uri="{FF2B5EF4-FFF2-40B4-BE49-F238E27FC236}">
                  <a16:creationId xmlns:a16="http://schemas.microsoft.com/office/drawing/2014/main" id="{87CF7E3A-F418-FE5F-C438-A264621A34B6}"/>
                </a:ext>
              </a:extLst>
            </p:cNvPr>
            <p:cNvSpPr/>
            <p:nvPr/>
          </p:nvSpPr>
          <p:spPr>
            <a:xfrm>
              <a:off x="7908546" y="1048129"/>
              <a:ext cx="286592" cy="254962"/>
            </a:xfrm>
            <a:custGeom>
              <a:avLst/>
              <a:gdLst/>
              <a:ahLst/>
              <a:cxnLst/>
              <a:rect l="l" t="t" r="r" b="b"/>
              <a:pathLst>
                <a:path w="8336" h="7416" extrusionOk="0">
                  <a:moveTo>
                    <a:pt x="5248" y="0"/>
                  </a:moveTo>
                  <a:cubicBezTo>
                    <a:pt x="4152" y="0"/>
                    <a:pt x="3029" y="171"/>
                    <a:pt x="2040" y="584"/>
                  </a:cubicBezTo>
                  <a:cubicBezTo>
                    <a:pt x="1733" y="713"/>
                    <a:pt x="1438" y="866"/>
                    <a:pt x="1161" y="1045"/>
                  </a:cubicBezTo>
                  <a:cubicBezTo>
                    <a:pt x="224" y="1647"/>
                    <a:pt x="0" y="2626"/>
                    <a:pt x="529" y="3591"/>
                  </a:cubicBezTo>
                  <a:cubicBezTo>
                    <a:pt x="1016" y="4481"/>
                    <a:pt x="1694" y="5261"/>
                    <a:pt x="2448" y="5935"/>
                  </a:cubicBezTo>
                  <a:cubicBezTo>
                    <a:pt x="3051" y="6475"/>
                    <a:pt x="3992" y="7415"/>
                    <a:pt x="4870" y="7415"/>
                  </a:cubicBezTo>
                  <a:cubicBezTo>
                    <a:pt x="4899" y="7415"/>
                    <a:pt x="4928" y="7414"/>
                    <a:pt x="4957" y="7412"/>
                  </a:cubicBezTo>
                  <a:cubicBezTo>
                    <a:pt x="5276" y="7389"/>
                    <a:pt x="5572" y="7221"/>
                    <a:pt x="5819" y="7012"/>
                  </a:cubicBezTo>
                  <a:cubicBezTo>
                    <a:pt x="6566" y="6379"/>
                    <a:pt x="6888" y="5441"/>
                    <a:pt x="7282" y="4579"/>
                  </a:cubicBezTo>
                  <a:cubicBezTo>
                    <a:pt x="7704" y="3656"/>
                    <a:pt x="8147" y="2579"/>
                    <a:pt x="8252" y="1560"/>
                  </a:cubicBezTo>
                  <a:cubicBezTo>
                    <a:pt x="8336" y="761"/>
                    <a:pt x="7812" y="278"/>
                    <a:pt x="7059" y="152"/>
                  </a:cubicBezTo>
                  <a:cubicBezTo>
                    <a:pt x="6484" y="55"/>
                    <a:pt x="5870" y="0"/>
                    <a:pt x="5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535;p44">
              <a:extLst>
                <a:ext uri="{FF2B5EF4-FFF2-40B4-BE49-F238E27FC236}">
                  <a16:creationId xmlns:a16="http://schemas.microsoft.com/office/drawing/2014/main" id="{9FB5AA6D-03FC-C43F-B6C6-79C70A844022}"/>
                </a:ext>
              </a:extLst>
            </p:cNvPr>
            <p:cNvSpPr/>
            <p:nvPr/>
          </p:nvSpPr>
          <p:spPr>
            <a:xfrm>
              <a:off x="7988341" y="1114792"/>
              <a:ext cx="21488" cy="29842"/>
            </a:xfrm>
            <a:custGeom>
              <a:avLst/>
              <a:gdLst/>
              <a:ahLst/>
              <a:cxnLst/>
              <a:rect l="l" t="t" r="r" b="b"/>
              <a:pathLst>
                <a:path w="625" h="868" extrusionOk="0">
                  <a:moveTo>
                    <a:pt x="480" y="0"/>
                  </a:moveTo>
                  <a:cubicBezTo>
                    <a:pt x="377" y="0"/>
                    <a:pt x="231" y="139"/>
                    <a:pt x="130" y="342"/>
                  </a:cubicBezTo>
                  <a:cubicBezTo>
                    <a:pt x="13" y="577"/>
                    <a:pt x="1" y="807"/>
                    <a:pt x="103" y="858"/>
                  </a:cubicBezTo>
                  <a:cubicBezTo>
                    <a:pt x="116" y="864"/>
                    <a:pt x="131" y="867"/>
                    <a:pt x="146" y="867"/>
                  </a:cubicBezTo>
                  <a:cubicBezTo>
                    <a:pt x="250" y="867"/>
                    <a:pt x="396" y="729"/>
                    <a:pt x="497" y="526"/>
                  </a:cubicBezTo>
                  <a:cubicBezTo>
                    <a:pt x="614" y="292"/>
                    <a:pt x="625" y="62"/>
                    <a:pt x="524" y="10"/>
                  </a:cubicBezTo>
                  <a:cubicBezTo>
                    <a:pt x="511" y="4"/>
                    <a:pt x="496" y="0"/>
                    <a:pt x="4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536;p44">
              <a:extLst>
                <a:ext uri="{FF2B5EF4-FFF2-40B4-BE49-F238E27FC236}">
                  <a16:creationId xmlns:a16="http://schemas.microsoft.com/office/drawing/2014/main" id="{95090925-04C7-8112-A953-C80BD4A58BDB}"/>
                </a:ext>
              </a:extLst>
            </p:cNvPr>
            <p:cNvSpPr/>
            <p:nvPr/>
          </p:nvSpPr>
          <p:spPr>
            <a:xfrm>
              <a:off x="8105817" y="1086188"/>
              <a:ext cx="21453" cy="29842"/>
            </a:xfrm>
            <a:custGeom>
              <a:avLst/>
              <a:gdLst/>
              <a:ahLst/>
              <a:cxnLst/>
              <a:rect l="l" t="t" r="r" b="b"/>
              <a:pathLst>
                <a:path w="624" h="868" extrusionOk="0">
                  <a:moveTo>
                    <a:pt x="478" y="1"/>
                  </a:moveTo>
                  <a:cubicBezTo>
                    <a:pt x="375" y="1"/>
                    <a:pt x="228" y="140"/>
                    <a:pt x="128" y="343"/>
                  </a:cubicBezTo>
                  <a:cubicBezTo>
                    <a:pt x="11" y="576"/>
                    <a:pt x="0" y="808"/>
                    <a:pt x="101" y="858"/>
                  </a:cubicBezTo>
                  <a:cubicBezTo>
                    <a:pt x="114" y="865"/>
                    <a:pt x="129" y="868"/>
                    <a:pt x="144" y="868"/>
                  </a:cubicBezTo>
                  <a:cubicBezTo>
                    <a:pt x="248" y="868"/>
                    <a:pt x="394" y="729"/>
                    <a:pt x="495" y="526"/>
                  </a:cubicBezTo>
                  <a:cubicBezTo>
                    <a:pt x="612" y="292"/>
                    <a:pt x="624" y="62"/>
                    <a:pt x="522" y="11"/>
                  </a:cubicBezTo>
                  <a:cubicBezTo>
                    <a:pt x="509" y="4"/>
                    <a:pt x="494" y="1"/>
                    <a:pt x="4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537;p44">
              <a:extLst>
                <a:ext uri="{FF2B5EF4-FFF2-40B4-BE49-F238E27FC236}">
                  <a16:creationId xmlns:a16="http://schemas.microsoft.com/office/drawing/2014/main" id="{7967F00D-8AE6-E093-83D6-6EEC13E76473}"/>
                </a:ext>
              </a:extLst>
            </p:cNvPr>
            <p:cNvSpPr/>
            <p:nvPr/>
          </p:nvSpPr>
          <p:spPr>
            <a:xfrm>
              <a:off x="8050122" y="1155669"/>
              <a:ext cx="31011" cy="22209"/>
            </a:xfrm>
            <a:custGeom>
              <a:avLst/>
              <a:gdLst/>
              <a:ahLst/>
              <a:cxnLst/>
              <a:rect l="l" t="t" r="r" b="b"/>
              <a:pathLst>
                <a:path w="902" h="646" extrusionOk="0">
                  <a:moveTo>
                    <a:pt x="184" y="1"/>
                  </a:moveTo>
                  <a:cubicBezTo>
                    <a:pt x="131" y="1"/>
                    <a:pt x="89" y="16"/>
                    <a:pt x="66" y="48"/>
                  </a:cubicBezTo>
                  <a:cubicBezTo>
                    <a:pt x="0" y="139"/>
                    <a:pt x="119" y="337"/>
                    <a:pt x="331" y="490"/>
                  </a:cubicBezTo>
                  <a:cubicBezTo>
                    <a:pt x="471" y="590"/>
                    <a:pt x="616" y="645"/>
                    <a:pt x="718" y="645"/>
                  </a:cubicBezTo>
                  <a:cubicBezTo>
                    <a:pt x="771" y="645"/>
                    <a:pt x="812" y="630"/>
                    <a:pt x="835" y="599"/>
                  </a:cubicBezTo>
                  <a:cubicBezTo>
                    <a:pt x="901" y="506"/>
                    <a:pt x="783" y="308"/>
                    <a:pt x="570" y="156"/>
                  </a:cubicBezTo>
                  <a:cubicBezTo>
                    <a:pt x="431" y="56"/>
                    <a:pt x="286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538;p44">
              <a:extLst>
                <a:ext uri="{FF2B5EF4-FFF2-40B4-BE49-F238E27FC236}">
                  <a16:creationId xmlns:a16="http://schemas.microsoft.com/office/drawing/2014/main" id="{D1A656F3-5C76-2882-8497-52FE55131FAC}"/>
                </a:ext>
              </a:extLst>
            </p:cNvPr>
            <p:cNvSpPr/>
            <p:nvPr/>
          </p:nvSpPr>
          <p:spPr>
            <a:xfrm>
              <a:off x="8050122" y="1246639"/>
              <a:ext cx="31011" cy="22209"/>
            </a:xfrm>
            <a:custGeom>
              <a:avLst/>
              <a:gdLst/>
              <a:ahLst/>
              <a:cxnLst/>
              <a:rect l="l" t="t" r="r" b="b"/>
              <a:pathLst>
                <a:path w="902" h="646" extrusionOk="0">
                  <a:moveTo>
                    <a:pt x="184" y="1"/>
                  </a:moveTo>
                  <a:cubicBezTo>
                    <a:pt x="131" y="1"/>
                    <a:pt x="89" y="16"/>
                    <a:pt x="66" y="47"/>
                  </a:cubicBezTo>
                  <a:cubicBezTo>
                    <a:pt x="0" y="140"/>
                    <a:pt x="119" y="338"/>
                    <a:pt x="331" y="490"/>
                  </a:cubicBezTo>
                  <a:cubicBezTo>
                    <a:pt x="471" y="590"/>
                    <a:pt x="616" y="645"/>
                    <a:pt x="718" y="645"/>
                  </a:cubicBezTo>
                  <a:cubicBezTo>
                    <a:pt x="771" y="645"/>
                    <a:pt x="812" y="630"/>
                    <a:pt x="835" y="598"/>
                  </a:cubicBezTo>
                  <a:cubicBezTo>
                    <a:pt x="901" y="507"/>
                    <a:pt x="783" y="309"/>
                    <a:pt x="570" y="156"/>
                  </a:cubicBezTo>
                  <a:cubicBezTo>
                    <a:pt x="431" y="56"/>
                    <a:pt x="286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539;p44">
              <a:extLst>
                <a:ext uri="{FF2B5EF4-FFF2-40B4-BE49-F238E27FC236}">
                  <a16:creationId xmlns:a16="http://schemas.microsoft.com/office/drawing/2014/main" id="{30F79D4F-9A2A-768B-141A-31293A22861D}"/>
                </a:ext>
              </a:extLst>
            </p:cNvPr>
            <p:cNvSpPr/>
            <p:nvPr/>
          </p:nvSpPr>
          <p:spPr>
            <a:xfrm>
              <a:off x="8119432" y="1184892"/>
              <a:ext cx="18875" cy="31355"/>
            </a:xfrm>
            <a:custGeom>
              <a:avLst/>
              <a:gdLst/>
              <a:ahLst/>
              <a:cxnLst/>
              <a:rect l="l" t="t" r="r" b="b"/>
              <a:pathLst>
                <a:path w="549" h="912" extrusionOk="0">
                  <a:moveTo>
                    <a:pt x="387" y="0"/>
                  </a:moveTo>
                  <a:cubicBezTo>
                    <a:pt x="282" y="0"/>
                    <a:pt x="150" y="166"/>
                    <a:pt x="78" y="395"/>
                  </a:cubicBezTo>
                  <a:cubicBezTo>
                    <a:pt x="1" y="644"/>
                    <a:pt x="27" y="873"/>
                    <a:pt x="135" y="908"/>
                  </a:cubicBezTo>
                  <a:cubicBezTo>
                    <a:pt x="144" y="911"/>
                    <a:pt x="153" y="912"/>
                    <a:pt x="163" y="912"/>
                  </a:cubicBezTo>
                  <a:cubicBezTo>
                    <a:pt x="268" y="912"/>
                    <a:pt x="400" y="745"/>
                    <a:pt x="472" y="517"/>
                  </a:cubicBezTo>
                  <a:cubicBezTo>
                    <a:pt x="549" y="267"/>
                    <a:pt x="523" y="38"/>
                    <a:pt x="414" y="5"/>
                  </a:cubicBezTo>
                  <a:cubicBezTo>
                    <a:pt x="406" y="2"/>
                    <a:pt x="39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540;p44">
              <a:extLst>
                <a:ext uri="{FF2B5EF4-FFF2-40B4-BE49-F238E27FC236}">
                  <a16:creationId xmlns:a16="http://schemas.microsoft.com/office/drawing/2014/main" id="{39F654BC-F204-A64E-A6C2-4CE8D508FFEF}"/>
                </a:ext>
              </a:extLst>
            </p:cNvPr>
            <p:cNvSpPr/>
            <p:nvPr/>
          </p:nvSpPr>
          <p:spPr>
            <a:xfrm>
              <a:off x="7996386" y="1191803"/>
              <a:ext cx="18875" cy="31389"/>
            </a:xfrm>
            <a:custGeom>
              <a:avLst/>
              <a:gdLst/>
              <a:ahLst/>
              <a:cxnLst/>
              <a:rect l="l" t="t" r="r" b="b"/>
              <a:pathLst>
                <a:path w="549" h="913" extrusionOk="0">
                  <a:moveTo>
                    <a:pt x="386" y="1"/>
                  </a:moveTo>
                  <a:cubicBezTo>
                    <a:pt x="281" y="1"/>
                    <a:pt x="150" y="166"/>
                    <a:pt x="78" y="395"/>
                  </a:cubicBezTo>
                  <a:cubicBezTo>
                    <a:pt x="1" y="645"/>
                    <a:pt x="26" y="874"/>
                    <a:pt x="135" y="908"/>
                  </a:cubicBezTo>
                  <a:cubicBezTo>
                    <a:pt x="144" y="911"/>
                    <a:pt x="153" y="912"/>
                    <a:pt x="162" y="912"/>
                  </a:cubicBezTo>
                  <a:cubicBezTo>
                    <a:pt x="268" y="912"/>
                    <a:pt x="399" y="746"/>
                    <a:pt x="471" y="518"/>
                  </a:cubicBezTo>
                  <a:cubicBezTo>
                    <a:pt x="548" y="267"/>
                    <a:pt x="523" y="38"/>
                    <a:pt x="414" y="5"/>
                  </a:cubicBezTo>
                  <a:cubicBezTo>
                    <a:pt x="405" y="2"/>
                    <a:pt x="396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541;p44">
              <a:extLst>
                <a:ext uri="{FF2B5EF4-FFF2-40B4-BE49-F238E27FC236}">
                  <a16:creationId xmlns:a16="http://schemas.microsoft.com/office/drawing/2014/main" id="{2B14443E-CE77-8D99-9B25-435B2A30812B}"/>
                </a:ext>
              </a:extLst>
            </p:cNvPr>
            <p:cNvSpPr/>
            <p:nvPr/>
          </p:nvSpPr>
          <p:spPr>
            <a:xfrm>
              <a:off x="8323029" y="1410287"/>
              <a:ext cx="282225" cy="149828"/>
            </a:xfrm>
            <a:custGeom>
              <a:avLst/>
              <a:gdLst/>
              <a:ahLst/>
              <a:cxnLst/>
              <a:rect l="l" t="t" r="r" b="b"/>
              <a:pathLst>
                <a:path w="8209" h="4358" extrusionOk="0">
                  <a:moveTo>
                    <a:pt x="3697" y="0"/>
                  </a:moveTo>
                  <a:lnTo>
                    <a:pt x="3101" y="325"/>
                  </a:lnTo>
                  <a:cubicBezTo>
                    <a:pt x="3101" y="325"/>
                    <a:pt x="0" y="2961"/>
                    <a:pt x="1120" y="3522"/>
                  </a:cubicBezTo>
                  <a:cubicBezTo>
                    <a:pt x="1197" y="3561"/>
                    <a:pt x="1275" y="3579"/>
                    <a:pt x="1353" y="3579"/>
                  </a:cubicBezTo>
                  <a:cubicBezTo>
                    <a:pt x="2408" y="3579"/>
                    <a:pt x="3510" y="305"/>
                    <a:pt x="3510" y="304"/>
                  </a:cubicBezTo>
                  <a:lnTo>
                    <a:pt x="3510" y="304"/>
                  </a:lnTo>
                  <a:cubicBezTo>
                    <a:pt x="3510" y="305"/>
                    <a:pt x="3434" y="4358"/>
                    <a:pt x="4520" y="4358"/>
                  </a:cubicBezTo>
                  <a:cubicBezTo>
                    <a:pt x="4579" y="4358"/>
                    <a:pt x="4641" y="4346"/>
                    <a:pt x="4707" y="4321"/>
                  </a:cubicBezTo>
                  <a:cubicBezTo>
                    <a:pt x="5989" y="3831"/>
                    <a:pt x="3786" y="264"/>
                    <a:pt x="3786" y="264"/>
                  </a:cubicBezTo>
                  <a:lnTo>
                    <a:pt x="3786" y="264"/>
                  </a:lnTo>
                  <a:cubicBezTo>
                    <a:pt x="3786" y="264"/>
                    <a:pt x="6180" y="1889"/>
                    <a:pt x="7269" y="1889"/>
                  </a:cubicBezTo>
                  <a:cubicBezTo>
                    <a:pt x="7496" y="1889"/>
                    <a:pt x="7667" y="1818"/>
                    <a:pt x="7747" y="1647"/>
                  </a:cubicBezTo>
                  <a:cubicBezTo>
                    <a:pt x="8208" y="655"/>
                    <a:pt x="3716" y="28"/>
                    <a:pt x="3716" y="28"/>
                  </a:cubicBezTo>
                  <a:lnTo>
                    <a:pt x="36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542;p44">
              <a:extLst>
                <a:ext uri="{FF2B5EF4-FFF2-40B4-BE49-F238E27FC236}">
                  <a16:creationId xmlns:a16="http://schemas.microsoft.com/office/drawing/2014/main" id="{BB5E175C-A189-4CDC-D639-5BDCE6294F82}"/>
                </a:ext>
              </a:extLst>
            </p:cNvPr>
            <p:cNvSpPr/>
            <p:nvPr/>
          </p:nvSpPr>
          <p:spPr>
            <a:xfrm>
              <a:off x="8296075" y="1177673"/>
              <a:ext cx="272358" cy="261907"/>
            </a:xfrm>
            <a:custGeom>
              <a:avLst/>
              <a:gdLst/>
              <a:ahLst/>
              <a:cxnLst/>
              <a:rect l="l" t="t" r="r" b="b"/>
              <a:pathLst>
                <a:path w="7922" h="7618" extrusionOk="0">
                  <a:moveTo>
                    <a:pt x="2389" y="1"/>
                  </a:moveTo>
                  <a:cubicBezTo>
                    <a:pt x="2245" y="1"/>
                    <a:pt x="2106" y="20"/>
                    <a:pt x="1975" y="61"/>
                  </a:cubicBezTo>
                  <a:cubicBezTo>
                    <a:pt x="1669" y="159"/>
                    <a:pt x="1421" y="390"/>
                    <a:pt x="1230" y="652"/>
                  </a:cubicBezTo>
                  <a:cubicBezTo>
                    <a:pt x="650" y="1441"/>
                    <a:pt x="556" y="2428"/>
                    <a:pt x="374" y="3358"/>
                  </a:cubicBezTo>
                  <a:cubicBezTo>
                    <a:pt x="179" y="4354"/>
                    <a:pt x="0" y="5505"/>
                    <a:pt x="136" y="6520"/>
                  </a:cubicBezTo>
                  <a:cubicBezTo>
                    <a:pt x="234" y="7264"/>
                    <a:pt x="783" y="7617"/>
                    <a:pt x="1477" y="7617"/>
                  </a:cubicBezTo>
                  <a:cubicBezTo>
                    <a:pt x="1526" y="7617"/>
                    <a:pt x="1575" y="7616"/>
                    <a:pt x="1625" y="7612"/>
                  </a:cubicBezTo>
                  <a:cubicBezTo>
                    <a:pt x="3232" y="7501"/>
                    <a:pt x="5049" y="7012"/>
                    <a:pt x="6403" y="6019"/>
                  </a:cubicBezTo>
                  <a:cubicBezTo>
                    <a:pt x="6673" y="5823"/>
                    <a:pt x="6924" y="5605"/>
                    <a:pt x="7152" y="5367"/>
                  </a:cubicBezTo>
                  <a:cubicBezTo>
                    <a:pt x="7921" y="4562"/>
                    <a:pt x="7911" y="3559"/>
                    <a:pt x="7172" y="2743"/>
                  </a:cubicBezTo>
                  <a:cubicBezTo>
                    <a:pt x="6489" y="1991"/>
                    <a:pt x="5650" y="1391"/>
                    <a:pt x="4759" y="911"/>
                  </a:cubicBezTo>
                  <a:cubicBezTo>
                    <a:pt x="4136" y="576"/>
                    <a:pt x="3188" y="1"/>
                    <a:pt x="2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543;p44">
              <a:extLst>
                <a:ext uri="{FF2B5EF4-FFF2-40B4-BE49-F238E27FC236}">
                  <a16:creationId xmlns:a16="http://schemas.microsoft.com/office/drawing/2014/main" id="{8E543FAF-F1EA-FC8B-AF9D-8C7A511B305B}"/>
                </a:ext>
              </a:extLst>
            </p:cNvPr>
            <p:cNvSpPr/>
            <p:nvPr/>
          </p:nvSpPr>
          <p:spPr>
            <a:xfrm>
              <a:off x="8473132" y="1313645"/>
              <a:ext cx="17809" cy="31870"/>
            </a:xfrm>
            <a:custGeom>
              <a:avLst/>
              <a:gdLst/>
              <a:ahLst/>
              <a:cxnLst/>
              <a:rect l="l" t="t" r="r" b="b"/>
              <a:pathLst>
                <a:path w="518" h="927" extrusionOk="0">
                  <a:moveTo>
                    <a:pt x="344" y="1"/>
                  </a:moveTo>
                  <a:cubicBezTo>
                    <a:pt x="237" y="1"/>
                    <a:pt x="113" y="179"/>
                    <a:pt x="58" y="418"/>
                  </a:cubicBezTo>
                  <a:cubicBezTo>
                    <a:pt x="0" y="673"/>
                    <a:pt x="43" y="900"/>
                    <a:pt x="153" y="924"/>
                  </a:cubicBezTo>
                  <a:cubicBezTo>
                    <a:pt x="160" y="926"/>
                    <a:pt x="167" y="927"/>
                    <a:pt x="174" y="927"/>
                  </a:cubicBezTo>
                  <a:cubicBezTo>
                    <a:pt x="281" y="927"/>
                    <a:pt x="404" y="749"/>
                    <a:pt x="460" y="510"/>
                  </a:cubicBezTo>
                  <a:cubicBezTo>
                    <a:pt x="518" y="256"/>
                    <a:pt x="475" y="29"/>
                    <a:pt x="365" y="3"/>
                  </a:cubicBezTo>
                  <a:cubicBezTo>
                    <a:pt x="358" y="2"/>
                    <a:pt x="351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544;p44">
              <a:extLst>
                <a:ext uri="{FF2B5EF4-FFF2-40B4-BE49-F238E27FC236}">
                  <a16:creationId xmlns:a16="http://schemas.microsoft.com/office/drawing/2014/main" id="{9AFD72D7-C044-0329-8373-C1542EA01F10}"/>
                </a:ext>
              </a:extLst>
            </p:cNvPr>
            <p:cNvSpPr/>
            <p:nvPr/>
          </p:nvSpPr>
          <p:spPr>
            <a:xfrm>
              <a:off x="8365591" y="1368859"/>
              <a:ext cx="17843" cy="31870"/>
            </a:xfrm>
            <a:custGeom>
              <a:avLst/>
              <a:gdLst/>
              <a:ahLst/>
              <a:cxnLst/>
              <a:rect l="l" t="t" r="r" b="b"/>
              <a:pathLst>
                <a:path w="519" h="927" extrusionOk="0">
                  <a:moveTo>
                    <a:pt x="345" y="0"/>
                  </a:moveTo>
                  <a:cubicBezTo>
                    <a:pt x="239" y="0"/>
                    <a:pt x="114" y="178"/>
                    <a:pt x="60" y="417"/>
                  </a:cubicBezTo>
                  <a:cubicBezTo>
                    <a:pt x="1" y="672"/>
                    <a:pt x="43" y="899"/>
                    <a:pt x="154" y="925"/>
                  </a:cubicBezTo>
                  <a:cubicBezTo>
                    <a:pt x="161" y="926"/>
                    <a:pt x="168" y="927"/>
                    <a:pt x="175" y="927"/>
                  </a:cubicBezTo>
                  <a:cubicBezTo>
                    <a:pt x="281" y="927"/>
                    <a:pt x="405" y="748"/>
                    <a:pt x="460" y="510"/>
                  </a:cubicBezTo>
                  <a:cubicBezTo>
                    <a:pt x="518" y="255"/>
                    <a:pt x="476" y="28"/>
                    <a:pt x="365" y="2"/>
                  </a:cubicBezTo>
                  <a:cubicBezTo>
                    <a:pt x="358" y="1"/>
                    <a:pt x="352" y="0"/>
                    <a:pt x="3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545;p44">
              <a:extLst>
                <a:ext uri="{FF2B5EF4-FFF2-40B4-BE49-F238E27FC236}">
                  <a16:creationId xmlns:a16="http://schemas.microsoft.com/office/drawing/2014/main" id="{3567FEEE-8045-CE3F-DE9E-72A30197DBFC}"/>
                </a:ext>
              </a:extLst>
            </p:cNvPr>
            <p:cNvSpPr/>
            <p:nvPr/>
          </p:nvSpPr>
          <p:spPr>
            <a:xfrm>
              <a:off x="8392133" y="1300099"/>
              <a:ext cx="33142" cy="17981"/>
            </a:xfrm>
            <a:custGeom>
              <a:avLst/>
              <a:gdLst/>
              <a:ahLst/>
              <a:cxnLst/>
              <a:rect l="l" t="t" r="r" b="b"/>
              <a:pathLst>
                <a:path w="964" h="523" extrusionOk="0">
                  <a:moveTo>
                    <a:pt x="240" y="0"/>
                  </a:moveTo>
                  <a:cubicBezTo>
                    <a:pt x="140" y="0"/>
                    <a:pt x="67" y="28"/>
                    <a:pt x="45" y="83"/>
                  </a:cubicBezTo>
                  <a:cubicBezTo>
                    <a:pt x="1" y="188"/>
                    <a:pt x="163" y="354"/>
                    <a:pt x="405" y="452"/>
                  </a:cubicBezTo>
                  <a:cubicBezTo>
                    <a:pt x="520" y="499"/>
                    <a:pt x="633" y="522"/>
                    <a:pt x="724" y="522"/>
                  </a:cubicBezTo>
                  <a:cubicBezTo>
                    <a:pt x="824" y="522"/>
                    <a:pt x="898" y="494"/>
                    <a:pt x="920" y="440"/>
                  </a:cubicBezTo>
                  <a:cubicBezTo>
                    <a:pt x="963" y="335"/>
                    <a:pt x="801" y="169"/>
                    <a:pt x="560" y="71"/>
                  </a:cubicBezTo>
                  <a:cubicBezTo>
                    <a:pt x="444" y="24"/>
                    <a:pt x="331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546;p44">
              <a:extLst>
                <a:ext uri="{FF2B5EF4-FFF2-40B4-BE49-F238E27FC236}">
                  <a16:creationId xmlns:a16="http://schemas.microsoft.com/office/drawing/2014/main" id="{5D65CEF8-5B71-1A41-8A44-DC7D69670564}"/>
                </a:ext>
              </a:extLst>
            </p:cNvPr>
            <p:cNvSpPr/>
            <p:nvPr/>
          </p:nvSpPr>
          <p:spPr>
            <a:xfrm>
              <a:off x="8370920" y="1211640"/>
              <a:ext cx="33108" cy="17946"/>
            </a:xfrm>
            <a:custGeom>
              <a:avLst/>
              <a:gdLst/>
              <a:ahLst/>
              <a:cxnLst/>
              <a:rect l="l" t="t" r="r" b="b"/>
              <a:pathLst>
                <a:path w="963" h="522" extrusionOk="0">
                  <a:moveTo>
                    <a:pt x="239" y="0"/>
                  </a:moveTo>
                  <a:cubicBezTo>
                    <a:pt x="140" y="0"/>
                    <a:pt x="66" y="28"/>
                    <a:pt x="43" y="83"/>
                  </a:cubicBezTo>
                  <a:cubicBezTo>
                    <a:pt x="1" y="188"/>
                    <a:pt x="162" y="352"/>
                    <a:pt x="404" y="452"/>
                  </a:cubicBezTo>
                  <a:cubicBezTo>
                    <a:pt x="520" y="499"/>
                    <a:pt x="633" y="522"/>
                    <a:pt x="724" y="522"/>
                  </a:cubicBezTo>
                  <a:cubicBezTo>
                    <a:pt x="823" y="522"/>
                    <a:pt x="897" y="494"/>
                    <a:pt x="920" y="439"/>
                  </a:cubicBezTo>
                  <a:cubicBezTo>
                    <a:pt x="962" y="334"/>
                    <a:pt x="801" y="169"/>
                    <a:pt x="559" y="71"/>
                  </a:cubicBezTo>
                  <a:cubicBezTo>
                    <a:pt x="443" y="24"/>
                    <a:pt x="330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547;p44">
              <a:extLst>
                <a:ext uri="{FF2B5EF4-FFF2-40B4-BE49-F238E27FC236}">
                  <a16:creationId xmlns:a16="http://schemas.microsoft.com/office/drawing/2014/main" id="{9C4482AC-DEDF-0C0E-187D-DAF869CCFEEF}"/>
                </a:ext>
              </a:extLst>
            </p:cNvPr>
            <p:cNvSpPr/>
            <p:nvPr/>
          </p:nvSpPr>
          <p:spPr>
            <a:xfrm>
              <a:off x="8331659" y="1274727"/>
              <a:ext cx="15299" cy="32489"/>
            </a:xfrm>
            <a:custGeom>
              <a:avLst/>
              <a:gdLst/>
              <a:ahLst/>
              <a:cxnLst/>
              <a:rect l="l" t="t" r="r" b="b"/>
              <a:pathLst>
                <a:path w="445" h="945" extrusionOk="0">
                  <a:moveTo>
                    <a:pt x="248" y="0"/>
                  </a:moveTo>
                  <a:cubicBezTo>
                    <a:pt x="137" y="0"/>
                    <a:pt x="34" y="203"/>
                    <a:pt x="17" y="459"/>
                  </a:cubicBezTo>
                  <a:cubicBezTo>
                    <a:pt x="1" y="720"/>
                    <a:pt x="79" y="937"/>
                    <a:pt x="192" y="944"/>
                  </a:cubicBezTo>
                  <a:cubicBezTo>
                    <a:pt x="194" y="944"/>
                    <a:pt x="196" y="944"/>
                    <a:pt x="198" y="944"/>
                  </a:cubicBezTo>
                  <a:cubicBezTo>
                    <a:pt x="308" y="944"/>
                    <a:pt x="411" y="742"/>
                    <a:pt x="428" y="486"/>
                  </a:cubicBezTo>
                  <a:cubicBezTo>
                    <a:pt x="444" y="225"/>
                    <a:pt x="367" y="8"/>
                    <a:pt x="253" y="1"/>
                  </a:cubicBezTo>
                  <a:cubicBezTo>
                    <a:pt x="251" y="0"/>
                    <a:pt x="250" y="0"/>
                    <a:pt x="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548;p44">
              <a:extLst>
                <a:ext uri="{FF2B5EF4-FFF2-40B4-BE49-F238E27FC236}">
                  <a16:creationId xmlns:a16="http://schemas.microsoft.com/office/drawing/2014/main" id="{F26ED0E9-D8FB-C34A-1BE2-5EAD9D6D8548}"/>
                </a:ext>
              </a:extLst>
            </p:cNvPr>
            <p:cNvSpPr/>
            <p:nvPr/>
          </p:nvSpPr>
          <p:spPr>
            <a:xfrm>
              <a:off x="8449685" y="1239281"/>
              <a:ext cx="15333" cy="32489"/>
            </a:xfrm>
            <a:custGeom>
              <a:avLst/>
              <a:gdLst/>
              <a:ahLst/>
              <a:cxnLst/>
              <a:rect l="l" t="t" r="r" b="b"/>
              <a:pathLst>
                <a:path w="446" h="945" extrusionOk="0">
                  <a:moveTo>
                    <a:pt x="248" y="1"/>
                  </a:moveTo>
                  <a:cubicBezTo>
                    <a:pt x="137" y="1"/>
                    <a:pt x="35" y="204"/>
                    <a:pt x="18" y="459"/>
                  </a:cubicBezTo>
                  <a:cubicBezTo>
                    <a:pt x="0" y="720"/>
                    <a:pt x="79" y="937"/>
                    <a:pt x="192" y="944"/>
                  </a:cubicBezTo>
                  <a:cubicBezTo>
                    <a:pt x="194" y="945"/>
                    <a:pt x="196" y="945"/>
                    <a:pt x="198" y="945"/>
                  </a:cubicBezTo>
                  <a:cubicBezTo>
                    <a:pt x="309" y="945"/>
                    <a:pt x="411" y="742"/>
                    <a:pt x="429" y="486"/>
                  </a:cubicBezTo>
                  <a:cubicBezTo>
                    <a:pt x="445" y="226"/>
                    <a:pt x="367" y="9"/>
                    <a:pt x="254" y="1"/>
                  </a:cubicBezTo>
                  <a:cubicBezTo>
                    <a:pt x="252" y="1"/>
                    <a:pt x="250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549;p44">
              <a:extLst>
                <a:ext uri="{FF2B5EF4-FFF2-40B4-BE49-F238E27FC236}">
                  <a16:creationId xmlns:a16="http://schemas.microsoft.com/office/drawing/2014/main" id="{EA6B4529-D4F2-0C2C-9A5E-6EBA3F077406}"/>
                </a:ext>
              </a:extLst>
            </p:cNvPr>
            <p:cNvSpPr/>
            <p:nvPr/>
          </p:nvSpPr>
          <p:spPr>
            <a:xfrm>
              <a:off x="7868081" y="1564583"/>
              <a:ext cx="218210" cy="174960"/>
            </a:xfrm>
            <a:custGeom>
              <a:avLst/>
              <a:gdLst/>
              <a:ahLst/>
              <a:cxnLst/>
              <a:rect l="l" t="t" r="r" b="b"/>
              <a:pathLst>
                <a:path w="6347" h="5089" extrusionOk="0">
                  <a:moveTo>
                    <a:pt x="1062" y="1"/>
                  </a:moveTo>
                  <a:cubicBezTo>
                    <a:pt x="454" y="1"/>
                    <a:pt x="1" y="143"/>
                    <a:pt x="53" y="581"/>
                  </a:cubicBezTo>
                  <a:cubicBezTo>
                    <a:pt x="109" y="1054"/>
                    <a:pt x="699" y="1200"/>
                    <a:pt x="1409" y="1200"/>
                  </a:cubicBezTo>
                  <a:cubicBezTo>
                    <a:pt x="2570" y="1200"/>
                    <a:pt x="4054" y="808"/>
                    <a:pt x="4055" y="808"/>
                  </a:cubicBezTo>
                  <a:lnTo>
                    <a:pt x="4055" y="808"/>
                  </a:lnTo>
                  <a:cubicBezTo>
                    <a:pt x="4054" y="809"/>
                    <a:pt x="245" y="3215"/>
                    <a:pt x="1359" y="4017"/>
                  </a:cubicBezTo>
                  <a:cubicBezTo>
                    <a:pt x="1466" y="4093"/>
                    <a:pt x="1578" y="4128"/>
                    <a:pt x="1694" y="4128"/>
                  </a:cubicBezTo>
                  <a:cubicBezTo>
                    <a:pt x="2795" y="4128"/>
                    <a:pt x="4240" y="1017"/>
                    <a:pt x="4240" y="1016"/>
                  </a:cubicBezTo>
                  <a:lnTo>
                    <a:pt x="4240" y="1016"/>
                  </a:lnTo>
                  <a:cubicBezTo>
                    <a:pt x="4240" y="1017"/>
                    <a:pt x="4184" y="5089"/>
                    <a:pt x="5205" y="5089"/>
                  </a:cubicBezTo>
                  <a:cubicBezTo>
                    <a:pt x="5224" y="5089"/>
                    <a:pt x="5244" y="5087"/>
                    <a:pt x="5264" y="5084"/>
                  </a:cubicBezTo>
                  <a:cubicBezTo>
                    <a:pt x="6346" y="4924"/>
                    <a:pt x="4399" y="827"/>
                    <a:pt x="4399" y="827"/>
                  </a:cubicBezTo>
                  <a:lnTo>
                    <a:pt x="4411" y="796"/>
                  </a:lnTo>
                  <a:lnTo>
                    <a:pt x="3812" y="478"/>
                  </a:lnTo>
                  <a:cubicBezTo>
                    <a:pt x="3812" y="478"/>
                    <a:pt x="2177" y="1"/>
                    <a:pt x="10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550;p44">
              <a:extLst>
                <a:ext uri="{FF2B5EF4-FFF2-40B4-BE49-F238E27FC236}">
                  <a16:creationId xmlns:a16="http://schemas.microsoft.com/office/drawing/2014/main" id="{93F4A32C-1ACF-5AC3-E9B6-F2661A04AD9B}"/>
                </a:ext>
              </a:extLst>
            </p:cNvPr>
            <p:cNvSpPr/>
            <p:nvPr/>
          </p:nvSpPr>
          <p:spPr>
            <a:xfrm>
              <a:off x="7923707" y="1382817"/>
              <a:ext cx="272496" cy="260772"/>
            </a:xfrm>
            <a:custGeom>
              <a:avLst/>
              <a:gdLst/>
              <a:ahLst/>
              <a:cxnLst/>
              <a:rect l="l" t="t" r="r" b="b"/>
              <a:pathLst>
                <a:path w="7926" h="7585" extrusionOk="0">
                  <a:moveTo>
                    <a:pt x="5967" y="1"/>
                  </a:moveTo>
                  <a:cubicBezTo>
                    <a:pt x="5046" y="1"/>
                    <a:pt x="4214" y="437"/>
                    <a:pt x="3380" y="779"/>
                  </a:cubicBezTo>
                  <a:cubicBezTo>
                    <a:pt x="2441" y="1164"/>
                    <a:pt x="1381" y="1648"/>
                    <a:pt x="608" y="2319"/>
                  </a:cubicBezTo>
                  <a:cubicBezTo>
                    <a:pt x="1" y="2846"/>
                    <a:pt x="52" y="3556"/>
                    <a:pt x="515" y="4163"/>
                  </a:cubicBezTo>
                  <a:cubicBezTo>
                    <a:pt x="1492" y="5445"/>
                    <a:pt x="2900" y="6692"/>
                    <a:pt x="4474" y="7278"/>
                  </a:cubicBezTo>
                  <a:cubicBezTo>
                    <a:pt x="4787" y="7394"/>
                    <a:pt x="5107" y="7485"/>
                    <a:pt x="5431" y="7544"/>
                  </a:cubicBezTo>
                  <a:cubicBezTo>
                    <a:pt x="5579" y="7571"/>
                    <a:pt x="5721" y="7584"/>
                    <a:pt x="5858" y="7584"/>
                  </a:cubicBezTo>
                  <a:cubicBezTo>
                    <a:pt x="6741" y="7584"/>
                    <a:pt x="7396" y="7040"/>
                    <a:pt x="7633" y="6117"/>
                  </a:cubicBezTo>
                  <a:cubicBezTo>
                    <a:pt x="7886" y="5134"/>
                    <a:pt x="7925" y="4102"/>
                    <a:pt x="7836" y="3094"/>
                  </a:cubicBezTo>
                  <a:cubicBezTo>
                    <a:pt x="7762" y="2261"/>
                    <a:pt x="7717" y="870"/>
                    <a:pt x="7013" y="302"/>
                  </a:cubicBezTo>
                  <a:cubicBezTo>
                    <a:pt x="6765" y="101"/>
                    <a:pt x="6435" y="20"/>
                    <a:pt x="6111" y="4"/>
                  </a:cubicBezTo>
                  <a:cubicBezTo>
                    <a:pt x="6063" y="2"/>
                    <a:pt x="6014" y="1"/>
                    <a:pt x="59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551;p44">
              <a:extLst>
                <a:ext uri="{FF2B5EF4-FFF2-40B4-BE49-F238E27FC236}">
                  <a16:creationId xmlns:a16="http://schemas.microsoft.com/office/drawing/2014/main" id="{99E1DCBC-4999-38A8-E5DB-31A02D5EC931}"/>
                </a:ext>
              </a:extLst>
            </p:cNvPr>
            <p:cNvSpPr/>
            <p:nvPr/>
          </p:nvSpPr>
          <p:spPr>
            <a:xfrm>
              <a:off x="8088077" y="1565443"/>
              <a:ext cx="33211" cy="17499"/>
            </a:xfrm>
            <a:custGeom>
              <a:avLst/>
              <a:gdLst/>
              <a:ahLst/>
              <a:cxnLst/>
              <a:rect l="l" t="t" r="r" b="b"/>
              <a:pathLst>
                <a:path w="966" h="509" extrusionOk="0">
                  <a:moveTo>
                    <a:pt x="717" y="1"/>
                  </a:moveTo>
                  <a:cubicBezTo>
                    <a:pt x="629" y="1"/>
                    <a:pt x="521" y="21"/>
                    <a:pt x="411" y="62"/>
                  </a:cubicBezTo>
                  <a:cubicBezTo>
                    <a:pt x="166" y="153"/>
                    <a:pt x="1" y="314"/>
                    <a:pt x="40" y="420"/>
                  </a:cubicBezTo>
                  <a:cubicBezTo>
                    <a:pt x="61" y="478"/>
                    <a:pt x="141" y="508"/>
                    <a:pt x="249" y="508"/>
                  </a:cubicBezTo>
                  <a:cubicBezTo>
                    <a:pt x="337" y="508"/>
                    <a:pt x="445" y="488"/>
                    <a:pt x="555" y="447"/>
                  </a:cubicBezTo>
                  <a:cubicBezTo>
                    <a:pt x="799" y="356"/>
                    <a:pt x="965" y="195"/>
                    <a:pt x="926" y="89"/>
                  </a:cubicBezTo>
                  <a:cubicBezTo>
                    <a:pt x="904" y="31"/>
                    <a:pt x="825" y="1"/>
                    <a:pt x="7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552;p44">
              <a:extLst>
                <a:ext uri="{FF2B5EF4-FFF2-40B4-BE49-F238E27FC236}">
                  <a16:creationId xmlns:a16="http://schemas.microsoft.com/office/drawing/2014/main" id="{25B3DEA7-194E-ADCB-B0E2-1D1DC358AA7C}"/>
                </a:ext>
              </a:extLst>
            </p:cNvPr>
            <p:cNvSpPr/>
            <p:nvPr/>
          </p:nvSpPr>
          <p:spPr>
            <a:xfrm>
              <a:off x="7982840" y="1506034"/>
              <a:ext cx="33211" cy="17499"/>
            </a:xfrm>
            <a:custGeom>
              <a:avLst/>
              <a:gdLst/>
              <a:ahLst/>
              <a:cxnLst/>
              <a:rect l="l" t="t" r="r" b="b"/>
              <a:pathLst>
                <a:path w="966" h="509" extrusionOk="0">
                  <a:moveTo>
                    <a:pt x="716" y="1"/>
                  </a:moveTo>
                  <a:cubicBezTo>
                    <a:pt x="628" y="1"/>
                    <a:pt x="520" y="21"/>
                    <a:pt x="410" y="62"/>
                  </a:cubicBezTo>
                  <a:cubicBezTo>
                    <a:pt x="167" y="154"/>
                    <a:pt x="0" y="314"/>
                    <a:pt x="39" y="420"/>
                  </a:cubicBezTo>
                  <a:cubicBezTo>
                    <a:pt x="61" y="478"/>
                    <a:pt x="141" y="508"/>
                    <a:pt x="249" y="508"/>
                  </a:cubicBezTo>
                  <a:cubicBezTo>
                    <a:pt x="338" y="508"/>
                    <a:pt x="445" y="489"/>
                    <a:pt x="554" y="448"/>
                  </a:cubicBezTo>
                  <a:cubicBezTo>
                    <a:pt x="799" y="356"/>
                    <a:pt x="966" y="196"/>
                    <a:pt x="926" y="90"/>
                  </a:cubicBezTo>
                  <a:cubicBezTo>
                    <a:pt x="904" y="31"/>
                    <a:pt x="824" y="1"/>
                    <a:pt x="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553;p44">
              <a:extLst>
                <a:ext uri="{FF2B5EF4-FFF2-40B4-BE49-F238E27FC236}">
                  <a16:creationId xmlns:a16="http://schemas.microsoft.com/office/drawing/2014/main" id="{CB3C4011-3429-D18B-9BE3-44883284E8CE}"/>
                </a:ext>
              </a:extLst>
            </p:cNvPr>
            <p:cNvSpPr/>
            <p:nvPr/>
          </p:nvSpPr>
          <p:spPr>
            <a:xfrm>
              <a:off x="8072744" y="1485681"/>
              <a:ext cx="17396" cy="32042"/>
            </a:xfrm>
            <a:custGeom>
              <a:avLst/>
              <a:gdLst/>
              <a:ahLst/>
              <a:cxnLst/>
              <a:rect l="l" t="t" r="r" b="b"/>
              <a:pathLst>
                <a:path w="506" h="932" extrusionOk="0">
                  <a:moveTo>
                    <a:pt x="180" y="1"/>
                  </a:moveTo>
                  <a:cubicBezTo>
                    <a:pt x="174" y="1"/>
                    <a:pt x="168" y="1"/>
                    <a:pt x="162" y="3"/>
                  </a:cubicBezTo>
                  <a:cubicBezTo>
                    <a:pt x="50" y="24"/>
                    <a:pt x="1" y="250"/>
                    <a:pt x="52" y="506"/>
                  </a:cubicBezTo>
                  <a:cubicBezTo>
                    <a:pt x="100" y="748"/>
                    <a:pt x="220" y="931"/>
                    <a:pt x="327" y="931"/>
                  </a:cubicBezTo>
                  <a:cubicBezTo>
                    <a:pt x="333" y="931"/>
                    <a:pt x="339" y="930"/>
                    <a:pt x="345" y="929"/>
                  </a:cubicBezTo>
                  <a:cubicBezTo>
                    <a:pt x="457" y="908"/>
                    <a:pt x="506" y="682"/>
                    <a:pt x="456" y="426"/>
                  </a:cubicBezTo>
                  <a:cubicBezTo>
                    <a:pt x="407" y="184"/>
                    <a:pt x="287" y="1"/>
                    <a:pt x="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554;p44">
              <a:extLst>
                <a:ext uri="{FF2B5EF4-FFF2-40B4-BE49-F238E27FC236}">
                  <a16:creationId xmlns:a16="http://schemas.microsoft.com/office/drawing/2014/main" id="{51FE42D5-A459-BCC4-51AE-2458429C5C2B}"/>
                </a:ext>
              </a:extLst>
            </p:cNvPr>
            <p:cNvSpPr/>
            <p:nvPr/>
          </p:nvSpPr>
          <p:spPr>
            <a:xfrm>
              <a:off x="8134971" y="1419294"/>
              <a:ext cx="17396" cy="32008"/>
            </a:xfrm>
            <a:custGeom>
              <a:avLst/>
              <a:gdLst/>
              <a:ahLst/>
              <a:cxnLst/>
              <a:rect l="l" t="t" r="r" b="b"/>
              <a:pathLst>
                <a:path w="506" h="931" extrusionOk="0">
                  <a:moveTo>
                    <a:pt x="179" y="0"/>
                  </a:moveTo>
                  <a:cubicBezTo>
                    <a:pt x="173" y="0"/>
                    <a:pt x="167" y="1"/>
                    <a:pt x="161" y="2"/>
                  </a:cubicBezTo>
                  <a:cubicBezTo>
                    <a:pt x="50" y="23"/>
                    <a:pt x="1" y="249"/>
                    <a:pt x="51" y="505"/>
                  </a:cubicBezTo>
                  <a:cubicBezTo>
                    <a:pt x="99" y="747"/>
                    <a:pt x="219" y="930"/>
                    <a:pt x="327" y="930"/>
                  </a:cubicBezTo>
                  <a:cubicBezTo>
                    <a:pt x="333" y="930"/>
                    <a:pt x="339" y="930"/>
                    <a:pt x="345" y="929"/>
                  </a:cubicBezTo>
                  <a:cubicBezTo>
                    <a:pt x="457" y="907"/>
                    <a:pt x="506" y="682"/>
                    <a:pt x="454" y="426"/>
                  </a:cubicBezTo>
                  <a:cubicBezTo>
                    <a:pt x="407" y="183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555;p44">
              <a:extLst>
                <a:ext uri="{FF2B5EF4-FFF2-40B4-BE49-F238E27FC236}">
                  <a16:creationId xmlns:a16="http://schemas.microsoft.com/office/drawing/2014/main" id="{3876904A-9E2B-42F9-9DB8-D2B983CA5BB7}"/>
                </a:ext>
              </a:extLst>
            </p:cNvPr>
            <p:cNvSpPr/>
            <p:nvPr/>
          </p:nvSpPr>
          <p:spPr>
            <a:xfrm>
              <a:off x="8042318" y="1423660"/>
              <a:ext cx="32145" cy="20250"/>
            </a:xfrm>
            <a:custGeom>
              <a:avLst/>
              <a:gdLst/>
              <a:ahLst/>
              <a:cxnLst/>
              <a:rect l="l" t="t" r="r" b="b"/>
              <a:pathLst>
                <a:path w="935" h="589" extrusionOk="0">
                  <a:moveTo>
                    <a:pt x="733" y="0"/>
                  </a:moveTo>
                  <a:cubicBezTo>
                    <a:pt x="633" y="0"/>
                    <a:pt x="499" y="40"/>
                    <a:pt x="366" y="115"/>
                  </a:cubicBezTo>
                  <a:cubicBezTo>
                    <a:pt x="139" y="245"/>
                    <a:pt x="0" y="429"/>
                    <a:pt x="56" y="528"/>
                  </a:cubicBezTo>
                  <a:cubicBezTo>
                    <a:pt x="80" y="569"/>
                    <a:pt x="133" y="589"/>
                    <a:pt x="203" y="589"/>
                  </a:cubicBezTo>
                  <a:cubicBezTo>
                    <a:pt x="303" y="589"/>
                    <a:pt x="436" y="549"/>
                    <a:pt x="569" y="473"/>
                  </a:cubicBezTo>
                  <a:cubicBezTo>
                    <a:pt x="796" y="344"/>
                    <a:pt x="935" y="159"/>
                    <a:pt x="879" y="61"/>
                  </a:cubicBezTo>
                  <a:cubicBezTo>
                    <a:pt x="856" y="20"/>
                    <a:pt x="803" y="0"/>
                    <a:pt x="733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556;p44">
              <a:extLst>
                <a:ext uri="{FF2B5EF4-FFF2-40B4-BE49-F238E27FC236}">
                  <a16:creationId xmlns:a16="http://schemas.microsoft.com/office/drawing/2014/main" id="{F88DEB86-97A6-70DA-DD46-7189BE8C436A}"/>
                </a:ext>
              </a:extLst>
            </p:cNvPr>
            <p:cNvSpPr/>
            <p:nvPr/>
          </p:nvSpPr>
          <p:spPr>
            <a:xfrm>
              <a:off x="8136862" y="1502700"/>
              <a:ext cx="32145" cy="20284"/>
            </a:xfrm>
            <a:custGeom>
              <a:avLst/>
              <a:gdLst/>
              <a:ahLst/>
              <a:cxnLst/>
              <a:rect l="l" t="t" r="r" b="b"/>
              <a:pathLst>
                <a:path w="935" h="590" extrusionOk="0">
                  <a:moveTo>
                    <a:pt x="732" y="1"/>
                  </a:moveTo>
                  <a:cubicBezTo>
                    <a:pt x="633" y="1"/>
                    <a:pt x="499" y="41"/>
                    <a:pt x="366" y="117"/>
                  </a:cubicBezTo>
                  <a:cubicBezTo>
                    <a:pt x="139" y="245"/>
                    <a:pt x="0" y="430"/>
                    <a:pt x="57" y="529"/>
                  </a:cubicBezTo>
                  <a:cubicBezTo>
                    <a:pt x="80" y="570"/>
                    <a:pt x="133" y="589"/>
                    <a:pt x="203" y="589"/>
                  </a:cubicBezTo>
                  <a:cubicBezTo>
                    <a:pt x="302" y="589"/>
                    <a:pt x="436" y="550"/>
                    <a:pt x="569" y="473"/>
                  </a:cubicBezTo>
                  <a:cubicBezTo>
                    <a:pt x="796" y="345"/>
                    <a:pt x="935" y="160"/>
                    <a:pt x="879" y="62"/>
                  </a:cubicBezTo>
                  <a:cubicBezTo>
                    <a:pt x="856" y="21"/>
                    <a:pt x="803" y="1"/>
                    <a:pt x="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557;p44">
              <a:extLst>
                <a:ext uri="{FF2B5EF4-FFF2-40B4-BE49-F238E27FC236}">
                  <a16:creationId xmlns:a16="http://schemas.microsoft.com/office/drawing/2014/main" id="{5699E456-1264-961F-EF30-981B5E2BE115}"/>
                </a:ext>
              </a:extLst>
            </p:cNvPr>
            <p:cNvSpPr/>
            <p:nvPr/>
          </p:nvSpPr>
          <p:spPr>
            <a:xfrm>
              <a:off x="8019042" y="1228589"/>
              <a:ext cx="280644" cy="254996"/>
            </a:xfrm>
            <a:custGeom>
              <a:avLst/>
              <a:gdLst/>
              <a:ahLst/>
              <a:cxnLst/>
              <a:rect l="l" t="t" r="r" b="b"/>
              <a:pathLst>
                <a:path w="8163" h="7417" extrusionOk="0">
                  <a:moveTo>
                    <a:pt x="5832" y="1"/>
                  </a:moveTo>
                  <a:cubicBezTo>
                    <a:pt x="4726" y="1"/>
                    <a:pt x="3324" y="701"/>
                    <a:pt x="2175" y="1935"/>
                  </a:cubicBezTo>
                  <a:cubicBezTo>
                    <a:pt x="503" y="3732"/>
                    <a:pt x="0" y="5984"/>
                    <a:pt x="1052" y="6964"/>
                  </a:cubicBezTo>
                  <a:cubicBezTo>
                    <a:pt x="1382" y="7271"/>
                    <a:pt x="1825" y="7416"/>
                    <a:pt x="2330" y="7416"/>
                  </a:cubicBezTo>
                  <a:cubicBezTo>
                    <a:pt x="3436" y="7416"/>
                    <a:pt x="4839" y="6716"/>
                    <a:pt x="5987" y="5482"/>
                  </a:cubicBezTo>
                  <a:cubicBezTo>
                    <a:pt x="7660" y="3684"/>
                    <a:pt x="8162" y="1433"/>
                    <a:pt x="7111" y="454"/>
                  </a:cubicBezTo>
                  <a:cubicBezTo>
                    <a:pt x="6781" y="147"/>
                    <a:pt x="6337" y="1"/>
                    <a:pt x="5832" y="1"/>
                  </a:cubicBezTo>
                  <a:close/>
                </a:path>
              </a:pathLst>
            </a:custGeom>
            <a:solidFill>
              <a:srgbClr val="FFC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558;p44">
              <a:extLst>
                <a:ext uri="{FF2B5EF4-FFF2-40B4-BE49-F238E27FC236}">
                  <a16:creationId xmlns:a16="http://schemas.microsoft.com/office/drawing/2014/main" id="{76E65A0C-793B-4DDE-0F6D-9ABB1F0C2E12}"/>
                </a:ext>
              </a:extLst>
            </p:cNvPr>
            <p:cNvSpPr/>
            <p:nvPr/>
          </p:nvSpPr>
          <p:spPr>
            <a:xfrm>
              <a:off x="8019042" y="1228589"/>
              <a:ext cx="280644" cy="254996"/>
            </a:xfrm>
            <a:custGeom>
              <a:avLst/>
              <a:gdLst/>
              <a:ahLst/>
              <a:cxnLst/>
              <a:rect l="l" t="t" r="r" b="b"/>
              <a:pathLst>
                <a:path w="8163" h="7417" extrusionOk="0">
                  <a:moveTo>
                    <a:pt x="5832" y="1"/>
                  </a:moveTo>
                  <a:cubicBezTo>
                    <a:pt x="4726" y="1"/>
                    <a:pt x="3324" y="701"/>
                    <a:pt x="2175" y="1935"/>
                  </a:cubicBezTo>
                  <a:cubicBezTo>
                    <a:pt x="503" y="3732"/>
                    <a:pt x="0" y="5984"/>
                    <a:pt x="1052" y="6964"/>
                  </a:cubicBezTo>
                  <a:cubicBezTo>
                    <a:pt x="1382" y="7271"/>
                    <a:pt x="1825" y="7416"/>
                    <a:pt x="2330" y="7416"/>
                  </a:cubicBezTo>
                  <a:cubicBezTo>
                    <a:pt x="3436" y="7416"/>
                    <a:pt x="4839" y="6716"/>
                    <a:pt x="5987" y="5482"/>
                  </a:cubicBezTo>
                  <a:cubicBezTo>
                    <a:pt x="7660" y="3684"/>
                    <a:pt x="8162" y="1433"/>
                    <a:pt x="7111" y="454"/>
                  </a:cubicBezTo>
                  <a:cubicBezTo>
                    <a:pt x="6781" y="147"/>
                    <a:pt x="6337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559;p44">
              <a:extLst>
                <a:ext uri="{FF2B5EF4-FFF2-40B4-BE49-F238E27FC236}">
                  <a16:creationId xmlns:a16="http://schemas.microsoft.com/office/drawing/2014/main" id="{33CF856C-20BE-86B8-CFA9-42C556E70C7E}"/>
                </a:ext>
              </a:extLst>
            </p:cNvPr>
            <p:cNvSpPr/>
            <p:nvPr/>
          </p:nvSpPr>
          <p:spPr>
            <a:xfrm>
              <a:off x="7997968" y="1212912"/>
              <a:ext cx="280678" cy="254962"/>
            </a:xfrm>
            <a:custGeom>
              <a:avLst/>
              <a:gdLst/>
              <a:ahLst/>
              <a:cxnLst/>
              <a:rect l="l" t="t" r="r" b="b"/>
              <a:pathLst>
                <a:path w="8164" h="7416" extrusionOk="0">
                  <a:moveTo>
                    <a:pt x="5834" y="0"/>
                  </a:moveTo>
                  <a:cubicBezTo>
                    <a:pt x="4727" y="0"/>
                    <a:pt x="3325" y="700"/>
                    <a:pt x="2177" y="1934"/>
                  </a:cubicBezTo>
                  <a:cubicBezTo>
                    <a:pt x="503" y="3732"/>
                    <a:pt x="0" y="5984"/>
                    <a:pt x="1053" y="6963"/>
                  </a:cubicBezTo>
                  <a:cubicBezTo>
                    <a:pt x="1383" y="7270"/>
                    <a:pt x="1827" y="7415"/>
                    <a:pt x="2332" y="7415"/>
                  </a:cubicBezTo>
                  <a:cubicBezTo>
                    <a:pt x="3438" y="7415"/>
                    <a:pt x="4840" y="6716"/>
                    <a:pt x="5989" y="5482"/>
                  </a:cubicBezTo>
                  <a:cubicBezTo>
                    <a:pt x="7661" y="3684"/>
                    <a:pt x="8164" y="1433"/>
                    <a:pt x="7112" y="453"/>
                  </a:cubicBezTo>
                  <a:cubicBezTo>
                    <a:pt x="6782" y="146"/>
                    <a:pt x="6339" y="0"/>
                    <a:pt x="58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560;p44">
              <a:extLst>
                <a:ext uri="{FF2B5EF4-FFF2-40B4-BE49-F238E27FC236}">
                  <a16:creationId xmlns:a16="http://schemas.microsoft.com/office/drawing/2014/main" id="{4131A18A-1D1B-BA71-8D4F-8E98E3389F7F}"/>
                </a:ext>
              </a:extLst>
            </p:cNvPr>
            <p:cNvSpPr/>
            <p:nvPr/>
          </p:nvSpPr>
          <p:spPr>
            <a:xfrm>
              <a:off x="8144770" y="1302540"/>
              <a:ext cx="19390" cy="15540"/>
            </a:xfrm>
            <a:custGeom>
              <a:avLst/>
              <a:gdLst/>
              <a:ahLst/>
              <a:cxnLst/>
              <a:rect l="l" t="t" r="r" b="b"/>
              <a:pathLst>
                <a:path w="564" h="452" fill="none" extrusionOk="0">
                  <a:moveTo>
                    <a:pt x="1" y="451"/>
                  </a:moveTo>
                  <a:lnTo>
                    <a:pt x="564" y="1"/>
                  </a:ln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561;p44">
              <a:extLst>
                <a:ext uri="{FF2B5EF4-FFF2-40B4-BE49-F238E27FC236}">
                  <a16:creationId xmlns:a16="http://schemas.microsoft.com/office/drawing/2014/main" id="{3BE05843-DCA5-E1D0-9C12-20185A54B690}"/>
                </a:ext>
              </a:extLst>
            </p:cNvPr>
            <p:cNvSpPr/>
            <p:nvPr/>
          </p:nvSpPr>
          <p:spPr>
            <a:xfrm>
              <a:off x="8110527" y="1314573"/>
              <a:ext cx="20869" cy="9386"/>
            </a:xfrm>
            <a:custGeom>
              <a:avLst/>
              <a:gdLst/>
              <a:ahLst/>
              <a:cxnLst/>
              <a:rect l="l" t="t" r="r" b="b"/>
              <a:pathLst>
                <a:path w="607" h="273" fill="none" extrusionOk="0">
                  <a:moveTo>
                    <a:pt x="1" y="1"/>
                  </a:moveTo>
                  <a:lnTo>
                    <a:pt x="606" y="272"/>
                  </a:ln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562;p44">
              <a:extLst>
                <a:ext uri="{FF2B5EF4-FFF2-40B4-BE49-F238E27FC236}">
                  <a16:creationId xmlns:a16="http://schemas.microsoft.com/office/drawing/2014/main" id="{43190057-17F3-57CB-F4D4-CCB400FD6CFA}"/>
                </a:ext>
              </a:extLst>
            </p:cNvPr>
            <p:cNvSpPr/>
            <p:nvPr/>
          </p:nvSpPr>
          <p:spPr>
            <a:xfrm>
              <a:off x="8144563" y="1331213"/>
              <a:ext cx="8733" cy="23207"/>
            </a:xfrm>
            <a:custGeom>
              <a:avLst/>
              <a:gdLst/>
              <a:ahLst/>
              <a:cxnLst/>
              <a:rect l="l" t="t" r="r" b="b"/>
              <a:pathLst>
                <a:path w="254" h="675" fill="none" extrusionOk="0">
                  <a:moveTo>
                    <a:pt x="1" y="1"/>
                  </a:moveTo>
                  <a:lnTo>
                    <a:pt x="254" y="675"/>
                  </a:ln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563;p44">
              <a:extLst>
                <a:ext uri="{FF2B5EF4-FFF2-40B4-BE49-F238E27FC236}">
                  <a16:creationId xmlns:a16="http://schemas.microsoft.com/office/drawing/2014/main" id="{18F95560-8D68-68BF-25C1-907B75367595}"/>
                </a:ext>
              </a:extLst>
            </p:cNvPr>
            <p:cNvSpPr/>
            <p:nvPr/>
          </p:nvSpPr>
          <p:spPr>
            <a:xfrm>
              <a:off x="8261008" y="998863"/>
              <a:ext cx="313099" cy="180323"/>
            </a:xfrm>
            <a:custGeom>
              <a:avLst/>
              <a:gdLst/>
              <a:ahLst/>
              <a:cxnLst/>
              <a:rect l="l" t="t" r="r" b="b"/>
              <a:pathLst>
                <a:path w="9107" h="5245" extrusionOk="0">
                  <a:moveTo>
                    <a:pt x="4128" y="1"/>
                  </a:moveTo>
                  <a:cubicBezTo>
                    <a:pt x="1971" y="1"/>
                    <a:pt x="235" y="941"/>
                    <a:pt x="124" y="2244"/>
                  </a:cubicBezTo>
                  <a:cubicBezTo>
                    <a:pt x="1" y="3677"/>
                    <a:pt x="1886" y="5008"/>
                    <a:pt x="4333" y="5217"/>
                  </a:cubicBezTo>
                  <a:cubicBezTo>
                    <a:pt x="4552" y="5235"/>
                    <a:pt x="4768" y="5244"/>
                    <a:pt x="4980" y="5244"/>
                  </a:cubicBezTo>
                  <a:cubicBezTo>
                    <a:pt x="7136" y="5244"/>
                    <a:pt x="8873" y="4306"/>
                    <a:pt x="8984" y="3001"/>
                  </a:cubicBezTo>
                  <a:cubicBezTo>
                    <a:pt x="9107" y="1569"/>
                    <a:pt x="7222" y="238"/>
                    <a:pt x="4775" y="29"/>
                  </a:cubicBezTo>
                  <a:cubicBezTo>
                    <a:pt x="4556" y="10"/>
                    <a:pt x="4340" y="1"/>
                    <a:pt x="4128" y="1"/>
                  </a:cubicBezTo>
                  <a:close/>
                </a:path>
              </a:pathLst>
            </a:custGeom>
            <a:solidFill>
              <a:srgbClr val="FFC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564;p44">
              <a:extLst>
                <a:ext uri="{FF2B5EF4-FFF2-40B4-BE49-F238E27FC236}">
                  <a16:creationId xmlns:a16="http://schemas.microsoft.com/office/drawing/2014/main" id="{0CD4AC4C-8481-8587-91DE-6BF41B85AF40}"/>
                </a:ext>
              </a:extLst>
            </p:cNvPr>
            <p:cNvSpPr/>
            <p:nvPr/>
          </p:nvSpPr>
          <p:spPr>
            <a:xfrm>
              <a:off x="8261008" y="998863"/>
              <a:ext cx="313099" cy="180323"/>
            </a:xfrm>
            <a:custGeom>
              <a:avLst/>
              <a:gdLst/>
              <a:ahLst/>
              <a:cxnLst/>
              <a:rect l="l" t="t" r="r" b="b"/>
              <a:pathLst>
                <a:path w="9107" h="5245" extrusionOk="0">
                  <a:moveTo>
                    <a:pt x="4128" y="1"/>
                  </a:moveTo>
                  <a:cubicBezTo>
                    <a:pt x="1971" y="1"/>
                    <a:pt x="235" y="941"/>
                    <a:pt x="124" y="2244"/>
                  </a:cubicBezTo>
                  <a:cubicBezTo>
                    <a:pt x="1" y="3677"/>
                    <a:pt x="1886" y="5008"/>
                    <a:pt x="4333" y="5217"/>
                  </a:cubicBezTo>
                  <a:cubicBezTo>
                    <a:pt x="4552" y="5235"/>
                    <a:pt x="4768" y="5244"/>
                    <a:pt x="4980" y="5244"/>
                  </a:cubicBezTo>
                  <a:cubicBezTo>
                    <a:pt x="7136" y="5244"/>
                    <a:pt x="8873" y="4306"/>
                    <a:pt x="8984" y="3001"/>
                  </a:cubicBezTo>
                  <a:cubicBezTo>
                    <a:pt x="9107" y="1569"/>
                    <a:pt x="7222" y="238"/>
                    <a:pt x="4775" y="29"/>
                  </a:cubicBezTo>
                  <a:cubicBezTo>
                    <a:pt x="4556" y="10"/>
                    <a:pt x="4340" y="1"/>
                    <a:pt x="4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565;p44">
              <a:extLst>
                <a:ext uri="{FF2B5EF4-FFF2-40B4-BE49-F238E27FC236}">
                  <a16:creationId xmlns:a16="http://schemas.microsoft.com/office/drawing/2014/main" id="{01FE6CAA-D8C4-8047-5EC7-41E6C4C2E663}"/>
                </a:ext>
              </a:extLst>
            </p:cNvPr>
            <p:cNvSpPr/>
            <p:nvPr/>
          </p:nvSpPr>
          <p:spPr>
            <a:xfrm>
              <a:off x="8260423" y="972631"/>
              <a:ext cx="313064" cy="180357"/>
            </a:xfrm>
            <a:custGeom>
              <a:avLst/>
              <a:gdLst/>
              <a:ahLst/>
              <a:cxnLst/>
              <a:rect l="l" t="t" r="r" b="b"/>
              <a:pathLst>
                <a:path w="9106" h="5246" extrusionOk="0">
                  <a:moveTo>
                    <a:pt x="4127" y="0"/>
                  </a:moveTo>
                  <a:cubicBezTo>
                    <a:pt x="1971" y="0"/>
                    <a:pt x="234" y="940"/>
                    <a:pt x="123" y="2244"/>
                  </a:cubicBezTo>
                  <a:cubicBezTo>
                    <a:pt x="0" y="3677"/>
                    <a:pt x="1885" y="5008"/>
                    <a:pt x="4332" y="5217"/>
                  </a:cubicBezTo>
                  <a:cubicBezTo>
                    <a:pt x="4551" y="5236"/>
                    <a:pt x="4767" y="5245"/>
                    <a:pt x="4979" y="5245"/>
                  </a:cubicBezTo>
                  <a:cubicBezTo>
                    <a:pt x="7136" y="5245"/>
                    <a:pt x="8872" y="4305"/>
                    <a:pt x="8983" y="3002"/>
                  </a:cubicBezTo>
                  <a:cubicBezTo>
                    <a:pt x="9106" y="1569"/>
                    <a:pt x="7221" y="237"/>
                    <a:pt x="4774" y="28"/>
                  </a:cubicBezTo>
                  <a:cubicBezTo>
                    <a:pt x="4555" y="10"/>
                    <a:pt x="4339" y="0"/>
                    <a:pt x="41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566;p44">
              <a:extLst>
                <a:ext uri="{FF2B5EF4-FFF2-40B4-BE49-F238E27FC236}">
                  <a16:creationId xmlns:a16="http://schemas.microsoft.com/office/drawing/2014/main" id="{8988CC9D-DE76-A0FC-A74B-45553E02ADDE}"/>
                </a:ext>
              </a:extLst>
            </p:cNvPr>
            <p:cNvSpPr/>
            <p:nvPr/>
          </p:nvSpPr>
          <p:spPr>
            <a:xfrm>
              <a:off x="8438511" y="1054111"/>
              <a:ext cx="24169" cy="5707"/>
            </a:xfrm>
            <a:custGeom>
              <a:avLst/>
              <a:gdLst/>
              <a:ahLst/>
              <a:cxnLst/>
              <a:rect l="l" t="t" r="r" b="b"/>
              <a:pathLst>
                <a:path w="703" h="166" fill="none" extrusionOk="0">
                  <a:moveTo>
                    <a:pt x="0" y="0"/>
                  </a:moveTo>
                  <a:lnTo>
                    <a:pt x="702" y="166"/>
                  </a:ln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567;p44">
              <a:extLst>
                <a:ext uri="{FF2B5EF4-FFF2-40B4-BE49-F238E27FC236}">
                  <a16:creationId xmlns:a16="http://schemas.microsoft.com/office/drawing/2014/main" id="{6095F614-B5ED-D421-10D5-0311F47D3EC0}"/>
                </a:ext>
              </a:extLst>
            </p:cNvPr>
            <p:cNvSpPr/>
            <p:nvPr/>
          </p:nvSpPr>
          <p:spPr>
            <a:xfrm>
              <a:off x="8420118" y="1024992"/>
              <a:ext cx="5501" cy="22209"/>
            </a:xfrm>
            <a:custGeom>
              <a:avLst/>
              <a:gdLst/>
              <a:ahLst/>
              <a:cxnLst/>
              <a:rect l="l" t="t" r="r" b="b"/>
              <a:pathLst>
                <a:path w="160" h="646" fill="none" extrusionOk="0">
                  <a:moveTo>
                    <a:pt x="1" y="1"/>
                  </a:moveTo>
                  <a:lnTo>
                    <a:pt x="159" y="646"/>
                  </a:ln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568;p44">
              <a:extLst>
                <a:ext uri="{FF2B5EF4-FFF2-40B4-BE49-F238E27FC236}">
                  <a16:creationId xmlns:a16="http://schemas.microsoft.com/office/drawing/2014/main" id="{2C00F133-242C-BB9D-118C-A8FA88495CAF}"/>
                </a:ext>
              </a:extLst>
            </p:cNvPr>
            <p:cNvSpPr/>
            <p:nvPr/>
          </p:nvSpPr>
          <p:spPr>
            <a:xfrm>
              <a:off x="8415133" y="1062088"/>
              <a:ext cx="12893" cy="21178"/>
            </a:xfrm>
            <a:custGeom>
              <a:avLst/>
              <a:gdLst/>
              <a:ahLst/>
              <a:cxnLst/>
              <a:rect l="l" t="t" r="r" b="b"/>
              <a:pathLst>
                <a:path w="375" h="616" fill="none" extrusionOk="0">
                  <a:moveTo>
                    <a:pt x="375" y="1"/>
                  </a:moveTo>
                  <a:lnTo>
                    <a:pt x="0" y="615"/>
                  </a:ln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569;p44">
              <a:extLst>
                <a:ext uri="{FF2B5EF4-FFF2-40B4-BE49-F238E27FC236}">
                  <a16:creationId xmlns:a16="http://schemas.microsoft.com/office/drawing/2014/main" id="{E2078F06-3444-3B58-47A9-A8B2E254C379}"/>
                </a:ext>
              </a:extLst>
            </p:cNvPr>
            <p:cNvSpPr/>
            <p:nvPr/>
          </p:nvSpPr>
          <p:spPr>
            <a:xfrm>
              <a:off x="8223121" y="1537870"/>
              <a:ext cx="313477" cy="180495"/>
            </a:xfrm>
            <a:custGeom>
              <a:avLst/>
              <a:gdLst/>
              <a:ahLst/>
              <a:cxnLst/>
              <a:rect l="l" t="t" r="r" b="b"/>
              <a:pathLst>
                <a:path w="9118" h="5250" extrusionOk="0">
                  <a:moveTo>
                    <a:pt x="4105" y="1"/>
                  </a:moveTo>
                  <a:cubicBezTo>
                    <a:pt x="1969" y="1"/>
                    <a:pt x="250" y="927"/>
                    <a:pt x="132" y="2221"/>
                  </a:cubicBezTo>
                  <a:cubicBezTo>
                    <a:pt x="1" y="3653"/>
                    <a:pt x="1878" y="4995"/>
                    <a:pt x="4322" y="5218"/>
                  </a:cubicBezTo>
                  <a:cubicBezTo>
                    <a:pt x="4556" y="5240"/>
                    <a:pt x="4786" y="5250"/>
                    <a:pt x="5011" y="5250"/>
                  </a:cubicBezTo>
                  <a:cubicBezTo>
                    <a:pt x="7149" y="5250"/>
                    <a:pt x="8870" y="4325"/>
                    <a:pt x="8987" y="3030"/>
                  </a:cubicBezTo>
                  <a:cubicBezTo>
                    <a:pt x="9118" y="1598"/>
                    <a:pt x="7242" y="255"/>
                    <a:pt x="4796" y="33"/>
                  </a:cubicBezTo>
                  <a:cubicBezTo>
                    <a:pt x="4562" y="11"/>
                    <a:pt x="4331" y="1"/>
                    <a:pt x="4105" y="1"/>
                  </a:cubicBezTo>
                  <a:close/>
                </a:path>
              </a:pathLst>
            </a:custGeom>
            <a:solidFill>
              <a:srgbClr val="FFC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570;p44">
              <a:extLst>
                <a:ext uri="{FF2B5EF4-FFF2-40B4-BE49-F238E27FC236}">
                  <a16:creationId xmlns:a16="http://schemas.microsoft.com/office/drawing/2014/main" id="{2EC0A9D9-EE44-8226-2A68-7BFD5F0973F2}"/>
                </a:ext>
              </a:extLst>
            </p:cNvPr>
            <p:cNvSpPr/>
            <p:nvPr/>
          </p:nvSpPr>
          <p:spPr>
            <a:xfrm>
              <a:off x="8223121" y="1537870"/>
              <a:ext cx="313477" cy="180495"/>
            </a:xfrm>
            <a:custGeom>
              <a:avLst/>
              <a:gdLst/>
              <a:ahLst/>
              <a:cxnLst/>
              <a:rect l="l" t="t" r="r" b="b"/>
              <a:pathLst>
                <a:path w="9118" h="5250" extrusionOk="0">
                  <a:moveTo>
                    <a:pt x="4105" y="1"/>
                  </a:moveTo>
                  <a:cubicBezTo>
                    <a:pt x="1969" y="1"/>
                    <a:pt x="250" y="927"/>
                    <a:pt x="132" y="2221"/>
                  </a:cubicBezTo>
                  <a:cubicBezTo>
                    <a:pt x="1" y="3653"/>
                    <a:pt x="1878" y="4995"/>
                    <a:pt x="4322" y="5218"/>
                  </a:cubicBezTo>
                  <a:cubicBezTo>
                    <a:pt x="4556" y="5240"/>
                    <a:pt x="4786" y="5250"/>
                    <a:pt x="5011" y="5250"/>
                  </a:cubicBezTo>
                  <a:cubicBezTo>
                    <a:pt x="7149" y="5250"/>
                    <a:pt x="8870" y="4325"/>
                    <a:pt x="8987" y="3030"/>
                  </a:cubicBezTo>
                  <a:cubicBezTo>
                    <a:pt x="9118" y="1598"/>
                    <a:pt x="7242" y="255"/>
                    <a:pt x="4796" y="33"/>
                  </a:cubicBezTo>
                  <a:cubicBezTo>
                    <a:pt x="4562" y="11"/>
                    <a:pt x="4331" y="1"/>
                    <a:pt x="41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571;p44">
              <a:extLst>
                <a:ext uri="{FF2B5EF4-FFF2-40B4-BE49-F238E27FC236}">
                  <a16:creationId xmlns:a16="http://schemas.microsoft.com/office/drawing/2014/main" id="{090B9215-2EFE-DF71-23E2-850691E590B0}"/>
                </a:ext>
              </a:extLst>
            </p:cNvPr>
            <p:cNvSpPr/>
            <p:nvPr/>
          </p:nvSpPr>
          <p:spPr>
            <a:xfrm>
              <a:off x="8222606" y="1511982"/>
              <a:ext cx="313477" cy="180495"/>
            </a:xfrm>
            <a:custGeom>
              <a:avLst/>
              <a:gdLst/>
              <a:ahLst/>
              <a:cxnLst/>
              <a:rect l="l" t="t" r="r" b="b"/>
              <a:pathLst>
                <a:path w="9118" h="5250" extrusionOk="0">
                  <a:moveTo>
                    <a:pt x="4107" y="1"/>
                  </a:moveTo>
                  <a:cubicBezTo>
                    <a:pt x="1969" y="1"/>
                    <a:pt x="249" y="926"/>
                    <a:pt x="131" y="2221"/>
                  </a:cubicBezTo>
                  <a:cubicBezTo>
                    <a:pt x="0" y="3653"/>
                    <a:pt x="1877" y="4994"/>
                    <a:pt x="4322" y="5218"/>
                  </a:cubicBezTo>
                  <a:cubicBezTo>
                    <a:pt x="4556" y="5239"/>
                    <a:pt x="4787" y="5250"/>
                    <a:pt x="5013" y="5250"/>
                  </a:cubicBezTo>
                  <a:cubicBezTo>
                    <a:pt x="7149" y="5250"/>
                    <a:pt x="8868" y="4324"/>
                    <a:pt x="8986" y="3029"/>
                  </a:cubicBezTo>
                  <a:cubicBezTo>
                    <a:pt x="9117" y="1597"/>
                    <a:pt x="7241" y="256"/>
                    <a:pt x="4796" y="32"/>
                  </a:cubicBezTo>
                  <a:cubicBezTo>
                    <a:pt x="4562" y="11"/>
                    <a:pt x="4332" y="1"/>
                    <a:pt x="4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572;p44">
              <a:extLst>
                <a:ext uri="{FF2B5EF4-FFF2-40B4-BE49-F238E27FC236}">
                  <a16:creationId xmlns:a16="http://schemas.microsoft.com/office/drawing/2014/main" id="{47A9E676-8F26-5942-C888-77AF7CEFDAF5}"/>
                </a:ext>
              </a:extLst>
            </p:cNvPr>
            <p:cNvSpPr/>
            <p:nvPr/>
          </p:nvSpPr>
          <p:spPr>
            <a:xfrm>
              <a:off x="8400900" y="1593669"/>
              <a:ext cx="24169" cy="5879"/>
            </a:xfrm>
            <a:custGeom>
              <a:avLst/>
              <a:gdLst/>
              <a:ahLst/>
              <a:cxnLst/>
              <a:rect l="l" t="t" r="r" b="b"/>
              <a:pathLst>
                <a:path w="703" h="171" fill="none" extrusionOk="0">
                  <a:moveTo>
                    <a:pt x="1" y="0"/>
                  </a:moveTo>
                  <a:lnTo>
                    <a:pt x="703" y="170"/>
                  </a:ln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573;p44">
              <a:extLst>
                <a:ext uri="{FF2B5EF4-FFF2-40B4-BE49-F238E27FC236}">
                  <a16:creationId xmlns:a16="http://schemas.microsoft.com/office/drawing/2014/main" id="{4DC53F2D-73D3-9046-736D-F479742912F1}"/>
                </a:ext>
              </a:extLst>
            </p:cNvPr>
            <p:cNvSpPr/>
            <p:nvPr/>
          </p:nvSpPr>
          <p:spPr>
            <a:xfrm>
              <a:off x="8382747" y="1564446"/>
              <a:ext cx="5363" cy="22244"/>
            </a:xfrm>
            <a:custGeom>
              <a:avLst/>
              <a:gdLst/>
              <a:ahLst/>
              <a:cxnLst/>
              <a:rect l="l" t="t" r="r" b="b"/>
              <a:pathLst>
                <a:path w="156" h="647" fill="none" extrusionOk="0">
                  <a:moveTo>
                    <a:pt x="0" y="1"/>
                  </a:moveTo>
                  <a:lnTo>
                    <a:pt x="155" y="647"/>
                  </a:ln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574;p44">
              <a:extLst>
                <a:ext uri="{FF2B5EF4-FFF2-40B4-BE49-F238E27FC236}">
                  <a16:creationId xmlns:a16="http://schemas.microsoft.com/office/drawing/2014/main" id="{E6B9D3A5-92A3-B0BB-2756-61E67FC6454D}"/>
                </a:ext>
              </a:extLst>
            </p:cNvPr>
            <p:cNvSpPr/>
            <p:nvPr/>
          </p:nvSpPr>
          <p:spPr>
            <a:xfrm>
              <a:off x="8377384" y="1601576"/>
              <a:ext cx="13030" cy="21109"/>
            </a:xfrm>
            <a:custGeom>
              <a:avLst/>
              <a:gdLst/>
              <a:ahLst/>
              <a:cxnLst/>
              <a:rect l="l" t="t" r="r" b="b"/>
              <a:pathLst>
                <a:path w="379" h="614" fill="none" extrusionOk="0">
                  <a:moveTo>
                    <a:pt x="379" y="1"/>
                  </a:moveTo>
                  <a:lnTo>
                    <a:pt x="1" y="613"/>
                  </a:ln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575;p44">
              <a:extLst>
                <a:ext uri="{FF2B5EF4-FFF2-40B4-BE49-F238E27FC236}">
                  <a16:creationId xmlns:a16="http://schemas.microsoft.com/office/drawing/2014/main" id="{B8FBB9FD-4CEB-954E-CB7C-E9D83C236BC4}"/>
                </a:ext>
              </a:extLst>
            </p:cNvPr>
            <p:cNvSpPr/>
            <p:nvPr/>
          </p:nvSpPr>
          <p:spPr>
            <a:xfrm>
              <a:off x="7915972" y="1288032"/>
              <a:ext cx="41565" cy="36958"/>
            </a:xfrm>
            <a:custGeom>
              <a:avLst/>
              <a:gdLst/>
              <a:ahLst/>
              <a:cxnLst/>
              <a:rect l="l" t="t" r="r" b="b"/>
              <a:pathLst>
                <a:path w="1209" h="1075" extrusionOk="0">
                  <a:moveTo>
                    <a:pt x="180" y="0"/>
                  </a:moveTo>
                  <a:cubicBezTo>
                    <a:pt x="144" y="0"/>
                    <a:pt x="116" y="10"/>
                    <a:pt x="96" y="29"/>
                  </a:cubicBezTo>
                  <a:cubicBezTo>
                    <a:pt x="0" y="126"/>
                    <a:pt x="150" y="431"/>
                    <a:pt x="430" y="711"/>
                  </a:cubicBezTo>
                  <a:cubicBezTo>
                    <a:pt x="653" y="934"/>
                    <a:pt x="892" y="1075"/>
                    <a:pt x="1029" y="1075"/>
                  </a:cubicBezTo>
                  <a:cubicBezTo>
                    <a:pt x="1064" y="1075"/>
                    <a:pt x="1093" y="1065"/>
                    <a:pt x="1112" y="1046"/>
                  </a:cubicBezTo>
                  <a:cubicBezTo>
                    <a:pt x="1208" y="949"/>
                    <a:pt x="1059" y="644"/>
                    <a:pt x="778" y="364"/>
                  </a:cubicBezTo>
                  <a:cubicBezTo>
                    <a:pt x="555" y="141"/>
                    <a:pt x="317" y="0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576;p44">
              <a:extLst>
                <a:ext uri="{FF2B5EF4-FFF2-40B4-BE49-F238E27FC236}">
                  <a16:creationId xmlns:a16="http://schemas.microsoft.com/office/drawing/2014/main" id="{6F96A16F-C492-E529-4293-A7FC6C958DF6}"/>
                </a:ext>
              </a:extLst>
            </p:cNvPr>
            <p:cNvSpPr/>
            <p:nvPr/>
          </p:nvSpPr>
          <p:spPr>
            <a:xfrm>
              <a:off x="8215627" y="1115067"/>
              <a:ext cx="38231" cy="39984"/>
            </a:xfrm>
            <a:custGeom>
              <a:avLst/>
              <a:gdLst/>
              <a:ahLst/>
              <a:cxnLst/>
              <a:rect l="l" t="t" r="r" b="b"/>
              <a:pathLst>
                <a:path w="1112" h="1163" extrusionOk="0">
                  <a:moveTo>
                    <a:pt x="939" y="0"/>
                  </a:moveTo>
                  <a:cubicBezTo>
                    <a:pt x="805" y="0"/>
                    <a:pt x="572" y="169"/>
                    <a:pt x="364" y="427"/>
                  </a:cubicBezTo>
                  <a:cubicBezTo>
                    <a:pt x="116" y="737"/>
                    <a:pt x="1" y="1056"/>
                    <a:pt x="106" y="1141"/>
                  </a:cubicBezTo>
                  <a:cubicBezTo>
                    <a:pt x="124" y="1155"/>
                    <a:pt x="146" y="1162"/>
                    <a:pt x="173" y="1162"/>
                  </a:cubicBezTo>
                  <a:cubicBezTo>
                    <a:pt x="307" y="1162"/>
                    <a:pt x="541" y="993"/>
                    <a:pt x="748" y="736"/>
                  </a:cubicBezTo>
                  <a:cubicBezTo>
                    <a:pt x="996" y="426"/>
                    <a:pt x="1112" y="106"/>
                    <a:pt x="1006" y="21"/>
                  </a:cubicBezTo>
                  <a:cubicBezTo>
                    <a:pt x="988" y="7"/>
                    <a:pt x="965" y="0"/>
                    <a:pt x="9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577;p44">
              <a:extLst>
                <a:ext uri="{FF2B5EF4-FFF2-40B4-BE49-F238E27FC236}">
                  <a16:creationId xmlns:a16="http://schemas.microsoft.com/office/drawing/2014/main" id="{E162E869-31A1-6E52-0634-FD74BFAAEC41}"/>
                </a:ext>
              </a:extLst>
            </p:cNvPr>
            <p:cNvSpPr/>
            <p:nvPr/>
          </p:nvSpPr>
          <p:spPr>
            <a:xfrm>
              <a:off x="8161031" y="1684363"/>
              <a:ext cx="38231" cy="40018"/>
            </a:xfrm>
            <a:custGeom>
              <a:avLst/>
              <a:gdLst/>
              <a:ahLst/>
              <a:cxnLst/>
              <a:rect l="l" t="t" r="r" b="b"/>
              <a:pathLst>
                <a:path w="1112" h="1164" extrusionOk="0">
                  <a:moveTo>
                    <a:pt x="939" y="1"/>
                  </a:moveTo>
                  <a:cubicBezTo>
                    <a:pt x="806" y="1"/>
                    <a:pt x="572" y="170"/>
                    <a:pt x="365" y="429"/>
                  </a:cubicBezTo>
                  <a:cubicBezTo>
                    <a:pt x="116" y="737"/>
                    <a:pt x="0" y="1057"/>
                    <a:pt x="107" y="1142"/>
                  </a:cubicBezTo>
                  <a:cubicBezTo>
                    <a:pt x="124" y="1156"/>
                    <a:pt x="147" y="1163"/>
                    <a:pt x="174" y="1163"/>
                  </a:cubicBezTo>
                  <a:cubicBezTo>
                    <a:pt x="307" y="1163"/>
                    <a:pt x="541" y="994"/>
                    <a:pt x="748" y="736"/>
                  </a:cubicBezTo>
                  <a:cubicBezTo>
                    <a:pt x="996" y="426"/>
                    <a:pt x="1112" y="107"/>
                    <a:pt x="1006" y="22"/>
                  </a:cubicBezTo>
                  <a:cubicBezTo>
                    <a:pt x="989" y="8"/>
                    <a:pt x="966" y="1"/>
                    <a:pt x="9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578;p44">
              <a:extLst>
                <a:ext uri="{FF2B5EF4-FFF2-40B4-BE49-F238E27FC236}">
                  <a16:creationId xmlns:a16="http://schemas.microsoft.com/office/drawing/2014/main" id="{2D259219-D7DE-8B8F-23D5-73DC6A8D9AB6}"/>
                </a:ext>
              </a:extLst>
            </p:cNvPr>
            <p:cNvSpPr/>
            <p:nvPr/>
          </p:nvSpPr>
          <p:spPr>
            <a:xfrm>
              <a:off x="8535256" y="1213875"/>
              <a:ext cx="50229" cy="20422"/>
            </a:xfrm>
            <a:custGeom>
              <a:avLst/>
              <a:gdLst/>
              <a:ahLst/>
              <a:cxnLst/>
              <a:rect l="l" t="t" r="r" b="b"/>
              <a:pathLst>
                <a:path w="1461" h="594" extrusionOk="0">
                  <a:moveTo>
                    <a:pt x="1097" y="1"/>
                  </a:moveTo>
                  <a:cubicBezTo>
                    <a:pt x="974" y="1"/>
                    <a:pt x="826" y="20"/>
                    <a:pt x="670" y="59"/>
                  </a:cubicBezTo>
                  <a:cubicBezTo>
                    <a:pt x="286" y="156"/>
                    <a:pt x="1" y="342"/>
                    <a:pt x="34" y="473"/>
                  </a:cubicBezTo>
                  <a:cubicBezTo>
                    <a:pt x="54" y="552"/>
                    <a:pt x="183" y="593"/>
                    <a:pt x="366" y="593"/>
                  </a:cubicBezTo>
                  <a:cubicBezTo>
                    <a:pt x="489" y="593"/>
                    <a:pt x="636" y="574"/>
                    <a:pt x="791" y="535"/>
                  </a:cubicBezTo>
                  <a:cubicBezTo>
                    <a:pt x="1176" y="438"/>
                    <a:pt x="1461" y="253"/>
                    <a:pt x="1427" y="121"/>
                  </a:cubicBezTo>
                  <a:cubicBezTo>
                    <a:pt x="1407" y="42"/>
                    <a:pt x="1279" y="1"/>
                    <a:pt x="1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579;p44">
              <a:extLst>
                <a:ext uri="{FF2B5EF4-FFF2-40B4-BE49-F238E27FC236}">
                  <a16:creationId xmlns:a16="http://schemas.microsoft.com/office/drawing/2014/main" id="{2ED8A165-A660-59E7-5C68-1A64BFC4870E}"/>
                </a:ext>
              </a:extLst>
            </p:cNvPr>
            <p:cNvSpPr/>
            <p:nvPr/>
          </p:nvSpPr>
          <p:spPr>
            <a:xfrm>
              <a:off x="8535256" y="1580535"/>
              <a:ext cx="50229" cy="20422"/>
            </a:xfrm>
            <a:custGeom>
              <a:avLst/>
              <a:gdLst/>
              <a:ahLst/>
              <a:cxnLst/>
              <a:rect l="l" t="t" r="r" b="b"/>
              <a:pathLst>
                <a:path w="1461" h="594" extrusionOk="0">
                  <a:moveTo>
                    <a:pt x="1095" y="0"/>
                  </a:moveTo>
                  <a:cubicBezTo>
                    <a:pt x="972" y="0"/>
                    <a:pt x="825" y="19"/>
                    <a:pt x="670" y="58"/>
                  </a:cubicBezTo>
                  <a:cubicBezTo>
                    <a:pt x="286" y="156"/>
                    <a:pt x="1" y="341"/>
                    <a:pt x="34" y="473"/>
                  </a:cubicBezTo>
                  <a:cubicBezTo>
                    <a:pt x="54" y="552"/>
                    <a:pt x="183" y="594"/>
                    <a:pt x="366" y="594"/>
                  </a:cubicBezTo>
                  <a:cubicBezTo>
                    <a:pt x="489" y="594"/>
                    <a:pt x="636" y="575"/>
                    <a:pt x="791" y="536"/>
                  </a:cubicBezTo>
                  <a:cubicBezTo>
                    <a:pt x="1176" y="438"/>
                    <a:pt x="1461" y="253"/>
                    <a:pt x="1427" y="121"/>
                  </a:cubicBezTo>
                  <a:cubicBezTo>
                    <a:pt x="1407" y="42"/>
                    <a:pt x="1278" y="0"/>
                    <a:pt x="10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580;p44">
              <a:extLst>
                <a:ext uri="{FF2B5EF4-FFF2-40B4-BE49-F238E27FC236}">
                  <a16:creationId xmlns:a16="http://schemas.microsoft.com/office/drawing/2014/main" id="{1BBE6EEB-541C-352D-F7F7-C08C65B5457A}"/>
                </a:ext>
              </a:extLst>
            </p:cNvPr>
            <p:cNvSpPr/>
            <p:nvPr/>
          </p:nvSpPr>
          <p:spPr>
            <a:xfrm>
              <a:off x="8016670" y="583795"/>
              <a:ext cx="451100" cy="39021"/>
            </a:xfrm>
            <a:custGeom>
              <a:avLst/>
              <a:gdLst/>
              <a:ahLst/>
              <a:cxnLst/>
              <a:rect l="l" t="t" r="r" b="b"/>
              <a:pathLst>
                <a:path w="13121" h="1135" fill="none" extrusionOk="0">
                  <a:moveTo>
                    <a:pt x="1" y="151"/>
                  </a:moveTo>
                  <a:cubicBezTo>
                    <a:pt x="1" y="151"/>
                    <a:pt x="3668" y="1135"/>
                    <a:pt x="7298" y="794"/>
                  </a:cubicBezTo>
                  <a:cubicBezTo>
                    <a:pt x="10928" y="454"/>
                    <a:pt x="13121" y="0"/>
                    <a:pt x="13121" y="0"/>
                  </a:cubicBezTo>
                </a:path>
              </a:pathLst>
            </a:custGeom>
            <a:noFill/>
            <a:ln w="5250" cap="flat" cmpd="sng">
              <a:solidFill>
                <a:schemeClr val="dk1"/>
              </a:solidFill>
              <a:prstDash val="solid"/>
              <a:miter lim="11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581;p44">
              <a:extLst>
                <a:ext uri="{FF2B5EF4-FFF2-40B4-BE49-F238E27FC236}">
                  <a16:creationId xmlns:a16="http://schemas.microsoft.com/office/drawing/2014/main" id="{4B0210B4-590D-00FE-F8D2-06F67CC5EF1B}"/>
                </a:ext>
              </a:extLst>
            </p:cNvPr>
            <p:cNvSpPr/>
            <p:nvPr/>
          </p:nvSpPr>
          <p:spPr>
            <a:xfrm>
              <a:off x="8494344" y="902771"/>
              <a:ext cx="82031" cy="177573"/>
            </a:xfrm>
            <a:custGeom>
              <a:avLst/>
              <a:gdLst/>
              <a:ahLst/>
              <a:cxnLst/>
              <a:rect l="l" t="t" r="r" b="b"/>
              <a:pathLst>
                <a:path w="2386" h="5165" extrusionOk="0">
                  <a:moveTo>
                    <a:pt x="968" y="1"/>
                  </a:moveTo>
                  <a:cubicBezTo>
                    <a:pt x="949" y="1"/>
                    <a:pt x="930" y="1"/>
                    <a:pt x="910" y="2"/>
                  </a:cubicBezTo>
                  <a:cubicBezTo>
                    <a:pt x="395" y="35"/>
                    <a:pt x="0" y="474"/>
                    <a:pt x="23" y="989"/>
                  </a:cubicBezTo>
                  <a:lnTo>
                    <a:pt x="165" y="4259"/>
                  </a:lnTo>
                  <a:cubicBezTo>
                    <a:pt x="187" y="4771"/>
                    <a:pt x="610" y="5164"/>
                    <a:pt x="1110" y="5164"/>
                  </a:cubicBezTo>
                  <a:cubicBezTo>
                    <a:pt x="1147" y="5164"/>
                    <a:pt x="1185" y="5162"/>
                    <a:pt x="1223" y="5158"/>
                  </a:cubicBezTo>
                  <a:lnTo>
                    <a:pt x="1491" y="5126"/>
                  </a:lnTo>
                  <a:cubicBezTo>
                    <a:pt x="2015" y="5064"/>
                    <a:pt x="2386" y="4589"/>
                    <a:pt x="2320" y="4067"/>
                  </a:cubicBezTo>
                  <a:lnTo>
                    <a:pt x="1910" y="830"/>
                  </a:lnTo>
                  <a:cubicBezTo>
                    <a:pt x="1848" y="353"/>
                    <a:pt x="1442" y="1"/>
                    <a:pt x="9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582;p44">
              <a:extLst>
                <a:ext uri="{FF2B5EF4-FFF2-40B4-BE49-F238E27FC236}">
                  <a16:creationId xmlns:a16="http://schemas.microsoft.com/office/drawing/2014/main" id="{A90D7972-5F30-039F-E139-CBC420E4020B}"/>
                </a:ext>
              </a:extLst>
            </p:cNvPr>
            <p:cNvSpPr/>
            <p:nvPr/>
          </p:nvSpPr>
          <p:spPr>
            <a:xfrm>
              <a:off x="8501633" y="1124487"/>
              <a:ext cx="82271" cy="88425"/>
            </a:xfrm>
            <a:custGeom>
              <a:avLst/>
              <a:gdLst/>
              <a:ahLst/>
              <a:cxnLst/>
              <a:rect l="l" t="t" r="r" b="b"/>
              <a:pathLst>
                <a:path w="2393" h="2572" extrusionOk="0">
                  <a:moveTo>
                    <a:pt x="1196" y="1"/>
                  </a:moveTo>
                  <a:cubicBezTo>
                    <a:pt x="528" y="1"/>
                    <a:pt x="1" y="569"/>
                    <a:pt x="50" y="1235"/>
                  </a:cubicBezTo>
                  <a:lnTo>
                    <a:pt x="70" y="1508"/>
                  </a:lnTo>
                  <a:cubicBezTo>
                    <a:pt x="115" y="2108"/>
                    <a:pt x="614" y="2572"/>
                    <a:pt x="1216" y="2572"/>
                  </a:cubicBezTo>
                  <a:cubicBezTo>
                    <a:pt x="1871" y="2572"/>
                    <a:pt x="2393" y="2026"/>
                    <a:pt x="2364" y="1373"/>
                  </a:cubicBezTo>
                  <a:lnTo>
                    <a:pt x="2351" y="1100"/>
                  </a:lnTo>
                  <a:cubicBezTo>
                    <a:pt x="2325" y="485"/>
                    <a:pt x="1819" y="1"/>
                    <a:pt x="12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299" y="95250"/>
            <a:ext cx="3705225" cy="5078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FURTHER PRACTICE</a:t>
            </a:r>
          </a:p>
        </p:txBody>
      </p:sp>
      <p:sp>
        <p:nvSpPr>
          <p:cNvPr id="13" name="Content Placeholder 2"/>
          <p:cNvSpPr txBox="1"/>
          <p:nvPr/>
        </p:nvSpPr>
        <p:spPr>
          <a:xfrm>
            <a:off x="463387" y="1169736"/>
            <a:ext cx="7886700" cy="3497679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1. A. </a:t>
            </a:r>
            <a:r>
              <a:rPr lang="en-US" sz="2800" u="sng" dirty="0"/>
              <a:t>h</a:t>
            </a:r>
            <a:r>
              <a:rPr lang="en-US" sz="2800" dirty="0"/>
              <a:t>abit 	  B. </a:t>
            </a:r>
            <a:r>
              <a:rPr lang="en-US" sz="2800" u="sng" dirty="0"/>
              <a:t>h</a:t>
            </a:r>
            <a:r>
              <a:rPr lang="en-US" sz="2800" dirty="0"/>
              <a:t>our 	C. </a:t>
            </a:r>
            <a:r>
              <a:rPr lang="en-US" sz="2800" u="sng" dirty="0"/>
              <a:t>h</a:t>
            </a:r>
            <a:r>
              <a:rPr lang="en-US" sz="2800" dirty="0"/>
              <a:t>uman 	 D. </a:t>
            </a:r>
            <a:r>
              <a:rPr lang="en-US" sz="2800" u="sng" dirty="0"/>
              <a:t>h</a:t>
            </a:r>
            <a:r>
              <a:rPr lang="en-US" sz="2800" dirty="0"/>
              <a:t>ealthy</a:t>
            </a:r>
            <a:br>
              <a:rPr lang="en-US" sz="2800" dirty="0"/>
            </a:br>
            <a:r>
              <a:rPr lang="en-US" sz="2800" dirty="0"/>
              <a:t>2. A. </a:t>
            </a:r>
            <a:r>
              <a:rPr lang="en-US" sz="2800" u="sng" dirty="0"/>
              <a:t>r</a:t>
            </a:r>
            <a:r>
              <a:rPr lang="en-US" sz="2800" dirty="0"/>
              <a:t>eally 	B. </a:t>
            </a:r>
            <a:r>
              <a:rPr lang="en-US" sz="2800" u="sng" dirty="0"/>
              <a:t>r</a:t>
            </a:r>
            <a:r>
              <a:rPr lang="en-US" sz="2800" dirty="0"/>
              <a:t>eady	C. lea</a:t>
            </a:r>
            <a:r>
              <a:rPr lang="en-US" sz="2800" u="sng" dirty="0"/>
              <a:t>r</a:t>
            </a:r>
            <a:r>
              <a:rPr lang="en-US" sz="2800" dirty="0"/>
              <a:t>ner  	 D. wor</a:t>
            </a:r>
            <a:r>
              <a:rPr lang="en-US" sz="2800" u="sng" dirty="0"/>
              <a:t>r</a:t>
            </a:r>
            <a:r>
              <a:rPr lang="en-US" sz="2800" dirty="0"/>
              <a:t>y</a:t>
            </a:r>
            <a:br>
              <a:rPr lang="en-US" sz="2800" dirty="0"/>
            </a:br>
            <a:r>
              <a:rPr lang="en-US" sz="2800" dirty="0"/>
              <a:t>3.  A. </a:t>
            </a:r>
            <a:r>
              <a:rPr lang="en-US" sz="2800" u="sng" dirty="0"/>
              <a:t>h</a:t>
            </a:r>
            <a:r>
              <a:rPr lang="en-US" sz="2800" dirty="0"/>
              <a:t>onour  B. </a:t>
            </a:r>
            <a:r>
              <a:rPr lang="en-US" sz="2800" u="sng" dirty="0"/>
              <a:t>h</a:t>
            </a:r>
            <a:r>
              <a:rPr lang="en-US" sz="2800" dirty="0"/>
              <a:t>appy C. </a:t>
            </a:r>
            <a:r>
              <a:rPr lang="en-US" sz="2800" u="sng" dirty="0"/>
              <a:t>h</a:t>
            </a:r>
            <a:r>
              <a:rPr lang="en-US" sz="2800" dirty="0"/>
              <a:t>urry	  D. a</a:t>
            </a:r>
            <a:r>
              <a:rPr lang="en-US" sz="2800" u="sng" dirty="0"/>
              <a:t>h</a:t>
            </a:r>
            <a:r>
              <a:rPr lang="en-US" sz="2800" dirty="0"/>
              <a:t>ead</a:t>
            </a:r>
            <a:br>
              <a:rPr lang="en-US" sz="2800" dirty="0"/>
            </a:br>
            <a:r>
              <a:rPr lang="en-US" sz="2800" dirty="0"/>
              <a:t>4. A. seve</a:t>
            </a:r>
            <a:r>
              <a:rPr lang="en-US" sz="2800" u="sng" dirty="0"/>
              <a:t>r</a:t>
            </a:r>
            <a:r>
              <a:rPr lang="en-US" sz="2800" dirty="0"/>
              <a:t>al   B. sta</a:t>
            </a:r>
            <a:r>
              <a:rPr lang="en-US" sz="2800" u="sng" dirty="0"/>
              <a:t>r</a:t>
            </a:r>
            <a:r>
              <a:rPr lang="en-US" sz="2800" dirty="0"/>
              <a:t>t 	C. </a:t>
            </a:r>
            <a:r>
              <a:rPr lang="en-US" sz="2800" u="sng" dirty="0"/>
              <a:t>r</a:t>
            </a:r>
            <a:r>
              <a:rPr lang="en-US" sz="2800" dirty="0"/>
              <a:t>egular 	  D. pa</a:t>
            </a:r>
            <a:r>
              <a:rPr lang="en-US" sz="2800" u="sng" dirty="0"/>
              <a:t>r</a:t>
            </a:r>
            <a:r>
              <a:rPr lang="en-US" sz="2800" dirty="0"/>
              <a:t>ent</a:t>
            </a:r>
            <a:br>
              <a:rPr lang="en-US" sz="2800" dirty="0"/>
            </a:br>
            <a:r>
              <a:rPr lang="en-US" sz="2800" dirty="0"/>
              <a:t>5. A. w</a:t>
            </a:r>
            <a:r>
              <a:rPr lang="en-US" sz="2800" u="sng" dirty="0"/>
              <a:t>h</a:t>
            </a:r>
            <a:r>
              <a:rPr lang="en-US" sz="2800" dirty="0"/>
              <a:t>ere   B. </a:t>
            </a:r>
            <a:r>
              <a:rPr lang="en-US" sz="2800" u="sng" dirty="0"/>
              <a:t>h</a:t>
            </a:r>
            <a:r>
              <a:rPr lang="en-US" sz="2800" dirty="0"/>
              <a:t>onest   C. </a:t>
            </a:r>
            <a:r>
              <a:rPr lang="en-US" sz="2800" u="sng" dirty="0"/>
              <a:t>h</a:t>
            </a:r>
            <a:r>
              <a:rPr lang="en-US" sz="2800" dirty="0"/>
              <a:t>omesick D. c</a:t>
            </a:r>
            <a:r>
              <a:rPr lang="en-US" sz="2800" u="sng" dirty="0"/>
              <a:t>h</a:t>
            </a:r>
            <a:r>
              <a:rPr lang="en-US" sz="2800" dirty="0"/>
              <a:t>orus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14" name="Rectangle 13"/>
          <p:cNvSpPr/>
          <p:nvPr/>
        </p:nvSpPr>
        <p:spPr>
          <a:xfrm>
            <a:off x="304565" y="603081"/>
            <a:ext cx="8204344" cy="68480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2000" b="1" dirty="0">
                <a:solidFill>
                  <a:srgbClr val="FF0000"/>
                </a:solidFill>
              </a:rPr>
              <a:t>Circle the letter A, B, C, or D to indicate the word whose </a:t>
            </a:r>
          </a:p>
          <a:p>
            <a:pPr defTabSz="685800">
              <a:buClrTx/>
            </a:pPr>
            <a:r>
              <a:rPr lang="en-US" sz="2000" b="1" dirty="0">
                <a:solidFill>
                  <a:srgbClr val="FF0000"/>
                </a:solidFill>
              </a:rPr>
              <a:t>underlined part differs from the other three in pronunciation</a:t>
            </a:r>
            <a:r>
              <a:rPr lang="en-US" sz="2000" b="1" dirty="0"/>
              <a:t>.</a:t>
            </a:r>
            <a:endParaRPr lang="en-US" sz="2000" b="1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2266122" y="1316789"/>
            <a:ext cx="715617" cy="507830"/>
          </a:xfrm>
          <a:prstGeom prst="ellips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B</a:t>
            </a:r>
            <a:r>
              <a:rPr lang="en-US" sz="2400" dirty="0"/>
              <a:t>.</a:t>
            </a:r>
            <a:endParaRPr lang="en-US" dirty="0"/>
          </a:p>
        </p:txBody>
      </p:sp>
      <p:sp>
        <p:nvSpPr>
          <p:cNvPr id="85" name="Oval 84"/>
          <p:cNvSpPr/>
          <p:nvPr/>
        </p:nvSpPr>
        <p:spPr>
          <a:xfrm>
            <a:off x="3896140" y="1960834"/>
            <a:ext cx="747423" cy="507830"/>
          </a:xfrm>
          <a:prstGeom prst="ellips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C</a:t>
            </a:r>
            <a:r>
              <a:rPr lang="en-US" sz="2400" dirty="0"/>
              <a:t>.</a:t>
            </a:r>
            <a:endParaRPr lang="en-US" dirty="0"/>
          </a:p>
        </p:txBody>
      </p:sp>
      <p:sp>
        <p:nvSpPr>
          <p:cNvPr id="86" name="Oval 85"/>
          <p:cNvSpPr/>
          <p:nvPr/>
        </p:nvSpPr>
        <p:spPr>
          <a:xfrm>
            <a:off x="765976" y="2554610"/>
            <a:ext cx="715617" cy="507830"/>
          </a:xfrm>
          <a:prstGeom prst="ellips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A</a:t>
            </a:r>
            <a:r>
              <a:rPr lang="en-US" sz="2400" dirty="0"/>
              <a:t>.</a:t>
            </a:r>
            <a:endParaRPr lang="en-US" dirty="0"/>
          </a:p>
        </p:txBody>
      </p:sp>
      <p:sp>
        <p:nvSpPr>
          <p:cNvPr id="87" name="Oval 86"/>
          <p:cNvSpPr/>
          <p:nvPr/>
        </p:nvSpPr>
        <p:spPr>
          <a:xfrm>
            <a:off x="2570921" y="3268834"/>
            <a:ext cx="715617" cy="507830"/>
          </a:xfrm>
          <a:prstGeom prst="ellips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B</a:t>
            </a:r>
            <a:r>
              <a:rPr lang="en-US" sz="2400" dirty="0"/>
              <a:t>.</a:t>
            </a:r>
            <a:endParaRPr lang="en-US" dirty="0"/>
          </a:p>
        </p:txBody>
      </p:sp>
      <p:sp>
        <p:nvSpPr>
          <p:cNvPr id="88" name="Oval 87"/>
          <p:cNvSpPr/>
          <p:nvPr/>
        </p:nvSpPr>
        <p:spPr>
          <a:xfrm>
            <a:off x="4168197" y="3904617"/>
            <a:ext cx="715617" cy="507830"/>
          </a:xfrm>
          <a:prstGeom prst="ellips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59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5" grpId="0" animBg="1"/>
      <p:bldP spid="86" grpId="0" animBg="1"/>
      <p:bldP spid="87" grpId="0" animBg="1"/>
      <p:bldP spid="8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825" y="95250"/>
            <a:ext cx="3048000" cy="5078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effectLst>
                  <a:glow>
                    <a:prstClr val="white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6768" y="648023"/>
            <a:ext cx="194813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Calibri" panose="020F0502020204030204"/>
                <a:ea typeface="+mn-ea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70223" y="751934"/>
            <a:ext cx="376955" cy="3769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9813" y="674954"/>
            <a:ext cx="297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3506" y="2150257"/>
            <a:ext cx="8243638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630" indent="-214630" defTabSz="685800">
              <a:lnSpc>
                <a:spcPct val="150000"/>
              </a:lnSpc>
              <a:buClrTx/>
              <a:buFont typeface="Wingdings" panose="05000000000000000000" pitchFamily="2" charset="2"/>
              <a:buChar char="ü"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List some phrases learned in the lesson.  </a:t>
            </a:r>
          </a:p>
          <a:p>
            <a:pPr marL="214630" indent="-214630" defTabSz="685800">
              <a:lnSpc>
                <a:spcPct val="150000"/>
              </a:lnSpc>
              <a:buClrTx/>
              <a:buFont typeface="Wingdings" panose="05000000000000000000" pitchFamily="2" charset="2"/>
              <a:buChar char="ü"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List some other learned words / phrases related to students’ life and schoolwork.</a:t>
            </a:r>
          </a:p>
          <a:p>
            <a:pPr marL="214630" indent="-214630" defTabSz="685800">
              <a:lnSpc>
                <a:spcPct val="150000"/>
              </a:lnSpc>
              <a:buClrTx/>
              <a:buFont typeface="Wingdings" panose="05000000000000000000" pitchFamily="2" charset="2"/>
              <a:buChar char="ü"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Pronounce 2 sounds learned in the lessons and give examples.</a:t>
            </a:r>
            <a:r>
              <a:rPr lang="en-US" sz="15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 </a:t>
            </a:r>
          </a:p>
        </p:txBody>
      </p:sp>
      <p:pic>
        <p:nvPicPr>
          <p:cNvPr id="19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1579960"/>
            <a:ext cx="1603203" cy="107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oogle Shape;1514;p44">
            <a:extLst>
              <a:ext uri="{FF2B5EF4-FFF2-40B4-BE49-F238E27FC236}">
                <a16:creationId xmlns:a16="http://schemas.microsoft.com/office/drawing/2014/main" id="{A5DB0A5E-F9CC-56DC-7CD0-11F64F6C1155}"/>
              </a:ext>
            </a:extLst>
          </p:cNvPr>
          <p:cNvGrpSpPr/>
          <p:nvPr/>
        </p:nvGrpSpPr>
        <p:grpSpPr>
          <a:xfrm rot="597173">
            <a:off x="6058957" y="392090"/>
            <a:ext cx="1041379" cy="1805442"/>
            <a:chOff x="7768826" y="234256"/>
            <a:chExt cx="949816" cy="1646699"/>
          </a:xfrm>
        </p:grpSpPr>
        <p:sp>
          <p:nvSpPr>
            <p:cNvPr id="6" name="Google Shape;1515;p44">
              <a:extLst>
                <a:ext uri="{FF2B5EF4-FFF2-40B4-BE49-F238E27FC236}">
                  <a16:creationId xmlns:a16="http://schemas.microsoft.com/office/drawing/2014/main" id="{2BD2728F-7AC7-DC47-E8FA-7B5305E70F9D}"/>
                </a:ext>
              </a:extLst>
            </p:cNvPr>
            <p:cNvSpPr/>
            <p:nvPr/>
          </p:nvSpPr>
          <p:spPr>
            <a:xfrm>
              <a:off x="7768826" y="234256"/>
              <a:ext cx="949816" cy="1646699"/>
            </a:xfrm>
            <a:custGeom>
              <a:avLst/>
              <a:gdLst/>
              <a:ahLst/>
              <a:cxnLst/>
              <a:rect l="l" t="t" r="r" b="b"/>
              <a:pathLst>
                <a:path w="27627" h="47897" extrusionOk="0">
                  <a:moveTo>
                    <a:pt x="19240" y="1"/>
                  </a:moveTo>
                  <a:cubicBezTo>
                    <a:pt x="18633" y="1"/>
                    <a:pt x="18099" y="439"/>
                    <a:pt x="17997" y="1057"/>
                  </a:cubicBezTo>
                  <a:lnTo>
                    <a:pt x="16792" y="8420"/>
                  </a:lnTo>
                  <a:lnTo>
                    <a:pt x="5330" y="8420"/>
                  </a:lnTo>
                  <a:cubicBezTo>
                    <a:pt x="4184" y="8420"/>
                    <a:pt x="3262" y="9318"/>
                    <a:pt x="3229" y="10462"/>
                  </a:cubicBezTo>
                  <a:lnTo>
                    <a:pt x="3197" y="11659"/>
                  </a:lnTo>
                  <a:cubicBezTo>
                    <a:pt x="2855" y="11986"/>
                    <a:pt x="2647" y="12444"/>
                    <a:pt x="2647" y="12936"/>
                  </a:cubicBezTo>
                  <a:lnTo>
                    <a:pt x="2647" y="13223"/>
                  </a:lnTo>
                  <a:cubicBezTo>
                    <a:pt x="2647" y="13646"/>
                    <a:pt x="2799" y="14043"/>
                    <a:pt x="3056" y="14352"/>
                  </a:cubicBezTo>
                  <a:cubicBezTo>
                    <a:pt x="2869" y="14633"/>
                    <a:pt x="2761" y="14969"/>
                    <a:pt x="2761" y="15330"/>
                  </a:cubicBezTo>
                  <a:cubicBezTo>
                    <a:pt x="2761" y="15802"/>
                    <a:pt x="2945" y="16247"/>
                    <a:pt x="3280" y="16581"/>
                  </a:cubicBezTo>
                  <a:lnTo>
                    <a:pt x="3371" y="16673"/>
                  </a:lnTo>
                  <a:cubicBezTo>
                    <a:pt x="115" y="19229"/>
                    <a:pt x="4" y="25128"/>
                    <a:pt x="1" y="25393"/>
                  </a:cubicBezTo>
                  <a:cubicBezTo>
                    <a:pt x="1" y="25415"/>
                    <a:pt x="1" y="25438"/>
                    <a:pt x="2" y="25459"/>
                  </a:cubicBezTo>
                  <a:lnTo>
                    <a:pt x="683" y="42397"/>
                  </a:lnTo>
                  <a:cubicBezTo>
                    <a:pt x="690" y="42576"/>
                    <a:pt x="734" y="42751"/>
                    <a:pt x="815" y="42911"/>
                  </a:cubicBezTo>
                  <a:cubicBezTo>
                    <a:pt x="2415" y="46113"/>
                    <a:pt x="6213" y="47877"/>
                    <a:pt x="11506" y="47877"/>
                  </a:cubicBezTo>
                  <a:cubicBezTo>
                    <a:pt x="12112" y="47877"/>
                    <a:pt x="12618" y="47896"/>
                    <a:pt x="13046" y="47896"/>
                  </a:cubicBezTo>
                  <a:cubicBezTo>
                    <a:pt x="13290" y="47896"/>
                    <a:pt x="13509" y="47890"/>
                    <a:pt x="13708" y="47870"/>
                  </a:cubicBezTo>
                  <a:cubicBezTo>
                    <a:pt x="13906" y="47890"/>
                    <a:pt x="14153" y="47896"/>
                    <a:pt x="14433" y="47896"/>
                  </a:cubicBezTo>
                  <a:cubicBezTo>
                    <a:pt x="14924" y="47896"/>
                    <a:pt x="15515" y="47877"/>
                    <a:pt x="16122" y="47877"/>
                  </a:cubicBezTo>
                  <a:cubicBezTo>
                    <a:pt x="21414" y="47877"/>
                    <a:pt x="25211" y="46113"/>
                    <a:pt x="26813" y="42911"/>
                  </a:cubicBezTo>
                  <a:cubicBezTo>
                    <a:pt x="26893" y="42751"/>
                    <a:pt x="26937" y="42576"/>
                    <a:pt x="26945" y="42397"/>
                  </a:cubicBezTo>
                  <a:lnTo>
                    <a:pt x="27626" y="25459"/>
                  </a:lnTo>
                  <a:cubicBezTo>
                    <a:pt x="27626" y="25438"/>
                    <a:pt x="27627" y="25415"/>
                    <a:pt x="27626" y="25393"/>
                  </a:cubicBezTo>
                  <a:cubicBezTo>
                    <a:pt x="27624" y="25128"/>
                    <a:pt x="27512" y="19229"/>
                    <a:pt x="24257" y="16673"/>
                  </a:cubicBezTo>
                  <a:lnTo>
                    <a:pt x="24348" y="16581"/>
                  </a:lnTo>
                  <a:cubicBezTo>
                    <a:pt x="24683" y="16247"/>
                    <a:pt x="24866" y="15802"/>
                    <a:pt x="24866" y="15330"/>
                  </a:cubicBezTo>
                  <a:cubicBezTo>
                    <a:pt x="24866" y="14969"/>
                    <a:pt x="24757" y="14634"/>
                    <a:pt x="24571" y="14353"/>
                  </a:cubicBezTo>
                  <a:cubicBezTo>
                    <a:pt x="24828" y="14043"/>
                    <a:pt x="24980" y="13646"/>
                    <a:pt x="24980" y="13223"/>
                  </a:cubicBezTo>
                  <a:lnTo>
                    <a:pt x="24980" y="12936"/>
                  </a:lnTo>
                  <a:cubicBezTo>
                    <a:pt x="24980" y="12445"/>
                    <a:pt x="24773" y="11987"/>
                    <a:pt x="24430" y="11659"/>
                  </a:cubicBezTo>
                  <a:lnTo>
                    <a:pt x="24398" y="10462"/>
                  </a:lnTo>
                  <a:cubicBezTo>
                    <a:pt x="24366" y="9318"/>
                    <a:pt x="23443" y="8420"/>
                    <a:pt x="22297" y="8420"/>
                  </a:cubicBezTo>
                  <a:lnTo>
                    <a:pt x="20623" y="8420"/>
                  </a:lnTo>
                  <a:lnTo>
                    <a:pt x="21728" y="1668"/>
                  </a:lnTo>
                  <a:cubicBezTo>
                    <a:pt x="21783" y="1339"/>
                    <a:pt x="21704" y="1000"/>
                    <a:pt x="21508" y="729"/>
                  </a:cubicBezTo>
                  <a:cubicBezTo>
                    <a:pt x="21313" y="458"/>
                    <a:pt x="21018" y="274"/>
                    <a:pt x="20689" y="221"/>
                  </a:cubicBezTo>
                  <a:lnTo>
                    <a:pt x="19444" y="17"/>
                  </a:lnTo>
                  <a:cubicBezTo>
                    <a:pt x="19376" y="5"/>
                    <a:pt x="19307" y="1"/>
                    <a:pt x="192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38100" dir="306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516;p44">
              <a:extLst>
                <a:ext uri="{FF2B5EF4-FFF2-40B4-BE49-F238E27FC236}">
                  <a16:creationId xmlns:a16="http://schemas.microsoft.com/office/drawing/2014/main" id="{A095597A-F097-2D7D-EB2F-D72807FB5D42}"/>
                </a:ext>
              </a:extLst>
            </p:cNvPr>
            <p:cNvSpPr/>
            <p:nvPr/>
          </p:nvSpPr>
          <p:spPr>
            <a:xfrm>
              <a:off x="7807400" y="562996"/>
              <a:ext cx="863144" cy="1288322"/>
            </a:xfrm>
            <a:custGeom>
              <a:avLst/>
              <a:gdLst/>
              <a:ahLst/>
              <a:cxnLst/>
              <a:rect l="l" t="t" r="r" b="b"/>
              <a:pathLst>
                <a:path w="25106" h="37473" extrusionOk="0">
                  <a:moveTo>
                    <a:pt x="4069" y="0"/>
                  </a:moveTo>
                  <a:cubicBezTo>
                    <a:pt x="3613" y="0"/>
                    <a:pt x="3242" y="361"/>
                    <a:pt x="3228" y="818"/>
                  </a:cubicBezTo>
                  <a:lnTo>
                    <a:pt x="3176" y="2722"/>
                  </a:lnTo>
                  <a:lnTo>
                    <a:pt x="3015" y="2768"/>
                  </a:lnTo>
                  <a:cubicBezTo>
                    <a:pt x="2798" y="2832"/>
                    <a:pt x="2647" y="3029"/>
                    <a:pt x="2647" y="3256"/>
                  </a:cubicBezTo>
                  <a:lnTo>
                    <a:pt x="2647" y="3544"/>
                  </a:lnTo>
                  <a:cubicBezTo>
                    <a:pt x="2647" y="3773"/>
                    <a:pt x="2800" y="3974"/>
                    <a:pt x="3021" y="4035"/>
                  </a:cubicBezTo>
                  <a:lnTo>
                    <a:pt x="3479" y="4159"/>
                  </a:lnTo>
                  <a:lnTo>
                    <a:pt x="3479" y="5142"/>
                  </a:lnTo>
                  <a:lnTo>
                    <a:pt x="3269" y="5142"/>
                  </a:lnTo>
                  <a:cubicBezTo>
                    <a:pt x="2987" y="5142"/>
                    <a:pt x="2760" y="5369"/>
                    <a:pt x="2760" y="5650"/>
                  </a:cubicBezTo>
                  <a:cubicBezTo>
                    <a:pt x="2760" y="5785"/>
                    <a:pt x="2813" y="5913"/>
                    <a:pt x="2910" y="6010"/>
                  </a:cubicBezTo>
                  <a:lnTo>
                    <a:pt x="3403" y="6503"/>
                  </a:lnTo>
                  <a:lnTo>
                    <a:pt x="3403" y="7637"/>
                  </a:lnTo>
                  <a:cubicBezTo>
                    <a:pt x="76" y="9528"/>
                    <a:pt x="0" y="15728"/>
                    <a:pt x="0" y="15728"/>
                  </a:cubicBezTo>
                  <a:lnTo>
                    <a:pt x="681" y="32667"/>
                  </a:lnTo>
                  <a:cubicBezTo>
                    <a:pt x="2813" y="36929"/>
                    <a:pt x="8589" y="37170"/>
                    <a:pt x="11565" y="37170"/>
                  </a:cubicBezTo>
                  <a:cubicBezTo>
                    <a:pt x="11944" y="37170"/>
                    <a:pt x="12278" y="37166"/>
                    <a:pt x="12553" y="37166"/>
                  </a:cubicBezTo>
                  <a:cubicBezTo>
                    <a:pt x="15187" y="37053"/>
                    <a:pt x="22021" y="37472"/>
                    <a:pt x="24425" y="32667"/>
                  </a:cubicBezTo>
                  <a:lnTo>
                    <a:pt x="25105" y="15728"/>
                  </a:lnTo>
                  <a:cubicBezTo>
                    <a:pt x="25105" y="15728"/>
                    <a:pt x="25029" y="9528"/>
                    <a:pt x="21703" y="7637"/>
                  </a:cubicBezTo>
                  <a:lnTo>
                    <a:pt x="21703" y="6503"/>
                  </a:lnTo>
                  <a:lnTo>
                    <a:pt x="22196" y="6010"/>
                  </a:lnTo>
                  <a:cubicBezTo>
                    <a:pt x="22293" y="5913"/>
                    <a:pt x="22345" y="5785"/>
                    <a:pt x="22345" y="5650"/>
                  </a:cubicBezTo>
                  <a:cubicBezTo>
                    <a:pt x="22345" y="5369"/>
                    <a:pt x="22119" y="5142"/>
                    <a:pt x="21837" y="5142"/>
                  </a:cubicBezTo>
                  <a:lnTo>
                    <a:pt x="21627" y="5142"/>
                  </a:lnTo>
                  <a:lnTo>
                    <a:pt x="21627" y="4159"/>
                  </a:lnTo>
                  <a:lnTo>
                    <a:pt x="22085" y="4035"/>
                  </a:lnTo>
                  <a:cubicBezTo>
                    <a:pt x="22305" y="3974"/>
                    <a:pt x="22458" y="3773"/>
                    <a:pt x="22458" y="3544"/>
                  </a:cubicBezTo>
                  <a:lnTo>
                    <a:pt x="22458" y="3256"/>
                  </a:lnTo>
                  <a:cubicBezTo>
                    <a:pt x="22458" y="3029"/>
                    <a:pt x="22307" y="2832"/>
                    <a:pt x="22091" y="2768"/>
                  </a:cubicBezTo>
                  <a:lnTo>
                    <a:pt x="21930" y="2722"/>
                  </a:lnTo>
                  <a:lnTo>
                    <a:pt x="21877" y="818"/>
                  </a:lnTo>
                  <a:cubicBezTo>
                    <a:pt x="21865" y="361"/>
                    <a:pt x="21493" y="0"/>
                    <a:pt x="210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517;p44">
              <a:extLst>
                <a:ext uri="{FF2B5EF4-FFF2-40B4-BE49-F238E27FC236}">
                  <a16:creationId xmlns:a16="http://schemas.microsoft.com/office/drawing/2014/main" id="{76DB10DC-C16D-0A7E-4447-616DBA11B0BD}"/>
                </a:ext>
              </a:extLst>
            </p:cNvPr>
            <p:cNvSpPr/>
            <p:nvPr/>
          </p:nvSpPr>
          <p:spPr>
            <a:xfrm>
              <a:off x="7941688" y="569081"/>
              <a:ext cx="601444" cy="45691"/>
            </a:xfrm>
            <a:custGeom>
              <a:avLst/>
              <a:gdLst/>
              <a:ahLst/>
              <a:cxnLst/>
              <a:rect l="l" t="t" r="r" b="b"/>
              <a:pathLst>
                <a:path w="17494" h="1329" extrusionOk="0">
                  <a:moveTo>
                    <a:pt x="1" y="0"/>
                  </a:moveTo>
                  <a:cubicBezTo>
                    <a:pt x="1" y="0"/>
                    <a:pt x="3146" y="1329"/>
                    <a:pt x="7650" y="1329"/>
                  </a:cubicBezTo>
                  <a:cubicBezTo>
                    <a:pt x="7951" y="1329"/>
                    <a:pt x="8258" y="1323"/>
                    <a:pt x="8571" y="1310"/>
                  </a:cubicBezTo>
                  <a:cubicBezTo>
                    <a:pt x="13562" y="1109"/>
                    <a:pt x="17494" y="0"/>
                    <a:pt x="174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18;p44">
              <a:extLst>
                <a:ext uri="{FF2B5EF4-FFF2-40B4-BE49-F238E27FC236}">
                  <a16:creationId xmlns:a16="http://schemas.microsoft.com/office/drawing/2014/main" id="{46473328-DC7A-1292-64E2-6033E00E5152}"/>
                </a:ext>
              </a:extLst>
            </p:cNvPr>
            <p:cNvSpPr/>
            <p:nvPr/>
          </p:nvSpPr>
          <p:spPr>
            <a:xfrm>
              <a:off x="8228141" y="273173"/>
              <a:ext cx="240282" cy="1213373"/>
            </a:xfrm>
            <a:custGeom>
              <a:avLst/>
              <a:gdLst/>
              <a:ahLst/>
              <a:cxnLst/>
              <a:rect l="l" t="t" r="r" b="b"/>
              <a:pathLst>
                <a:path w="6989" h="35293" extrusionOk="0">
                  <a:moveTo>
                    <a:pt x="5745" y="1"/>
                  </a:moveTo>
                  <a:lnTo>
                    <a:pt x="0" y="35089"/>
                  </a:lnTo>
                  <a:lnTo>
                    <a:pt x="1243" y="35293"/>
                  </a:lnTo>
                  <a:lnTo>
                    <a:pt x="6989" y="204"/>
                  </a:lnTo>
                  <a:lnTo>
                    <a:pt x="57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19;p44">
              <a:extLst>
                <a:ext uri="{FF2B5EF4-FFF2-40B4-BE49-F238E27FC236}">
                  <a16:creationId xmlns:a16="http://schemas.microsoft.com/office/drawing/2014/main" id="{71FE7DEE-DE7D-B8F3-EDF3-DB62B81ACC4C}"/>
                </a:ext>
              </a:extLst>
            </p:cNvPr>
            <p:cNvSpPr/>
            <p:nvPr/>
          </p:nvSpPr>
          <p:spPr>
            <a:xfrm>
              <a:off x="8228141" y="273173"/>
              <a:ext cx="240282" cy="1213373"/>
            </a:xfrm>
            <a:custGeom>
              <a:avLst/>
              <a:gdLst/>
              <a:ahLst/>
              <a:cxnLst/>
              <a:rect l="l" t="t" r="r" b="b"/>
              <a:pathLst>
                <a:path w="6989" h="35293" extrusionOk="0">
                  <a:moveTo>
                    <a:pt x="5745" y="1"/>
                  </a:moveTo>
                  <a:lnTo>
                    <a:pt x="0" y="35089"/>
                  </a:lnTo>
                  <a:lnTo>
                    <a:pt x="1243" y="35293"/>
                  </a:lnTo>
                  <a:lnTo>
                    <a:pt x="6989" y="204"/>
                  </a:lnTo>
                  <a:lnTo>
                    <a:pt x="57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20;p44">
              <a:extLst>
                <a:ext uri="{FF2B5EF4-FFF2-40B4-BE49-F238E27FC236}">
                  <a16:creationId xmlns:a16="http://schemas.microsoft.com/office/drawing/2014/main" id="{3D63A441-8394-8C35-CBA5-22733D39A968}"/>
                </a:ext>
              </a:extLst>
            </p:cNvPr>
            <p:cNvSpPr/>
            <p:nvPr/>
          </p:nvSpPr>
          <p:spPr>
            <a:xfrm>
              <a:off x="7916556" y="656577"/>
              <a:ext cx="644797" cy="41394"/>
            </a:xfrm>
            <a:custGeom>
              <a:avLst/>
              <a:gdLst/>
              <a:ahLst/>
              <a:cxnLst/>
              <a:rect l="l" t="t" r="r" b="b"/>
              <a:pathLst>
                <a:path w="18755" h="1204" fill="none" extrusionOk="0">
                  <a:moveTo>
                    <a:pt x="1" y="0"/>
                  </a:moveTo>
                  <a:cubicBezTo>
                    <a:pt x="1" y="0"/>
                    <a:pt x="3329" y="1203"/>
                    <a:pt x="9075" y="1021"/>
                  </a:cubicBezTo>
                  <a:cubicBezTo>
                    <a:pt x="15049" y="832"/>
                    <a:pt x="18755" y="0"/>
                    <a:pt x="18755" y="0"/>
                  </a:cubicBezTo>
                </a:path>
              </a:pathLst>
            </a:custGeom>
            <a:noFill/>
            <a:ln w="26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21;p44">
              <a:extLst>
                <a:ext uri="{FF2B5EF4-FFF2-40B4-BE49-F238E27FC236}">
                  <a16:creationId xmlns:a16="http://schemas.microsoft.com/office/drawing/2014/main" id="{9E51A784-195F-9AE6-605A-4658CD940DB2}"/>
                </a:ext>
              </a:extLst>
            </p:cNvPr>
            <p:cNvSpPr/>
            <p:nvPr/>
          </p:nvSpPr>
          <p:spPr>
            <a:xfrm>
              <a:off x="7926973" y="739777"/>
              <a:ext cx="623963" cy="87119"/>
            </a:xfrm>
            <a:custGeom>
              <a:avLst/>
              <a:gdLst/>
              <a:ahLst/>
              <a:cxnLst/>
              <a:rect l="l" t="t" r="r" b="b"/>
              <a:pathLst>
                <a:path w="18149" h="2534" fill="none" extrusionOk="0">
                  <a:moveTo>
                    <a:pt x="1" y="0"/>
                  </a:moveTo>
                  <a:cubicBezTo>
                    <a:pt x="1" y="0"/>
                    <a:pt x="5673" y="2533"/>
                    <a:pt x="18149" y="0"/>
                  </a:cubicBezTo>
                </a:path>
              </a:pathLst>
            </a:custGeom>
            <a:noFill/>
            <a:ln w="26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22;p44">
              <a:extLst>
                <a:ext uri="{FF2B5EF4-FFF2-40B4-BE49-F238E27FC236}">
                  <a16:creationId xmlns:a16="http://schemas.microsoft.com/office/drawing/2014/main" id="{FD16C9FD-A2D4-BEF7-7E8D-5C8B199B00C9}"/>
                </a:ext>
              </a:extLst>
            </p:cNvPr>
            <p:cNvSpPr/>
            <p:nvPr/>
          </p:nvSpPr>
          <p:spPr>
            <a:xfrm>
              <a:off x="7926973" y="705947"/>
              <a:ext cx="623963" cy="72817"/>
            </a:xfrm>
            <a:custGeom>
              <a:avLst/>
              <a:gdLst/>
              <a:ahLst/>
              <a:cxnLst/>
              <a:rect l="l" t="t" r="r" b="b"/>
              <a:pathLst>
                <a:path w="18149" h="2118" fill="none" extrusionOk="0">
                  <a:moveTo>
                    <a:pt x="1" y="1"/>
                  </a:moveTo>
                  <a:cubicBezTo>
                    <a:pt x="1" y="1"/>
                    <a:pt x="7071" y="2118"/>
                    <a:pt x="18149" y="1"/>
                  </a:cubicBezTo>
                </a:path>
              </a:pathLst>
            </a:custGeom>
            <a:noFill/>
            <a:ln w="26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23;p44">
              <a:extLst>
                <a:ext uri="{FF2B5EF4-FFF2-40B4-BE49-F238E27FC236}">
                  <a16:creationId xmlns:a16="http://schemas.microsoft.com/office/drawing/2014/main" id="{874556F9-A039-2C9C-72AA-14D45DBD1EFA}"/>
                </a:ext>
              </a:extLst>
            </p:cNvPr>
            <p:cNvSpPr/>
            <p:nvPr/>
          </p:nvSpPr>
          <p:spPr>
            <a:xfrm>
              <a:off x="7924360" y="790452"/>
              <a:ext cx="485033" cy="44385"/>
            </a:xfrm>
            <a:custGeom>
              <a:avLst/>
              <a:gdLst/>
              <a:ahLst/>
              <a:cxnLst/>
              <a:rect l="l" t="t" r="r" b="b"/>
              <a:pathLst>
                <a:path w="14108" h="1291" extrusionOk="0">
                  <a:moveTo>
                    <a:pt x="1" y="1"/>
                  </a:moveTo>
                  <a:lnTo>
                    <a:pt x="1" y="876"/>
                  </a:lnTo>
                  <a:cubicBezTo>
                    <a:pt x="585" y="1043"/>
                    <a:pt x="1790" y="1244"/>
                    <a:pt x="4236" y="1286"/>
                  </a:cubicBezTo>
                  <a:cubicBezTo>
                    <a:pt x="4414" y="1289"/>
                    <a:pt x="4594" y="1291"/>
                    <a:pt x="4776" y="1291"/>
                  </a:cubicBezTo>
                  <a:cubicBezTo>
                    <a:pt x="8801" y="1291"/>
                    <a:pt x="13662" y="564"/>
                    <a:pt x="14108" y="496"/>
                  </a:cubicBezTo>
                  <a:lnTo>
                    <a:pt x="14108" y="496"/>
                  </a:lnTo>
                  <a:cubicBezTo>
                    <a:pt x="12501" y="669"/>
                    <a:pt x="10884" y="735"/>
                    <a:pt x="9346" y="735"/>
                  </a:cubicBezTo>
                  <a:cubicBezTo>
                    <a:pt x="4233" y="73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24;p44">
              <a:extLst>
                <a:ext uri="{FF2B5EF4-FFF2-40B4-BE49-F238E27FC236}">
                  <a16:creationId xmlns:a16="http://schemas.microsoft.com/office/drawing/2014/main" id="{EF5B51E0-EC82-EE08-DCE6-EC38D3154FFA}"/>
                </a:ext>
              </a:extLst>
            </p:cNvPr>
            <p:cNvSpPr/>
            <p:nvPr/>
          </p:nvSpPr>
          <p:spPr>
            <a:xfrm>
              <a:off x="7902735" y="903356"/>
              <a:ext cx="292918" cy="152750"/>
            </a:xfrm>
            <a:custGeom>
              <a:avLst/>
              <a:gdLst/>
              <a:ahLst/>
              <a:cxnLst/>
              <a:rect l="l" t="t" r="r" b="b"/>
              <a:pathLst>
                <a:path w="8520" h="4443" extrusionOk="0">
                  <a:moveTo>
                    <a:pt x="4337" y="0"/>
                  </a:moveTo>
                  <a:cubicBezTo>
                    <a:pt x="4312" y="0"/>
                    <a:pt x="4286" y="2"/>
                    <a:pt x="4259" y="5"/>
                  </a:cubicBezTo>
                  <a:cubicBezTo>
                    <a:pt x="2899" y="182"/>
                    <a:pt x="4209" y="4165"/>
                    <a:pt x="4209" y="4165"/>
                  </a:cubicBezTo>
                  <a:cubicBezTo>
                    <a:pt x="4209" y="4165"/>
                    <a:pt x="2007" y="1748"/>
                    <a:pt x="1012" y="1748"/>
                  </a:cubicBezTo>
                  <a:cubicBezTo>
                    <a:pt x="876" y="1748"/>
                    <a:pt x="762" y="1793"/>
                    <a:pt x="680" y="1897"/>
                  </a:cubicBezTo>
                  <a:cubicBezTo>
                    <a:pt x="0" y="2753"/>
                    <a:pt x="4223" y="4411"/>
                    <a:pt x="4223" y="4411"/>
                  </a:cubicBezTo>
                  <a:lnTo>
                    <a:pt x="4235" y="4442"/>
                  </a:lnTo>
                  <a:lnTo>
                    <a:pt x="4890" y="4266"/>
                  </a:lnTo>
                  <a:cubicBezTo>
                    <a:pt x="4890" y="4266"/>
                    <a:pt x="8519" y="2426"/>
                    <a:pt x="7561" y="1620"/>
                  </a:cubicBezTo>
                  <a:cubicBezTo>
                    <a:pt x="7459" y="1534"/>
                    <a:pt x="7344" y="1495"/>
                    <a:pt x="7219" y="1495"/>
                  </a:cubicBezTo>
                  <a:cubicBezTo>
                    <a:pt x="6176" y="1495"/>
                    <a:pt x="4486" y="4191"/>
                    <a:pt x="4486" y="4191"/>
                  </a:cubicBezTo>
                  <a:cubicBezTo>
                    <a:pt x="4486" y="4191"/>
                    <a:pt x="5577" y="0"/>
                    <a:pt x="4337" y="0"/>
                  </a:cubicBezTo>
                  <a:close/>
                </a:path>
              </a:pathLst>
            </a:custGeom>
            <a:solidFill>
              <a:srgbClr val="9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525;p44">
              <a:extLst>
                <a:ext uri="{FF2B5EF4-FFF2-40B4-BE49-F238E27FC236}">
                  <a16:creationId xmlns:a16="http://schemas.microsoft.com/office/drawing/2014/main" id="{315B0FA7-F9C1-4968-296F-0372F26E232D}"/>
                </a:ext>
              </a:extLst>
            </p:cNvPr>
            <p:cNvSpPr/>
            <p:nvPr/>
          </p:nvSpPr>
          <p:spPr>
            <a:xfrm>
              <a:off x="7907892" y="1045516"/>
              <a:ext cx="286592" cy="254962"/>
            </a:xfrm>
            <a:custGeom>
              <a:avLst/>
              <a:gdLst/>
              <a:ahLst/>
              <a:cxnLst/>
              <a:rect l="l" t="t" r="r" b="b"/>
              <a:pathLst>
                <a:path w="8336" h="7416" extrusionOk="0">
                  <a:moveTo>
                    <a:pt x="5249" y="0"/>
                  </a:moveTo>
                  <a:cubicBezTo>
                    <a:pt x="4152" y="0"/>
                    <a:pt x="3029" y="171"/>
                    <a:pt x="2040" y="584"/>
                  </a:cubicBezTo>
                  <a:cubicBezTo>
                    <a:pt x="1733" y="714"/>
                    <a:pt x="1438" y="866"/>
                    <a:pt x="1161" y="1045"/>
                  </a:cubicBezTo>
                  <a:cubicBezTo>
                    <a:pt x="224" y="1649"/>
                    <a:pt x="0" y="2626"/>
                    <a:pt x="529" y="3591"/>
                  </a:cubicBezTo>
                  <a:cubicBezTo>
                    <a:pt x="1016" y="4482"/>
                    <a:pt x="1694" y="5261"/>
                    <a:pt x="2448" y="5937"/>
                  </a:cubicBezTo>
                  <a:cubicBezTo>
                    <a:pt x="3051" y="6475"/>
                    <a:pt x="3992" y="7415"/>
                    <a:pt x="4870" y="7415"/>
                  </a:cubicBezTo>
                  <a:cubicBezTo>
                    <a:pt x="4899" y="7415"/>
                    <a:pt x="4928" y="7414"/>
                    <a:pt x="4957" y="7412"/>
                  </a:cubicBezTo>
                  <a:cubicBezTo>
                    <a:pt x="5276" y="7389"/>
                    <a:pt x="5572" y="7222"/>
                    <a:pt x="5819" y="7012"/>
                  </a:cubicBezTo>
                  <a:cubicBezTo>
                    <a:pt x="6566" y="6380"/>
                    <a:pt x="6888" y="5442"/>
                    <a:pt x="7283" y="4581"/>
                  </a:cubicBezTo>
                  <a:cubicBezTo>
                    <a:pt x="7704" y="3657"/>
                    <a:pt x="8147" y="2580"/>
                    <a:pt x="8253" y="1561"/>
                  </a:cubicBezTo>
                  <a:cubicBezTo>
                    <a:pt x="8336" y="762"/>
                    <a:pt x="7812" y="278"/>
                    <a:pt x="7059" y="152"/>
                  </a:cubicBezTo>
                  <a:cubicBezTo>
                    <a:pt x="6484" y="55"/>
                    <a:pt x="5871" y="0"/>
                    <a:pt x="5249" y="0"/>
                  </a:cubicBezTo>
                  <a:close/>
                </a:path>
              </a:pathLst>
            </a:custGeom>
            <a:solidFill>
              <a:srgbClr val="FF4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526;p44">
              <a:extLst>
                <a:ext uri="{FF2B5EF4-FFF2-40B4-BE49-F238E27FC236}">
                  <a16:creationId xmlns:a16="http://schemas.microsoft.com/office/drawing/2014/main" id="{71D7DB55-D93C-D247-6601-B1D00A20DEFF}"/>
                </a:ext>
              </a:extLst>
            </p:cNvPr>
            <p:cNvSpPr/>
            <p:nvPr/>
          </p:nvSpPr>
          <p:spPr>
            <a:xfrm>
              <a:off x="7987688" y="1112213"/>
              <a:ext cx="21522" cy="29807"/>
            </a:xfrm>
            <a:custGeom>
              <a:avLst/>
              <a:gdLst/>
              <a:ahLst/>
              <a:cxnLst/>
              <a:rect l="l" t="t" r="r" b="b"/>
              <a:pathLst>
                <a:path w="626" h="867" extrusionOk="0">
                  <a:moveTo>
                    <a:pt x="480" y="1"/>
                  </a:moveTo>
                  <a:cubicBezTo>
                    <a:pt x="377" y="1"/>
                    <a:pt x="231" y="139"/>
                    <a:pt x="130" y="342"/>
                  </a:cubicBezTo>
                  <a:cubicBezTo>
                    <a:pt x="13" y="576"/>
                    <a:pt x="1" y="806"/>
                    <a:pt x="103" y="857"/>
                  </a:cubicBezTo>
                  <a:cubicBezTo>
                    <a:pt x="116" y="863"/>
                    <a:pt x="131" y="867"/>
                    <a:pt x="147" y="867"/>
                  </a:cubicBezTo>
                  <a:cubicBezTo>
                    <a:pt x="251" y="867"/>
                    <a:pt x="397" y="728"/>
                    <a:pt x="497" y="525"/>
                  </a:cubicBezTo>
                  <a:cubicBezTo>
                    <a:pt x="614" y="291"/>
                    <a:pt x="626" y="61"/>
                    <a:pt x="524" y="10"/>
                  </a:cubicBezTo>
                  <a:cubicBezTo>
                    <a:pt x="511" y="4"/>
                    <a:pt x="496" y="1"/>
                    <a:pt x="480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527;p44">
              <a:extLst>
                <a:ext uri="{FF2B5EF4-FFF2-40B4-BE49-F238E27FC236}">
                  <a16:creationId xmlns:a16="http://schemas.microsoft.com/office/drawing/2014/main" id="{AA37CE67-A846-6B8A-EC0E-080778B90153}"/>
                </a:ext>
              </a:extLst>
            </p:cNvPr>
            <p:cNvSpPr/>
            <p:nvPr/>
          </p:nvSpPr>
          <p:spPr>
            <a:xfrm>
              <a:off x="8105164" y="1083609"/>
              <a:ext cx="21453" cy="29807"/>
            </a:xfrm>
            <a:custGeom>
              <a:avLst/>
              <a:gdLst/>
              <a:ahLst/>
              <a:cxnLst/>
              <a:rect l="l" t="t" r="r" b="b"/>
              <a:pathLst>
                <a:path w="624" h="867" extrusionOk="0">
                  <a:moveTo>
                    <a:pt x="478" y="1"/>
                  </a:moveTo>
                  <a:cubicBezTo>
                    <a:pt x="374" y="1"/>
                    <a:pt x="228" y="139"/>
                    <a:pt x="128" y="343"/>
                  </a:cubicBezTo>
                  <a:cubicBezTo>
                    <a:pt x="11" y="576"/>
                    <a:pt x="0" y="807"/>
                    <a:pt x="102" y="857"/>
                  </a:cubicBezTo>
                  <a:cubicBezTo>
                    <a:pt x="115" y="863"/>
                    <a:pt x="130" y="867"/>
                    <a:pt x="145" y="867"/>
                  </a:cubicBezTo>
                  <a:cubicBezTo>
                    <a:pt x="249" y="867"/>
                    <a:pt x="395" y="728"/>
                    <a:pt x="495" y="525"/>
                  </a:cubicBezTo>
                  <a:cubicBezTo>
                    <a:pt x="612" y="291"/>
                    <a:pt x="624" y="61"/>
                    <a:pt x="522" y="11"/>
                  </a:cubicBezTo>
                  <a:cubicBezTo>
                    <a:pt x="509" y="4"/>
                    <a:pt x="494" y="1"/>
                    <a:pt x="478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528;p44">
              <a:extLst>
                <a:ext uri="{FF2B5EF4-FFF2-40B4-BE49-F238E27FC236}">
                  <a16:creationId xmlns:a16="http://schemas.microsoft.com/office/drawing/2014/main" id="{2430B5BE-83C7-BE3D-EAB8-9AA8FC24ED94}"/>
                </a:ext>
              </a:extLst>
            </p:cNvPr>
            <p:cNvSpPr/>
            <p:nvPr/>
          </p:nvSpPr>
          <p:spPr>
            <a:xfrm>
              <a:off x="8049469" y="1153057"/>
              <a:ext cx="31011" cy="22209"/>
            </a:xfrm>
            <a:custGeom>
              <a:avLst/>
              <a:gdLst/>
              <a:ahLst/>
              <a:cxnLst/>
              <a:rect l="l" t="t" r="r" b="b"/>
              <a:pathLst>
                <a:path w="902" h="646" extrusionOk="0">
                  <a:moveTo>
                    <a:pt x="184" y="1"/>
                  </a:moveTo>
                  <a:cubicBezTo>
                    <a:pt x="131" y="1"/>
                    <a:pt x="89" y="16"/>
                    <a:pt x="66" y="47"/>
                  </a:cubicBezTo>
                  <a:cubicBezTo>
                    <a:pt x="0" y="139"/>
                    <a:pt x="119" y="338"/>
                    <a:pt x="331" y="490"/>
                  </a:cubicBezTo>
                  <a:cubicBezTo>
                    <a:pt x="471" y="590"/>
                    <a:pt x="616" y="646"/>
                    <a:pt x="718" y="646"/>
                  </a:cubicBezTo>
                  <a:cubicBezTo>
                    <a:pt x="771" y="646"/>
                    <a:pt x="812" y="630"/>
                    <a:pt x="835" y="599"/>
                  </a:cubicBezTo>
                  <a:cubicBezTo>
                    <a:pt x="901" y="507"/>
                    <a:pt x="783" y="308"/>
                    <a:pt x="570" y="156"/>
                  </a:cubicBezTo>
                  <a:cubicBezTo>
                    <a:pt x="431" y="56"/>
                    <a:pt x="286" y="1"/>
                    <a:pt x="184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529;p44">
              <a:extLst>
                <a:ext uri="{FF2B5EF4-FFF2-40B4-BE49-F238E27FC236}">
                  <a16:creationId xmlns:a16="http://schemas.microsoft.com/office/drawing/2014/main" id="{EC88E9A6-3B86-0952-CCCF-9096EBA76BD2}"/>
                </a:ext>
              </a:extLst>
            </p:cNvPr>
            <p:cNvSpPr/>
            <p:nvPr/>
          </p:nvSpPr>
          <p:spPr>
            <a:xfrm>
              <a:off x="8049469" y="1244060"/>
              <a:ext cx="31011" cy="22209"/>
            </a:xfrm>
            <a:custGeom>
              <a:avLst/>
              <a:gdLst/>
              <a:ahLst/>
              <a:cxnLst/>
              <a:rect l="l" t="t" r="r" b="b"/>
              <a:pathLst>
                <a:path w="902" h="646" extrusionOk="0">
                  <a:moveTo>
                    <a:pt x="184" y="1"/>
                  </a:moveTo>
                  <a:cubicBezTo>
                    <a:pt x="131" y="1"/>
                    <a:pt x="89" y="16"/>
                    <a:pt x="66" y="48"/>
                  </a:cubicBezTo>
                  <a:cubicBezTo>
                    <a:pt x="0" y="139"/>
                    <a:pt x="119" y="337"/>
                    <a:pt x="331" y="490"/>
                  </a:cubicBezTo>
                  <a:cubicBezTo>
                    <a:pt x="471" y="590"/>
                    <a:pt x="616" y="645"/>
                    <a:pt x="718" y="645"/>
                  </a:cubicBezTo>
                  <a:cubicBezTo>
                    <a:pt x="771" y="645"/>
                    <a:pt x="812" y="630"/>
                    <a:pt x="835" y="599"/>
                  </a:cubicBezTo>
                  <a:cubicBezTo>
                    <a:pt x="901" y="506"/>
                    <a:pt x="783" y="308"/>
                    <a:pt x="570" y="156"/>
                  </a:cubicBezTo>
                  <a:cubicBezTo>
                    <a:pt x="431" y="56"/>
                    <a:pt x="286" y="1"/>
                    <a:pt x="184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530;p44">
              <a:extLst>
                <a:ext uri="{FF2B5EF4-FFF2-40B4-BE49-F238E27FC236}">
                  <a16:creationId xmlns:a16="http://schemas.microsoft.com/office/drawing/2014/main" id="{74933CFC-776A-8586-9BFA-B800B0590070}"/>
                </a:ext>
              </a:extLst>
            </p:cNvPr>
            <p:cNvSpPr/>
            <p:nvPr/>
          </p:nvSpPr>
          <p:spPr>
            <a:xfrm>
              <a:off x="8118778" y="1182279"/>
              <a:ext cx="18875" cy="31355"/>
            </a:xfrm>
            <a:custGeom>
              <a:avLst/>
              <a:gdLst/>
              <a:ahLst/>
              <a:cxnLst/>
              <a:rect l="l" t="t" r="r" b="b"/>
              <a:pathLst>
                <a:path w="549" h="912" extrusionOk="0">
                  <a:moveTo>
                    <a:pt x="387" y="0"/>
                  </a:moveTo>
                  <a:cubicBezTo>
                    <a:pt x="283" y="0"/>
                    <a:pt x="150" y="166"/>
                    <a:pt x="78" y="395"/>
                  </a:cubicBezTo>
                  <a:cubicBezTo>
                    <a:pt x="1" y="645"/>
                    <a:pt x="27" y="874"/>
                    <a:pt x="135" y="908"/>
                  </a:cubicBezTo>
                  <a:cubicBezTo>
                    <a:pt x="144" y="911"/>
                    <a:pt x="153" y="912"/>
                    <a:pt x="163" y="912"/>
                  </a:cubicBezTo>
                  <a:cubicBezTo>
                    <a:pt x="268" y="912"/>
                    <a:pt x="400" y="746"/>
                    <a:pt x="472" y="517"/>
                  </a:cubicBezTo>
                  <a:cubicBezTo>
                    <a:pt x="549" y="267"/>
                    <a:pt x="523" y="38"/>
                    <a:pt x="414" y="5"/>
                  </a:cubicBezTo>
                  <a:cubicBezTo>
                    <a:pt x="406" y="2"/>
                    <a:pt x="396" y="0"/>
                    <a:pt x="387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531;p44">
              <a:extLst>
                <a:ext uri="{FF2B5EF4-FFF2-40B4-BE49-F238E27FC236}">
                  <a16:creationId xmlns:a16="http://schemas.microsoft.com/office/drawing/2014/main" id="{5835E2BE-DC4A-C09A-26B1-D96B674B10AC}"/>
                </a:ext>
              </a:extLst>
            </p:cNvPr>
            <p:cNvSpPr/>
            <p:nvPr/>
          </p:nvSpPr>
          <p:spPr>
            <a:xfrm>
              <a:off x="7995733" y="1189190"/>
              <a:ext cx="18875" cy="31389"/>
            </a:xfrm>
            <a:custGeom>
              <a:avLst/>
              <a:gdLst/>
              <a:ahLst/>
              <a:cxnLst/>
              <a:rect l="l" t="t" r="r" b="b"/>
              <a:pathLst>
                <a:path w="549" h="913" extrusionOk="0">
                  <a:moveTo>
                    <a:pt x="388" y="1"/>
                  </a:moveTo>
                  <a:cubicBezTo>
                    <a:pt x="283" y="1"/>
                    <a:pt x="150" y="167"/>
                    <a:pt x="79" y="396"/>
                  </a:cubicBezTo>
                  <a:cubicBezTo>
                    <a:pt x="1" y="645"/>
                    <a:pt x="26" y="874"/>
                    <a:pt x="135" y="908"/>
                  </a:cubicBezTo>
                  <a:cubicBezTo>
                    <a:pt x="144" y="911"/>
                    <a:pt x="153" y="912"/>
                    <a:pt x="163" y="912"/>
                  </a:cubicBezTo>
                  <a:cubicBezTo>
                    <a:pt x="268" y="912"/>
                    <a:pt x="400" y="746"/>
                    <a:pt x="471" y="518"/>
                  </a:cubicBezTo>
                  <a:cubicBezTo>
                    <a:pt x="548" y="269"/>
                    <a:pt x="524" y="39"/>
                    <a:pt x="415" y="5"/>
                  </a:cubicBezTo>
                  <a:cubicBezTo>
                    <a:pt x="406" y="2"/>
                    <a:pt x="397" y="1"/>
                    <a:pt x="388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532;p44">
              <a:extLst>
                <a:ext uri="{FF2B5EF4-FFF2-40B4-BE49-F238E27FC236}">
                  <a16:creationId xmlns:a16="http://schemas.microsoft.com/office/drawing/2014/main" id="{3C1E92DE-83A0-CF21-D614-1475557C9D5B}"/>
                </a:ext>
              </a:extLst>
            </p:cNvPr>
            <p:cNvSpPr/>
            <p:nvPr/>
          </p:nvSpPr>
          <p:spPr>
            <a:xfrm>
              <a:off x="7856804" y="984114"/>
              <a:ext cx="764336" cy="806589"/>
            </a:xfrm>
            <a:custGeom>
              <a:avLst/>
              <a:gdLst/>
              <a:ahLst/>
              <a:cxnLst/>
              <a:rect l="l" t="t" r="r" b="b"/>
              <a:pathLst>
                <a:path w="22232" h="23461" extrusionOk="0">
                  <a:moveTo>
                    <a:pt x="1" y="1"/>
                  </a:moveTo>
                  <a:lnTo>
                    <a:pt x="302" y="20116"/>
                  </a:lnTo>
                  <a:cubicBezTo>
                    <a:pt x="302" y="20116"/>
                    <a:pt x="2881" y="23460"/>
                    <a:pt x="10579" y="23460"/>
                  </a:cubicBezTo>
                  <a:cubicBezTo>
                    <a:pt x="10901" y="23460"/>
                    <a:pt x="11231" y="23455"/>
                    <a:pt x="11570" y="23443"/>
                  </a:cubicBezTo>
                  <a:cubicBezTo>
                    <a:pt x="20039" y="23140"/>
                    <a:pt x="22232" y="19662"/>
                    <a:pt x="22232" y="19662"/>
                  </a:cubicBezTo>
                  <a:lnTo>
                    <a:pt x="222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533;p44">
              <a:extLst>
                <a:ext uri="{FF2B5EF4-FFF2-40B4-BE49-F238E27FC236}">
                  <a16:creationId xmlns:a16="http://schemas.microsoft.com/office/drawing/2014/main" id="{DC96A3E4-7D89-EA6B-69B0-8A0800F4800E}"/>
                </a:ext>
              </a:extLst>
            </p:cNvPr>
            <p:cNvSpPr/>
            <p:nvPr/>
          </p:nvSpPr>
          <p:spPr>
            <a:xfrm>
              <a:off x="7903389" y="905969"/>
              <a:ext cx="292918" cy="152750"/>
            </a:xfrm>
            <a:custGeom>
              <a:avLst/>
              <a:gdLst/>
              <a:ahLst/>
              <a:cxnLst/>
              <a:rect l="l" t="t" r="r" b="b"/>
              <a:pathLst>
                <a:path w="8520" h="4443" extrusionOk="0">
                  <a:moveTo>
                    <a:pt x="4338" y="0"/>
                  </a:moveTo>
                  <a:cubicBezTo>
                    <a:pt x="4312" y="0"/>
                    <a:pt x="4286" y="2"/>
                    <a:pt x="4259" y="6"/>
                  </a:cubicBezTo>
                  <a:cubicBezTo>
                    <a:pt x="2899" y="182"/>
                    <a:pt x="4209" y="4165"/>
                    <a:pt x="4209" y="4165"/>
                  </a:cubicBezTo>
                  <a:cubicBezTo>
                    <a:pt x="4209" y="4165"/>
                    <a:pt x="2006" y="1747"/>
                    <a:pt x="1012" y="1747"/>
                  </a:cubicBezTo>
                  <a:cubicBezTo>
                    <a:pt x="876" y="1747"/>
                    <a:pt x="762" y="1793"/>
                    <a:pt x="680" y="1896"/>
                  </a:cubicBezTo>
                  <a:cubicBezTo>
                    <a:pt x="0" y="2753"/>
                    <a:pt x="4223" y="4411"/>
                    <a:pt x="4223" y="4411"/>
                  </a:cubicBezTo>
                  <a:lnTo>
                    <a:pt x="4235" y="4442"/>
                  </a:lnTo>
                  <a:lnTo>
                    <a:pt x="4890" y="4266"/>
                  </a:lnTo>
                  <a:cubicBezTo>
                    <a:pt x="4890" y="4266"/>
                    <a:pt x="8519" y="2426"/>
                    <a:pt x="7561" y="1619"/>
                  </a:cubicBezTo>
                  <a:cubicBezTo>
                    <a:pt x="7459" y="1533"/>
                    <a:pt x="7344" y="1494"/>
                    <a:pt x="7220" y="1494"/>
                  </a:cubicBezTo>
                  <a:cubicBezTo>
                    <a:pt x="6176" y="1494"/>
                    <a:pt x="4486" y="4190"/>
                    <a:pt x="4486" y="4190"/>
                  </a:cubicBezTo>
                  <a:cubicBezTo>
                    <a:pt x="4486" y="4190"/>
                    <a:pt x="5576" y="0"/>
                    <a:pt x="43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534;p44">
              <a:extLst>
                <a:ext uri="{FF2B5EF4-FFF2-40B4-BE49-F238E27FC236}">
                  <a16:creationId xmlns:a16="http://schemas.microsoft.com/office/drawing/2014/main" id="{1471DF90-AECA-726B-EF57-D14BC6BD0785}"/>
                </a:ext>
              </a:extLst>
            </p:cNvPr>
            <p:cNvSpPr/>
            <p:nvPr/>
          </p:nvSpPr>
          <p:spPr>
            <a:xfrm>
              <a:off x="7908546" y="1048129"/>
              <a:ext cx="286592" cy="254962"/>
            </a:xfrm>
            <a:custGeom>
              <a:avLst/>
              <a:gdLst/>
              <a:ahLst/>
              <a:cxnLst/>
              <a:rect l="l" t="t" r="r" b="b"/>
              <a:pathLst>
                <a:path w="8336" h="7416" extrusionOk="0">
                  <a:moveTo>
                    <a:pt x="5248" y="0"/>
                  </a:moveTo>
                  <a:cubicBezTo>
                    <a:pt x="4152" y="0"/>
                    <a:pt x="3029" y="171"/>
                    <a:pt x="2040" y="584"/>
                  </a:cubicBezTo>
                  <a:cubicBezTo>
                    <a:pt x="1733" y="713"/>
                    <a:pt x="1438" y="866"/>
                    <a:pt x="1161" y="1045"/>
                  </a:cubicBezTo>
                  <a:cubicBezTo>
                    <a:pt x="224" y="1647"/>
                    <a:pt x="0" y="2626"/>
                    <a:pt x="529" y="3591"/>
                  </a:cubicBezTo>
                  <a:cubicBezTo>
                    <a:pt x="1016" y="4481"/>
                    <a:pt x="1694" y="5261"/>
                    <a:pt x="2448" y="5935"/>
                  </a:cubicBezTo>
                  <a:cubicBezTo>
                    <a:pt x="3051" y="6475"/>
                    <a:pt x="3992" y="7415"/>
                    <a:pt x="4870" y="7415"/>
                  </a:cubicBezTo>
                  <a:cubicBezTo>
                    <a:pt x="4899" y="7415"/>
                    <a:pt x="4928" y="7414"/>
                    <a:pt x="4957" y="7412"/>
                  </a:cubicBezTo>
                  <a:cubicBezTo>
                    <a:pt x="5276" y="7389"/>
                    <a:pt x="5572" y="7221"/>
                    <a:pt x="5819" y="7012"/>
                  </a:cubicBezTo>
                  <a:cubicBezTo>
                    <a:pt x="6566" y="6379"/>
                    <a:pt x="6888" y="5441"/>
                    <a:pt x="7282" y="4579"/>
                  </a:cubicBezTo>
                  <a:cubicBezTo>
                    <a:pt x="7704" y="3656"/>
                    <a:pt x="8147" y="2579"/>
                    <a:pt x="8252" y="1560"/>
                  </a:cubicBezTo>
                  <a:cubicBezTo>
                    <a:pt x="8336" y="761"/>
                    <a:pt x="7812" y="278"/>
                    <a:pt x="7059" y="152"/>
                  </a:cubicBezTo>
                  <a:cubicBezTo>
                    <a:pt x="6484" y="55"/>
                    <a:pt x="5870" y="0"/>
                    <a:pt x="5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535;p44">
              <a:extLst>
                <a:ext uri="{FF2B5EF4-FFF2-40B4-BE49-F238E27FC236}">
                  <a16:creationId xmlns:a16="http://schemas.microsoft.com/office/drawing/2014/main" id="{7E9A7926-3FE6-8CAD-02F4-B2EC13A4152F}"/>
                </a:ext>
              </a:extLst>
            </p:cNvPr>
            <p:cNvSpPr/>
            <p:nvPr/>
          </p:nvSpPr>
          <p:spPr>
            <a:xfrm>
              <a:off x="7988341" y="1114792"/>
              <a:ext cx="21488" cy="29842"/>
            </a:xfrm>
            <a:custGeom>
              <a:avLst/>
              <a:gdLst/>
              <a:ahLst/>
              <a:cxnLst/>
              <a:rect l="l" t="t" r="r" b="b"/>
              <a:pathLst>
                <a:path w="625" h="868" extrusionOk="0">
                  <a:moveTo>
                    <a:pt x="480" y="0"/>
                  </a:moveTo>
                  <a:cubicBezTo>
                    <a:pt x="377" y="0"/>
                    <a:pt x="231" y="139"/>
                    <a:pt x="130" y="342"/>
                  </a:cubicBezTo>
                  <a:cubicBezTo>
                    <a:pt x="13" y="577"/>
                    <a:pt x="1" y="807"/>
                    <a:pt x="103" y="858"/>
                  </a:cubicBezTo>
                  <a:cubicBezTo>
                    <a:pt x="116" y="864"/>
                    <a:pt x="131" y="867"/>
                    <a:pt x="146" y="867"/>
                  </a:cubicBezTo>
                  <a:cubicBezTo>
                    <a:pt x="250" y="867"/>
                    <a:pt x="396" y="729"/>
                    <a:pt x="497" y="526"/>
                  </a:cubicBezTo>
                  <a:cubicBezTo>
                    <a:pt x="614" y="292"/>
                    <a:pt x="625" y="62"/>
                    <a:pt x="524" y="10"/>
                  </a:cubicBezTo>
                  <a:cubicBezTo>
                    <a:pt x="511" y="4"/>
                    <a:pt x="496" y="0"/>
                    <a:pt x="4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536;p44">
              <a:extLst>
                <a:ext uri="{FF2B5EF4-FFF2-40B4-BE49-F238E27FC236}">
                  <a16:creationId xmlns:a16="http://schemas.microsoft.com/office/drawing/2014/main" id="{B16DC524-536E-F2ED-35DD-060275CD7338}"/>
                </a:ext>
              </a:extLst>
            </p:cNvPr>
            <p:cNvSpPr/>
            <p:nvPr/>
          </p:nvSpPr>
          <p:spPr>
            <a:xfrm>
              <a:off x="8105817" y="1086188"/>
              <a:ext cx="21453" cy="29842"/>
            </a:xfrm>
            <a:custGeom>
              <a:avLst/>
              <a:gdLst/>
              <a:ahLst/>
              <a:cxnLst/>
              <a:rect l="l" t="t" r="r" b="b"/>
              <a:pathLst>
                <a:path w="624" h="868" extrusionOk="0">
                  <a:moveTo>
                    <a:pt x="478" y="1"/>
                  </a:moveTo>
                  <a:cubicBezTo>
                    <a:pt x="375" y="1"/>
                    <a:pt x="228" y="140"/>
                    <a:pt x="128" y="343"/>
                  </a:cubicBezTo>
                  <a:cubicBezTo>
                    <a:pt x="11" y="576"/>
                    <a:pt x="0" y="808"/>
                    <a:pt x="101" y="858"/>
                  </a:cubicBezTo>
                  <a:cubicBezTo>
                    <a:pt x="114" y="865"/>
                    <a:pt x="129" y="868"/>
                    <a:pt x="144" y="868"/>
                  </a:cubicBezTo>
                  <a:cubicBezTo>
                    <a:pt x="248" y="868"/>
                    <a:pt x="394" y="729"/>
                    <a:pt x="495" y="526"/>
                  </a:cubicBezTo>
                  <a:cubicBezTo>
                    <a:pt x="612" y="292"/>
                    <a:pt x="624" y="62"/>
                    <a:pt x="522" y="11"/>
                  </a:cubicBezTo>
                  <a:cubicBezTo>
                    <a:pt x="509" y="4"/>
                    <a:pt x="494" y="1"/>
                    <a:pt x="4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537;p44">
              <a:extLst>
                <a:ext uri="{FF2B5EF4-FFF2-40B4-BE49-F238E27FC236}">
                  <a16:creationId xmlns:a16="http://schemas.microsoft.com/office/drawing/2014/main" id="{56A40289-2B63-76CA-576E-F9F4C59FD50D}"/>
                </a:ext>
              </a:extLst>
            </p:cNvPr>
            <p:cNvSpPr/>
            <p:nvPr/>
          </p:nvSpPr>
          <p:spPr>
            <a:xfrm>
              <a:off x="8050122" y="1155669"/>
              <a:ext cx="31011" cy="22209"/>
            </a:xfrm>
            <a:custGeom>
              <a:avLst/>
              <a:gdLst/>
              <a:ahLst/>
              <a:cxnLst/>
              <a:rect l="l" t="t" r="r" b="b"/>
              <a:pathLst>
                <a:path w="902" h="646" extrusionOk="0">
                  <a:moveTo>
                    <a:pt x="184" y="1"/>
                  </a:moveTo>
                  <a:cubicBezTo>
                    <a:pt x="131" y="1"/>
                    <a:pt x="89" y="16"/>
                    <a:pt x="66" y="48"/>
                  </a:cubicBezTo>
                  <a:cubicBezTo>
                    <a:pt x="0" y="139"/>
                    <a:pt x="119" y="337"/>
                    <a:pt x="331" y="490"/>
                  </a:cubicBezTo>
                  <a:cubicBezTo>
                    <a:pt x="471" y="590"/>
                    <a:pt x="616" y="645"/>
                    <a:pt x="718" y="645"/>
                  </a:cubicBezTo>
                  <a:cubicBezTo>
                    <a:pt x="771" y="645"/>
                    <a:pt x="812" y="630"/>
                    <a:pt x="835" y="599"/>
                  </a:cubicBezTo>
                  <a:cubicBezTo>
                    <a:pt x="901" y="506"/>
                    <a:pt x="783" y="308"/>
                    <a:pt x="570" y="156"/>
                  </a:cubicBezTo>
                  <a:cubicBezTo>
                    <a:pt x="431" y="56"/>
                    <a:pt x="286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538;p44">
              <a:extLst>
                <a:ext uri="{FF2B5EF4-FFF2-40B4-BE49-F238E27FC236}">
                  <a16:creationId xmlns:a16="http://schemas.microsoft.com/office/drawing/2014/main" id="{5A71465D-5C95-7E08-867D-6390559EBC80}"/>
                </a:ext>
              </a:extLst>
            </p:cNvPr>
            <p:cNvSpPr/>
            <p:nvPr/>
          </p:nvSpPr>
          <p:spPr>
            <a:xfrm>
              <a:off x="8050122" y="1246639"/>
              <a:ext cx="31011" cy="22209"/>
            </a:xfrm>
            <a:custGeom>
              <a:avLst/>
              <a:gdLst/>
              <a:ahLst/>
              <a:cxnLst/>
              <a:rect l="l" t="t" r="r" b="b"/>
              <a:pathLst>
                <a:path w="902" h="646" extrusionOk="0">
                  <a:moveTo>
                    <a:pt x="184" y="1"/>
                  </a:moveTo>
                  <a:cubicBezTo>
                    <a:pt x="131" y="1"/>
                    <a:pt x="89" y="16"/>
                    <a:pt x="66" y="47"/>
                  </a:cubicBezTo>
                  <a:cubicBezTo>
                    <a:pt x="0" y="140"/>
                    <a:pt x="119" y="338"/>
                    <a:pt x="331" y="490"/>
                  </a:cubicBezTo>
                  <a:cubicBezTo>
                    <a:pt x="471" y="590"/>
                    <a:pt x="616" y="645"/>
                    <a:pt x="718" y="645"/>
                  </a:cubicBezTo>
                  <a:cubicBezTo>
                    <a:pt x="771" y="645"/>
                    <a:pt x="812" y="630"/>
                    <a:pt x="835" y="598"/>
                  </a:cubicBezTo>
                  <a:cubicBezTo>
                    <a:pt x="901" y="507"/>
                    <a:pt x="783" y="309"/>
                    <a:pt x="570" y="156"/>
                  </a:cubicBezTo>
                  <a:cubicBezTo>
                    <a:pt x="431" y="56"/>
                    <a:pt x="286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539;p44">
              <a:extLst>
                <a:ext uri="{FF2B5EF4-FFF2-40B4-BE49-F238E27FC236}">
                  <a16:creationId xmlns:a16="http://schemas.microsoft.com/office/drawing/2014/main" id="{8784B7C7-5F5F-8E7B-1D97-F95889E41093}"/>
                </a:ext>
              </a:extLst>
            </p:cNvPr>
            <p:cNvSpPr/>
            <p:nvPr/>
          </p:nvSpPr>
          <p:spPr>
            <a:xfrm>
              <a:off x="8119432" y="1184892"/>
              <a:ext cx="18875" cy="31355"/>
            </a:xfrm>
            <a:custGeom>
              <a:avLst/>
              <a:gdLst/>
              <a:ahLst/>
              <a:cxnLst/>
              <a:rect l="l" t="t" r="r" b="b"/>
              <a:pathLst>
                <a:path w="549" h="912" extrusionOk="0">
                  <a:moveTo>
                    <a:pt x="387" y="0"/>
                  </a:moveTo>
                  <a:cubicBezTo>
                    <a:pt x="282" y="0"/>
                    <a:pt x="150" y="166"/>
                    <a:pt x="78" y="395"/>
                  </a:cubicBezTo>
                  <a:cubicBezTo>
                    <a:pt x="1" y="644"/>
                    <a:pt x="27" y="873"/>
                    <a:pt x="135" y="908"/>
                  </a:cubicBezTo>
                  <a:cubicBezTo>
                    <a:pt x="144" y="911"/>
                    <a:pt x="153" y="912"/>
                    <a:pt x="163" y="912"/>
                  </a:cubicBezTo>
                  <a:cubicBezTo>
                    <a:pt x="268" y="912"/>
                    <a:pt x="400" y="745"/>
                    <a:pt x="472" y="517"/>
                  </a:cubicBezTo>
                  <a:cubicBezTo>
                    <a:pt x="549" y="267"/>
                    <a:pt x="523" y="38"/>
                    <a:pt x="414" y="5"/>
                  </a:cubicBezTo>
                  <a:cubicBezTo>
                    <a:pt x="406" y="2"/>
                    <a:pt x="39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540;p44">
              <a:extLst>
                <a:ext uri="{FF2B5EF4-FFF2-40B4-BE49-F238E27FC236}">
                  <a16:creationId xmlns:a16="http://schemas.microsoft.com/office/drawing/2014/main" id="{745E3EA9-B7D4-15DF-8930-8FD92346C259}"/>
                </a:ext>
              </a:extLst>
            </p:cNvPr>
            <p:cNvSpPr/>
            <p:nvPr/>
          </p:nvSpPr>
          <p:spPr>
            <a:xfrm>
              <a:off x="7996386" y="1191803"/>
              <a:ext cx="18875" cy="31389"/>
            </a:xfrm>
            <a:custGeom>
              <a:avLst/>
              <a:gdLst/>
              <a:ahLst/>
              <a:cxnLst/>
              <a:rect l="l" t="t" r="r" b="b"/>
              <a:pathLst>
                <a:path w="549" h="913" extrusionOk="0">
                  <a:moveTo>
                    <a:pt x="386" y="1"/>
                  </a:moveTo>
                  <a:cubicBezTo>
                    <a:pt x="281" y="1"/>
                    <a:pt x="150" y="166"/>
                    <a:pt x="78" y="395"/>
                  </a:cubicBezTo>
                  <a:cubicBezTo>
                    <a:pt x="1" y="645"/>
                    <a:pt x="26" y="874"/>
                    <a:pt x="135" y="908"/>
                  </a:cubicBezTo>
                  <a:cubicBezTo>
                    <a:pt x="144" y="911"/>
                    <a:pt x="153" y="912"/>
                    <a:pt x="162" y="912"/>
                  </a:cubicBezTo>
                  <a:cubicBezTo>
                    <a:pt x="268" y="912"/>
                    <a:pt x="399" y="746"/>
                    <a:pt x="471" y="518"/>
                  </a:cubicBezTo>
                  <a:cubicBezTo>
                    <a:pt x="548" y="267"/>
                    <a:pt x="523" y="38"/>
                    <a:pt x="414" y="5"/>
                  </a:cubicBezTo>
                  <a:cubicBezTo>
                    <a:pt x="405" y="2"/>
                    <a:pt x="396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541;p44">
              <a:extLst>
                <a:ext uri="{FF2B5EF4-FFF2-40B4-BE49-F238E27FC236}">
                  <a16:creationId xmlns:a16="http://schemas.microsoft.com/office/drawing/2014/main" id="{6CF6D1E4-E0A0-6A6B-494E-AC4C74993CB4}"/>
                </a:ext>
              </a:extLst>
            </p:cNvPr>
            <p:cNvSpPr/>
            <p:nvPr/>
          </p:nvSpPr>
          <p:spPr>
            <a:xfrm>
              <a:off x="8323029" y="1410287"/>
              <a:ext cx="282225" cy="149828"/>
            </a:xfrm>
            <a:custGeom>
              <a:avLst/>
              <a:gdLst/>
              <a:ahLst/>
              <a:cxnLst/>
              <a:rect l="l" t="t" r="r" b="b"/>
              <a:pathLst>
                <a:path w="8209" h="4358" extrusionOk="0">
                  <a:moveTo>
                    <a:pt x="3697" y="0"/>
                  </a:moveTo>
                  <a:lnTo>
                    <a:pt x="3101" y="325"/>
                  </a:lnTo>
                  <a:cubicBezTo>
                    <a:pt x="3101" y="325"/>
                    <a:pt x="0" y="2961"/>
                    <a:pt x="1120" y="3522"/>
                  </a:cubicBezTo>
                  <a:cubicBezTo>
                    <a:pt x="1197" y="3561"/>
                    <a:pt x="1275" y="3579"/>
                    <a:pt x="1353" y="3579"/>
                  </a:cubicBezTo>
                  <a:cubicBezTo>
                    <a:pt x="2408" y="3579"/>
                    <a:pt x="3510" y="305"/>
                    <a:pt x="3510" y="304"/>
                  </a:cubicBezTo>
                  <a:lnTo>
                    <a:pt x="3510" y="304"/>
                  </a:lnTo>
                  <a:cubicBezTo>
                    <a:pt x="3510" y="305"/>
                    <a:pt x="3434" y="4358"/>
                    <a:pt x="4520" y="4358"/>
                  </a:cubicBezTo>
                  <a:cubicBezTo>
                    <a:pt x="4579" y="4358"/>
                    <a:pt x="4641" y="4346"/>
                    <a:pt x="4707" y="4321"/>
                  </a:cubicBezTo>
                  <a:cubicBezTo>
                    <a:pt x="5989" y="3831"/>
                    <a:pt x="3786" y="264"/>
                    <a:pt x="3786" y="264"/>
                  </a:cubicBezTo>
                  <a:lnTo>
                    <a:pt x="3786" y="264"/>
                  </a:lnTo>
                  <a:cubicBezTo>
                    <a:pt x="3786" y="264"/>
                    <a:pt x="6180" y="1889"/>
                    <a:pt x="7269" y="1889"/>
                  </a:cubicBezTo>
                  <a:cubicBezTo>
                    <a:pt x="7496" y="1889"/>
                    <a:pt x="7667" y="1818"/>
                    <a:pt x="7747" y="1647"/>
                  </a:cubicBezTo>
                  <a:cubicBezTo>
                    <a:pt x="8208" y="655"/>
                    <a:pt x="3716" y="28"/>
                    <a:pt x="3716" y="28"/>
                  </a:cubicBezTo>
                  <a:lnTo>
                    <a:pt x="36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542;p44">
              <a:extLst>
                <a:ext uri="{FF2B5EF4-FFF2-40B4-BE49-F238E27FC236}">
                  <a16:creationId xmlns:a16="http://schemas.microsoft.com/office/drawing/2014/main" id="{951B788C-4E54-23D2-828D-4A635290381B}"/>
                </a:ext>
              </a:extLst>
            </p:cNvPr>
            <p:cNvSpPr/>
            <p:nvPr/>
          </p:nvSpPr>
          <p:spPr>
            <a:xfrm>
              <a:off x="8296075" y="1177673"/>
              <a:ext cx="272358" cy="261907"/>
            </a:xfrm>
            <a:custGeom>
              <a:avLst/>
              <a:gdLst/>
              <a:ahLst/>
              <a:cxnLst/>
              <a:rect l="l" t="t" r="r" b="b"/>
              <a:pathLst>
                <a:path w="7922" h="7618" extrusionOk="0">
                  <a:moveTo>
                    <a:pt x="2389" y="1"/>
                  </a:moveTo>
                  <a:cubicBezTo>
                    <a:pt x="2245" y="1"/>
                    <a:pt x="2106" y="20"/>
                    <a:pt x="1975" y="61"/>
                  </a:cubicBezTo>
                  <a:cubicBezTo>
                    <a:pt x="1669" y="159"/>
                    <a:pt x="1421" y="390"/>
                    <a:pt x="1230" y="652"/>
                  </a:cubicBezTo>
                  <a:cubicBezTo>
                    <a:pt x="650" y="1441"/>
                    <a:pt x="556" y="2428"/>
                    <a:pt x="374" y="3358"/>
                  </a:cubicBezTo>
                  <a:cubicBezTo>
                    <a:pt x="179" y="4354"/>
                    <a:pt x="0" y="5505"/>
                    <a:pt x="136" y="6520"/>
                  </a:cubicBezTo>
                  <a:cubicBezTo>
                    <a:pt x="234" y="7264"/>
                    <a:pt x="783" y="7617"/>
                    <a:pt x="1477" y="7617"/>
                  </a:cubicBezTo>
                  <a:cubicBezTo>
                    <a:pt x="1526" y="7617"/>
                    <a:pt x="1575" y="7616"/>
                    <a:pt x="1625" y="7612"/>
                  </a:cubicBezTo>
                  <a:cubicBezTo>
                    <a:pt x="3232" y="7501"/>
                    <a:pt x="5049" y="7012"/>
                    <a:pt x="6403" y="6019"/>
                  </a:cubicBezTo>
                  <a:cubicBezTo>
                    <a:pt x="6673" y="5823"/>
                    <a:pt x="6924" y="5605"/>
                    <a:pt x="7152" y="5367"/>
                  </a:cubicBezTo>
                  <a:cubicBezTo>
                    <a:pt x="7921" y="4562"/>
                    <a:pt x="7911" y="3559"/>
                    <a:pt x="7172" y="2743"/>
                  </a:cubicBezTo>
                  <a:cubicBezTo>
                    <a:pt x="6489" y="1991"/>
                    <a:pt x="5650" y="1391"/>
                    <a:pt x="4759" y="911"/>
                  </a:cubicBezTo>
                  <a:cubicBezTo>
                    <a:pt x="4136" y="576"/>
                    <a:pt x="3188" y="1"/>
                    <a:pt x="2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543;p44">
              <a:extLst>
                <a:ext uri="{FF2B5EF4-FFF2-40B4-BE49-F238E27FC236}">
                  <a16:creationId xmlns:a16="http://schemas.microsoft.com/office/drawing/2014/main" id="{5292518E-ED5F-8DED-FF29-07222B28FC13}"/>
                </a:ext>
              </a:extLst>
            </p:cNvPr>
            <p:cNvSpPr/>
            <p:nvPr/>
          </p:nvSpPr>
          <p:spPr>
            <a:xfrm>
              <a:off x="8473132" y="1313645"/>
              <a:ext cx="17809" cy="31870"/>
            </a:xfrm>
            <a:custGeom>
              <a:avLst/>
              <a:gdLst/>
              <a:ahLst/>
              <a:cxnLst/>
              <a:rect l="l" t="t" r="r" b="b"/>
              <a:pathLst>
                <a:path w="518" h="927" extrusionOk="0">
                  <a:moveTo>
                    <a:pt x="344" y="1"/>
                  </a:moveTo>
                  <a:cubicBezTo>
                    <a:pt x="237" y="1"/>
                    <a:pt x="113" y="179"/>
                    <a:pt x="58" y="418"/>
                  </a:cubicBezTo>
                  <a:cubicBezTo>
                    <a:pt x="0" y="673"/>
                    <a:pt x="43" y="900"/>
                    <a:pt x="153" y="924"/>
                  </a:cubicBezTo>
                  <a:cubicBezTo>
                    <a:pt x="160" y="926"/>
                    <a:pt x="167" y="927"/>
                    <a:pt x="174" y="927"/>
                  </a:cubicBezTo>
                  <a:cubicBezTo>
                    <a:pt x="281" y="927"/>
                    <a:pt x="404" y="749"/>
                    <a:pt x="460" y="510"/>
                  </a:cubicBezTo>
                  <a:cubicBezTo>
                    <a:pt x="518" y="256"/>
                    <a:pt x="475" y="29"/>
                    <a:pt x="365" y="3"/>
                  </a:cubicBezTo>
                  <a:cubicBezTo>
                    <a:pt x="358" y="2"/>
                    <a:pt x="351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544;p44">
              <a:extLst>
                <a:ext uri="{FF2B5EF4-FFF2-40B4-BE49-F238E27FC236}">
                  <a16:creationId xmlns:a16="http://schemas.microsoft.com/office/drawing/2014/main" id="{663B8AAE-C382-EBF1-61CB-6DCE7FBB7EBF}"/>
                </a:ext>
              </a:extLst>
            </p:cNvPr>
            <p:cNvSpPr/>
            <p:nvPr/>
          </p:nvSpPr>
          <p:spPr>
            <a:xfrm>
              <a:off x="8365591" y="1368859"/>
              <a:ext cx="17843" cy="31870"/>
            </a:xfrm>
            <a:custGeom>
              <a:avLst/>
              <a:gdLst/>
              <a:ahLst/>
              <a:cxnLst/>
              <a:rect l="l" t="t" r="r" b="b"/>
              <a:pathLst>
                <a:path w="519" h="927" extrusionOk="0">
                  <a:moveTo>
                    <a:pt x="345" y="0"/>
                  </a:moveTo>
                  <a:cubicBezTo>
                    <a:pt x="239" y="0"/>
                    <a:pt x="114" y="178"/>
                    <a:pt x="60" y="417"/>
                  </a:cubicBezTo>
                  <a:cubicBezTo>
                    <a:pt x="1" y="672"/>
                    <a:pt x="43" y="899"/>
                    <a:pt x="154" y="925"/>
                  </a:cubicBezTo>
                  <a:cubicBezTo>
                    <a:pt x="161" y="926"/>
                    <a:pt x="168" y="927"/>
                    <a:pt x="175" y="927"/>
                  </a:cubicBezTo>
                  <a:cubicBezTo>
                    <a:pt x="281" y="927"/>
                    <a:pt x="405" y="748"/>
                    <a:pt x="460" y="510"/>
                  </a:cubicBezTo>
                  <a:cubicBezTo>
                    <a:pt x="518" y="255"/>
                    <a:pt x="476" y="28"/>
                    <a:pt x="365" y="2"/>
                  </a:cubicBezTo>
                  <a:cubicBezTo>
                    <a:pt x="358" y="1"/>
                    <a:pt x="352" y="0"/>
                    <a:pt x="3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545;p44">
              <a:extLst>
                <a:ext uri="{FF2B5EF4-FFF2-40B4-BE49-F238E27FC236}">
                  <a16:creationId xmlns:a16="http://schemas.microsoft.com/office/drawing/2014/main" id="{3A44C3EE-9538-C56D-7033-495A035E7924}"/>
                </a:ext>
              </a:extLst>
            </p:cNvPr>
            <p:cNvSpPr/>
            <p:nvPr/>
          </p:nvSpPr>
          <p:spPr>
            <a:xfrm>
              <a:off x="8392133" y="1300099"/>
              <a:ext cx="33142" cy="17981"/>
            </a:xfrm>
            <a:custGeom>
              <a:avLst/>
              <a:gdLst/>
              <a:ahLst/>
              <a:cxnLst/>
              <a:rect l="l" t="t" r="r" b="b"/>
              <a:pathLst>
                <a:path w="964" h="523" extrusionOk="0">
                  <a:moveTo>
                    <a:pt x="240" y="0"/>
                  </a:moveTo>
                  <a:cubicBezTo>
                    <a:pt x="140" y="0"/>
                    <a:pt x="67" y="28"/>
                    <a:pt x="45" y="83"/>
                  </a:cubicBezTo>
                  <a:cubicBezTo>
                    <a:pt x="1" y="188"/>
                    <a:pt x="163" y="354"/>
                    <a:pt x="405" y="452"/>
                  </a:cubicBezTo>
                  <a:cubicBezTo>
                    <a:pt x="520" y="499"/>
                    <a:pt x="633" y="522"/>
                    <a:pt x="724" y="522"/>
                  </a:cubicBezTo>
                  <a:cubicBezTo>
                    <a:pt x="824" y="522"/>
                    <a:pt x="898" y="494"/>
                    <a:pt x="920" y="440"/>
                  </a:cubicBezTo>
                  <a:cubicBezTo>
                    <a:pt x="963" y="335"/>
                    <a:pt x="801" y="169"/>
                    <a:pt x="560" y="71"/>
                  </a:cubicBezTo>
                  <a:cubicBezTo>
                    <a:pt x="444" y="24"/>
                    <a:pt x="331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546;p44">
              <a:extLst>
                <a:ext uri="{FF2B5EF4-FFF2-40B4-BE49-F238E27FC236}">
                  <a16:creationId xmlns:a16="http://schemas.microsoft.com/office/drawing/2014/main" id="{D214BCBB-4BD6-A430-42B6-E02F099220E9}"/>
                </a:ext>
              </a:extLst>
            </p:cNvPr>
            <p:cNvSpPr/>
            <p:nvPr/>
          </p:nvSpPr>
          <p:spPr>
            <a:xfrm>
              <a:off x="8370920" y="1211640"/>
              <a:ext cx="33108" cy="17946"/>
            </a:xfrm>
            <a:custGeom>
              <a:avLst/>
              <a:gdLst/>
              <a:ahLst/>
              <a:cxnLst/>
              <a:rect l="l" t="t" r="r" b="b"/>
              <a:pathLst>
                <a:path w="963" h="522" extrusionOk="0">
                  <a:moveTo>
                    <a:pt x="239" y="0"/>
                  </a:moveTo>
                  <a:cubicBezTo>
                    <a:pt x="140" y="0"/>
                    <a:pt x="66" y="28"/>
                    <a:pt x="43" y="83"/>
                  </a:cubicBezTo>
                  <a:cubicBezTo>
                    <a:pt x="1" y="188"/>
                    <a:pt x="162" y="352"/>
                    <a:pt x="404" y="452"/>
                  </a:cubicBezTo>
                  <a:cubicBezTo>
                    <a:pt x="520" y="499"/>
                    <a:pt x="633" y="522"/>
                    <a:pt x="724" y="522"/>
                  </a:cubicBezTo>
                  <a:cubicBezTo>
                    <a:pt x="823" y="522"/>
                    <a:pt x="897" y="494"/>
                    <a:pt x="920" y="439"/>
                  </a:cubicBezTo>
                  <a:cubicBezTo>
                    <a:pt x="962" y="334"/>
                    <a:pt x="801" y="169"/>
                    <a:pt x="559" y="71"/>
                  </a:cubicBezTo>
                  <a:cubicBezTo>
                    <a:pt x="443" y="24"/>
                    <a:pt x="330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547;p44">
              <a:extLst>
                <a:ext uri="{FF2B5EF4-FFF2-40B4-BE49-F238E27FC236}">
                  <a16:creationId xmlns:a16="http://schemas.microsoft.com/office/drawing/2014/main" id="{B230116D-6B5A-F84E-0FFD-3F8D81BADBC8}"/>
                </a:ext>
              </a:extLst>
            </p:cNvPr>
            <p:cNvSpPr/>
            <p:nvPr/>
          </p:nvSpPr>
          <p:spPr>
            <a:xfrm>
              <a:off x="8331659" y="1274727"/>
              <a:ext cx="15299" cy="32489"/>
            </a:xfrm>
            <a:custGeom>
              <a:avLst/>
              <a:gdLst/>
              <a:ahLst/>
              <a:cxnLst/>
              <a:rect l="l" t="t" r="r" b="b"/>
              <a:pathLst>
                <a:path w="445" h="945" extrusionOk="0">
                  <a:moveTo>
                    <a:pt x="248" y="0"/>
                  </a:moveTo>
                  <a:cubicBezTo>
                    <a:pt x="137" y="0"/>
                    <a:pt x="34" y="203"/>
                    <a:pt x="17" y="459"/>
                  </a:cubicBezTo>
                  <a:cubicBezTo>
                    <a:pt x="1" y="720"/>
                    <a:pt x="79" y="937"/>
                    <a:pt x="192" y="944"/>
                  </a:cubicBezTo>
                  <a:cubicBezTo>
                    <a:pt x="194" y="944"/>
                    <a:pt x="196" y="944"/>
                    <a:pt x="198" y="944"/>
                  </a:cubicBezTo>
                  <a:cubicBezTo>
                    <a:pt x="308" y="944"/>
                    <a:pt x="411" y="742"/>
                    <a:pt x="428" y="486"/>
                  </a:cubicBezTo>
                  <a:cubicBezTo>
                    <a:pt x="444" y="225"/>
                    <a:pt x="367" y="8"/>
                    <a:pt x="253" y="1"/>
                  </a:cubicBezTo>
                  <a:cubicBezTo>
                    <a:pt x="251" y="0"/>
                    <a:pt x="250" y="0"/>
                    <a:pt x="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548;p44">
              <a:extLst>
                <a:ext uri="{FF2B5EF4-FFF2-40B4-BE49-F238E27FC236}">
                  <a16:creationId xmlns:a16="http://schemas.microsoft.com/office/drawing/2014/main" id="{FC69BAA4-CE21-849A-C3F9-F91843D41C6C}"/>
                </a:ext>
              </a:extLst>
            </p:cNvPr>
            <p:cNvSpPr/>
            <p:nvPr/>
          </p:nvSpPr>
          <p:spPr>
            <a:xfrm>
              <a:off x="8449685" y="1239281"/>
              <a:ext cx="15333" cy="32489"/>
            </a:xfrm>
            <a:custGeom>
              <a:avLst/>
              <a:gdLst/>
              <a:ahLst/>
              <a:cxnLst/>
              <a:rect l="l" t="t" r="r" b="b"/>
              <a:pathLst>
                <a:path w="446" h="945" extrusionOk="0">
                  <a:moveTo>
                    <a:pt x="248" y="1"/>
                  </a:moveTo>
                  <a:cubicBezTo>
                    <a:pt x="137" y="1"/>
                    <a:pt x="35" y="204"/>
                    <a:pt x="18" y="459"/>
                  </a:cubicBezTo>
                  <a:cubicBezTo>
                    <a:pt x="0" y="720"/>
                    <a:pt x="79" y="937"/>
                    <a:pt x="192" y="944"/>
                  </a:cubicBezTo>
                  <a:cubicBezTo>
                    <a:pt x="194" y="945"/>
                    <a:pt x="196" y="945"/>
                    <a:pt x="198" y="945"/>
                  </a:cubicBezTo>
                  <a:cubicBezTo>
                    <a:pt x="309" y="945"/>
                    <a:pt x="411" y="742"/>
                    <a:pt x="429" y="486"/>
                  </a:cubicBezTo>
                  <a:cubicBezTo>
                    <a:pt x="445" y="226"/>
                    <a:pt x="367" y="9"/>
                    <a:pt x="254" y="1"/>
                  </a:cubicBezTo>
                  <a:cubicBezTo>
                    <a:pt x="252" y="1"/>
                    <a:pt x="250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549;p44">
              <a:extLst>
                <a:ext uri="{FF2B5EF4-FFF2-40B4-BE49-F238E27FC236}">
                  <a16:creationId xmlns:a16="http://schemas.microsoft.com/office/drawing/2014/main" id="{0939E927-95AB-8C34-6AD0-B01C289C272B}"/>
                </a:ext>
              </a:extLst>
            </p:cNvPr>
            <p:cNvSpPr/>
            <p:nvPr/>
          </p:nvSpPr>
          <p:spPr>
            <a:xfrm>
              <a:off x="7868081" y="1564583"/>
              <a:ext cx="218210" cy="174960"/>
            </a:xfrm>
            <a:custGeom>
              <a:avLst/>
              <a:gdLst/>
              <a:ahLst/>
              <a:cxnLst/>
              <a:rect l="l" t="t" r="r" b="b"/>
              <a:pathLst>
                <a:path w="6347" h="5089" extrusionOk="0">
                  <a:moveTo>
                    <a:pt x="1062" y="1"/>
                  </a:moveTo>
                  <a:cubicBezTo>
                    <a:pt x="454" y="1"/>
                    <a:pt x="1" y="143"/>
                    <a:pt x="53" y="581"/>
                  </a:cubicBezTo>
                  <a:cubicBezTo>
                    <a:pt x="109" y="1054"/>
                    <a:pt x="699" y="1200"/>
                    <a:pt x="1409" y="1200"/>
                  </a:cubicBezTo>
                  <a:cubicBezTo>
                    <a:pt x="2570" y="1200"/>
                    <a:pt x="4054" y="808"/>
                    <a:pt x="4055" y="808"/>
                  </a:cubicBezTo>
                  <a:lnTo>
                    <a:pt x="4055" y="808"/>
                  </a:lnTo>
                  <a:cubicBezTo>
                    <a:pt x="4054" y="809"/>
                    <a:pt x="245" y="3215"/>
                    <a:pt x="1359" y="4017"/>
                  </a:cubicBezTo>
                  <a:cubicBezTo>
                    <a:pt x="1466" y="4093"/>
                    <a:pt x="1578" y="4128"/>
                    <a:pt x="1694" y="4128"/>
                  </a:cubicBezTo>
                  <a:cubicBezTo>
                    <a:pt x="2795" y="4128"/>
                    <a:pt x="4240" y="1017"/>
                    <a:pt x="4240" y="1016"/>
                  </a:cubicBezTo>
                  <a:lnTo>
                    <a:pt x="4240" y="1016"/>
                  </a:lnTo>
                  <a:cubicBezTo>
                    <a:pt x="4240" y="1017"/>
                    <a:pt x="4184" y="5089"/>
                    <a:pt x="5205" y="5089"/>
                  </a:cubicBezTo>
                  <a:cubicBezTo>
                    <a:pt x="5224" y="5089"/>
                    <a:pt x="5244" y="5087"/>
                    <a:pt x="5264" y="5084"/>
                  </a:cubicBezTo>
                  <a:cubicBezTo>
                    <a:pt x="6346" y="4924"/>
                    <a:pt x="4399" y="827"/>
                    <a:pt x="4399" y="827"/>
                  </a:cubicBezTo>
                  <a:lnTo>
                    <a:pt x="4411" y="796"/>
                  </a:lnTo>
                  <a:lnTo>
                    <a:pt x="3812" y="478"/>
                  </a:lnTo>
                  <a:cubicBezTo>
                    <a:pt x="3812" y="478"/>
                    <a:pt x="2177" y="1"/>
                    <a:pt x="10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550;p44">
              <a:extLst>
                <a:ext uri="{FF2B5EF4-FFF2-40B4-BE49-F238E27FC236}">
                  <a16:creationId xmlns:a16="http://schemas.microsoft.com/office/drawing/2014/main" id="{FA396D3D-22FF-49D2-3A50-CF356CC8DB9B}"/>
                </a:ext>
              </a:extLst>
            </p:cNvPr>
            <p:cNvSpPr/>
            <p:nvPr/>
          </p:nvSpPr>
          <p:spPr>
            <a:xfrm>
              <a:off x="7923707" y="1382817"/>
              <a:ext cx="272496" cy="260772"/>
            </a:xfrm>
            <a:custGeom>
              <a:avLst/>
              <a:gdLst/>
              <a:ahLst/>
              <a:cxnLst/>
              <a:rect l="l" t="t" r="r" b="b"/>
              <a:pathLst>
                <a:path w="7926" h="7585" extrusionOk="0">
                  <a:moveTo>
                    <a:pt x="5967" y="1"/>
                  </a:moveTo>
                  <a:cubicBezTo>
                    <a:pt x="5046" y="1"/>
                    <a:pt x="4214" y="437"/>
                    <a:pt x="3380" y="779"/>
                  </a:cubicBezTo>
                  <a:cubicBezTo>
                    <a:pt x="2441" y="1164"/>
                    <a:pt x="1381" y="1648"/>
                    <a:pt x="608" y="2319"/>
                  </a:cubicBezTo>
                  <a:cubicBezTo>
                    <a:pt x="1" y="2846"/>
                    <a:pt x="52" y="3556"/>
                    <a:pt x="515" y="4163"/>
                  </a:cubicBezTo>
                  <a:cubicBezTo>
                    <a:pt x="1492" y="5445"/>
                    <a:pt x="2900" y="6692"/>
                    <a:pt x="4474" y="7278"/>
                  </a:cubicBezTo>
                  <a:cubicBezTo>
                    <a:pt x="4787" y="7394"/>
                    <a:pt x="5107" y="7485"/>
                    <a:pt x="5431" y="7544"/>
                  </a:cubicBezTo>
                  <a:cubicBezTo>
                    <a:pt x="5579" y="7571"/>
                    <a:pt x="5721" y="7584"/>
                    <a:pt x="5858" y="7584"/>
                  </a:cubicBezTo>
                  <a:cubicBezTo>
                    <a:pt x="6741" y="7584"/>
                    <a:pt x="7396" y="7040"/>
                    <a:pt x="7633" y="6117"/>
                  </a:cubicBezTo>
                  <a:cubicBezTo>
                    <a:pt x="7886" y="5134"/>
                    <a:pt x="7925" y="4102"/>
                    <a:pt x="7836" y="3094"/>
                  </a:cubicBezTo>
                  <a:cubicBezTo>
                    <a:pt x="7762" y="2261"/>
                    <a:pt x="7717" y="870"/>
                    <a:pt x="7013" y="302"/>
                  </a:cubicBezTo>
                  <a:cubicBezTo>
                    <a:pt x="6765" y="101"/>
                    <a:pt x="6435" y="20"/>
                    <a:pt x="6111" y="4"/>
                  </a:cubicBezTo>
                  <a:cubicBezTo>
                    <a:pt x="6063" y="2"/>
                    <a:pt x="6014" y="1"/>
                    <a:pt x="59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551;p44">
              <a:extLst>
                <a:ext uri="{FF2B5EF4-FFF2-40B4-BE49-F238E27FC236}">
                  <a16:creationId xmlns:a16="http://schemas.microsoft.com/office/drawing/2014/main" id="{F8357DF0-D93C-C869-9570-8EEFEDF04204}"/>
                </a:ext>
              </a:extLst>
            </p:cNvPr>
            <p:cNvSpPr/>
            <p:nvPr/>
          </p:nvSpPr>
          <p:spPr>
            <a:xfrm>
              <a:off x="8088077" y="1565443"/>
              <a:ext cx="33211" cy="17499"/>
            </a:xfrm>
            <a:custGeom>
              <a:avLst/>
              <a:gdLst/>
              <a:ahLst/>
              <a:cxnLst/>
              <a:rect l="l" t="t" r="r" b="b"/>
              <a:pathLst>
                <a:path w="966" h="509" extrusionOk="0">
                  <a:moveTo>
                    <a:pt x="717" y="1"/>
                  </a:moveTo>
                  <a:cubicBezTo>
                    <a:pt x="629" y="1"/>
                    <a:pt x="521" y="21"/>
                    <a:pt x="411" y="62"/>
                  </a:cubicBezTo>
                  <a:cubicBezTo>
                    <a:pt x="166" y="153"/>
                    <a:pt x="1" y="314"/>
                    <a:pt x="40" y="420"/>
                  </a:cubicBezTo>
                  <a:cubicBezTo>
                    <a:pt x="61" y="478"/>
                    <a:pt x="141" y="508"/>
                    <a:pt x="249" y="508"/>
                  </a:cubicBezTo>
                  <a:cubicBezTo>
                    <a:pt x="337" y="508"/>
                    <a:pt x="445" y="488"/>
                    <a:pt x="555" y="447"/>
                  </a:cubicBezTo>
                  <a:cubicBezTo>
                    <a:pt x="799" y="356"/>
                    <a:pt x="965" y="195"/>
                    <a:pt x="926" y="89"/>
                  </a:cubicBezTo>
                  <a:cubicBezTo>
                    <a:pt x="904" y="31"/>
                    <a:pt x="825" y="1"/>
                    <a:pt x="7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552;p44">
              <a:extLst>
                <a:ext uri="{FF2B5EF4-FFF2-40B4-BE49-F238E27FC236}">
                  <a16:creationId xmlns:a16="http://schemas.microsoft.com/office/drawing/2014/main" id="{381D3D92-26C1-65E1-A14A-FEA14CDDB829}"/>
                </a:ext>
              </a:extLst>
            </p:cNvPr>
            <p:cNvSpPr/>
            <p:nvPr/>
          </p:nvSpPr>
          <p:spPr>
            <a:xfrm>
              <a:off x="7982840" y="1506034"/>
              <a:ext cx="33211" cy="17499"/>
            </a:xfrm>
            <a:custGeom>
              <a:avLst/>
              <a:gdLst/>
              <a:ahLst/>
              <a:cxnLst/>
              <a:rect l="l" t="t" r="r" b="b"/>
              <a:pathLst>
                <a:path w="966" h="509" extrusionOk="0">
                  <a:moveTo>
                    <a:pt x="716" y="1"/>
                  </a:moveTo>
                  <a:cubicBezTo>
                    <a:pt x="628" y="1"/>
                    <a:pt x="520" y="21"/>
                    <a:pt x="410" y="62"/>
                  </a:cubicBezTo>
                  <a:cubicBezTo>
                    <a:pt x="167" y="154"/>
                    <a:pt x="0" y="314"/>
                    <a:pt x="39" y="420"/>
                  </a:cubicBezTo>
                  <a:cubicBezTo>
                    <a:pt x="61" y="478"/>
                    <a:pt x="141" y="508"/>
                    <a:pt x="249" y="508"/>
                  </a:cubicBezTo>
                  <a:cubicBezTo>
                    <a:pt x="338" y="508"/>
                    <a:pt x="445" y="489"/>
                    <a:pt x="554" y="448"/>
                  </a:cubicBezTo>
                  <a:cubicBezTo>
                    <a:pt x="799" y="356"/>
                    <a:pt x="966" y="196"/>
                    <a:pt x="926" y="90"/>
                  </a:cubicBezTo>
                  <a:cubicBezTo>
                    <a:pt x="904" y="31"/>
                    <a:pt x="824" y="1"/>
                    <a:pt x="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553;p44">
              <a:extLst>
                <a:ext uri="{FF2B5EF4-FFF2-40B4-BE49-F238E27FC236}">
                  <a16:creationId xmlns:a16="http://schemas.microsoft.com/office/drawing/2014/main" id="{C5F5B0D7-E5C4-6301-8347-28A5E51318D6}"/>
                </a:ext>
              </a:extLst>
            </p:cNvPr>
            <p:cNvSpPr/>
            <p:nvPr/>
          </p:nvSpPr>
          <p:spPr>
            <a:xfrm>
              <a:off x="8072744" y="1485681"/>
              <a:ext cx="17396" cy="32042"/>
            </a:xfrm>
            <a:custGeom>
              <a:avLst/>
              <a:gdLst/>
              <a:ahLst/>
              <a:cxnLst/>
              <a:rect l="l" t="t" r="r" b="b"/>
              <a:pathLst>
                <a:path w="506" h="932" extrusionOk="0">
                  <a:moveTo>
                    <a:pt x="180" y="1"/>
                  </a:moveTo>
                  <a:cubicBezTo>
                    <a:pt x="174" y="1"/>
                    <a:pt x="168" y="1"/>
                    <a:pt x="162" y="3"/>
                  </a:cubicBezTo>
                  <a:cubicBezTo>
                    <a:pt x="50" y="24"/>
                    <a:pt x="1" y="250"/>
                    <a:pt x="52" y="506"/>
                  </a:cubicBezTo>
                  <a:cubicBezTo>
                    <a:pt x="100" y="748"/>
                    <a:pt x="220" y="931"/>
                    <a:pt x="327" y="931"/>
                  </a:cubicBezTo>
                  <a:cubicBezTo>
                    <a:pt x="333" y="931"/>
                    <a:pt x="339" y="930"/>
                    <a:pt x="345" y="929"/>
                  </a:cubicBezTo>
                  <a:cubicBezTo>
                    <a:pt x="457" y="908"/>
                    <a:pt x="506" y="682"/>
                    <a:pt x="456" y="426"/>
                  </a:cubicBezTo>
                  <a:cubicBezTo>
                    <a:pt x="407" y="184"/>
                    <a:pt x="287" y="1"/>
                    <a:pt x="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554;p44">
              <a:extLst>
                <a:ext uri="{FF2B5EF4-FFF2-40B4-BE49-F238E27FC236}">
                  <a16:creationId xmlns:a16="http://schemas.microsoft.com/office/drawing/2014/main" id="{DD193AF6-A343-CFEF-20FD-C9B869397E2E}"/>
                </a:ext>
              </a:extLst>
            </p:cNvPr>
            <p:cNvSpPr/>
            <p:nvPr/>
          </p:nvSpPr>
          <p:spPr>
            <a:xfrm>
              <a:off x="8134971" y="1419294"/>
              <a:ext cx="17396" cy="32008"/>
            </a:xfrm>
            <a:custGeom>
              <a:avLst/>
              <a:gdLst/>
              <a:ahLst/>
              <a:cxnLst/>
              <a:rect l="l" t="t" r="r" b="b"/>
              <a:pathLst>
                <a:path w="506" h="931" extrusionOk="0">
                  <a:moveTo>
                    <a:pt x="179" y="0"/>
                  </a:moveTo>
                  <a:cubicBezTo>
                    <a:pt x="173" y="0"/>
                    <a:pt x="167" y="1"/>
                    <a:pt x="161" y="2"/>
                  </a:cubicBezTo>
                  <a:cubicBezTo>
                    <a:pt x="50" y="23"/>
                    <a:pt x="1" y="249"/>
                    <a:pt x="51" y="505"/>
                  </a:cubicBezTo>
                  <a:cubicBezTo>
                    <a:pt x="99" y="747"/>
                    <a:pt x="219" y="930"/>
                    <a:pt x="327" y="930"/>
                  </a:cubicBezTo>
                  <a:cubicBezTo>
                    <a:pt x="333" y="930"/>
                    <a:pt x="339" y="930"/>
                    <a:pt x="345" y="929"/>
                  </a:cubicBezTo>
                  <a:cubicBezTo>
                    <a:pt x="457" y="907"/>
                    <a:pt x="506" y="682"/>
                    <a:pt x="454" y="426"/>
                  </a:cubicBezTo>
                  <a:cubicBezTo>
                    <a:pt x="407" y="183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555;p44">
              <a:extLst>
                <a:ext uri="{FF2B5EF4-FFF2-40B4-BE49-F238E27FC236}">
                  <a16:creationId xmlns:a16="http://schemas.microsoft.com/office/drawing/2014/main" id="{A8EC0CDE-5564-B853-37FF-D118E277DA51}"/>
                </a:ext>
              </a:extLst>
            </p:cNvPr>
            <p:cNvSpPr/>
            <p:nvPr/>
          </p:nvSpPr>
          <p:spPr>
            <a:xfrm>
              <a:off x="8042318" y="1423660"/>
              <a:ext cx="32145" cy="20250"/>
            </a:xfrm>
            <a:custGeom>
              <a:avLst/>
              <a:gdLst/>
              <a:ahLst/>
              <a:cxnLst/>
              <a:rect l="l" t="t" r="r" b="b"/>
              <a:pathLst>
                <a:path w="935" h="589" extrusionOk="0">
                  <a:moveTo>
                    <a:pt x="733" y="0"/>
                  </a:moveTo>
                  <a:cubicBezTo>
                    <a:pt x="633" y="0"/>
                    <a:pt x="499" y="40"/>
                    <a:pt x="366" y="115"/>
                  </a:cubicBezTo>
                  <a:cubicBezTo>
                    <a:pt x="139" y="245"/>
                    <a:pt x="0" y="429"/>
                    <a:pt x="56" y="528"/>
                  </a:cubicBezTo>
                  <a:cubicBezTo>
                    <a:pt x="80" y="569"/>
                    <a:pt x="133" y="589"/>
                    <a:pt x="203" y="589"/>
                  </a:cubicBezTo>
                  <a:cubicBezTo>
                    <a:pt x="303" y="589"/>
                    <a:pt x="436" y="549"/>
                    <a:pt x="569" y="473"/>
                  </a:cubicBezTo>
                  <a:cubicBezTo>
                    <a:pt x="796" y="344"/>
                    <a:pt x="935" y="159"/>
                    <a:pt x="879" y="61"/>
                  </a:cubicBezTo>
                  <a:cubicBezTo>
                    <a:pt x="856" y="20"/>
                    <a:pt x="803" y="0"/>
                    <a:pt x="733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556;p44">
              <a:extLst>
                <a:ext uri="{FF2B5EF4-FFF2-40B4-BE49-F238E27FC236}">
                  <a16:creationId xmlns:a16="http://schemas.microsoft.com/office/drawing/2014/main" id="{FD907EBC-9D6B-B18C-08AE-FBC56AFEF72A}"/>
                </a:ext>
              </a:extLst>
            </p:cNvPr>
            <p:cNvSpPr/>
            <p:nvPr/>
          </p:nvSpPr>
          <p:spPr>
            <a:xfrm>
              <a:off x="8136862" y="1502700"/>
              <a:ext cx="32145" cy="20284"/>
            </a:xfrm>
            <a:custGeom>
              <a:avLst/>
              <a:gdLst/>
              <a:ahLst/>
              <a:cxnLst/>
              <a:rect l="l" t="t" r="r" b="b"/>
              <a:pathLst>
                <a:path w="935" h="590" extrusionOk="0">
                  <a:moveTo>
                    <a:pt x="732" y="1"/>
                  </a:moveTo>
                  <a:cubicBezTo>
                    <a:pt x="633" y="1"/>
                    <a:pt x="499" y="41"/>
                    <a:pt x="366" y="117"/>
                  </a:cubicBezTo>
                  <a:cubicBezTo>
                    <a:pt x="139" y="245"/>
                    <a:pt x="0" y="430"/>
                    <a:pt x="57" y="529"/>
                  </a:cubicBezTo>
                  <a:cubicBezTo>
                    <a:pt x="80" y="570"/>
                    <a:pt x="133" y="589"/>
                    <a:pt x="203" y="589"/>
                  </a:cubicBezTo>
                  <a:cubicBezTo>
                    <a:pt x="302" y="589"/>
                    <a:pt x="436" y="550"/>
                    <a:pt x="569" y="473"/>
                  </a:cubicBezTo>
                  <a:cubicBezTo>
                    <a:pt x="796" y="345"/>
                    <a:pt x="935" y="160"/>
                    <a:pt x="879" y="62"/>
                  </a:cubicBezTo>
                  <a:cubicBezTo>
                    <a:pt x="856" y="21"/>
                    <a:pt x="803" y="1"/>
                    <a:pt x="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557;p44">
              <a:extLst>
                <a:ext uri="{FF2B5EF4-FFF2-40B4-BE49-F238E27FC236}">
                  <a16:creationId xmlns:a16="http://schemas.microsoft.com/office/drawing/2014/main" id="{42DFFD9D-5A6E-31C5-B233-AB0DC43532DB}"/>
                </a:ext>
              </a:extLst>
            </p:cNvPr>
            <p:cNvSpPr/>
            <p:nvPr/>
          </p:nvSpPr>
          <p:spPr>
            <a:xfrm>
              <a:off x="8019042" y="1228589"/>
              <a:ext cx="280644" cy="254996"/>
            </a:xfrm>
            <a:custGeom>
              <a:avLst/>
              <a:gdLst/>
              <a:ahLst/>
              <a:cxnLst/>
              <a:rect l="l" t="t" r="r" b="b"/>
              <a:pathLst>
                <a:path w="8163" h="7417" extrusionOk="0">
                  <a:moveTo>
                    <a:pt x="5832" y="1"/>
                  </a:moveTo>
                  <a:cubicBezTo>
                    <a:pt x="4726" y="1"/>
                    <a:pt x="3324" y="701"/>
                    <a:pt x="2175" y="1935"/>
                  </a:cubicBezTo>
                  <a:cubicBezTo>
                    <a:pt x="503" y="3732"/>
                    <a:pt x="0" y="5984"/>
                    <a:pt x="1052" y="6964"/>
                  </a:cubicBezTo>
                  <a:cubicBezTo>
                    <a:pt x="1382" y="7271"/>
                    <a:pt x="1825" y="7416"/>
                    <a:pt x="2330" y="7416"/>
                  </a:cubicBezTo>
                  <a:cubicBezTo>
                    <a:pt x="3436" y="7416"/>
                    <a:pt x="4839" y="6716"/>
                    <a:pt x="5987" y="5482"/>
                  </a:cubicBezTo>
                  <a:cubicBezTo>
                    <a:pt x="7660" y="3684"/>
                    <a:pt x="8162" y="1433"/>
                    <a:pt x="7111" y="454"/>
                  </a:cubicBezTo>
                  <a:cubicBezTo>
                    <a:pt x="6781" y="147"/>
                    <a:pt x="6337" y="1"/>
                    <a:pt x="5832" y="1"/>
                  </a:cubicBezTo>
                  <a:close/>
                </a:path>
              </a:pathLst>
            </a:custGeom>
            <a:solidFill>
              <a:srgbClr val="FFC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558;p44">
              <a:extLst>
                <a:ext uri="{FF2B5EF4-FFF2-40B4-BE49-F238E27FC236}">
                  <a16:creationId xmlns:a16="http://schemas.microsoft.com/office/drawing/2014/main" id="{6BFF4FEC-89B0-FB6E-3337-EBC762E27A6E}"/>
                </a:ext>
              </a:extLst>
            </p:cNvPr>
            <p:cNvSpPr/>
            <p:nvPr/>
          </p:nvSpPr>
          <p:spPr>
            <a:xfrm>
              <a:off x="8019042" y="1228589"/>
              <a:ext cx="280644" cy="254996"/>
            </a:xfrm>
            <a:custGeom>
              <a:avLst/>
              <a:gdLst/>
              <a:ahLst/>
              <a:cxnLst/>
              <a:rect l="l" t="t" r="r" b="b"/>
              <a:pathLst>
                <a:path w="8163" h="7417" extrusionOk="0">
                  <a:moveTo>
                    <a:pt x="5832" y="1"/>
                  </a:moveTo>
                  <a:cubicBezTo>
                    <a:pt x="4726" y="1"/>
                    <a:pt x="3324" y="701"/>
                    <a:pt x="2175" y="1935"/>
                  </a:cubicBezTo>
                  <a:cubicBezTo>
                    <a:pt x="503" y="3732"/>
                    <a:pt x="0" y="5984"/>
                    <a:pt x="1052" y="6964"/>
                  </a:cubicBezTo>
                  <a:cubicBezTo>
                    <a:pt x="1382" y="7271"/>
                    <a:pt x="1825" y="7416"/>
                    <a:pt x="2330" y="7416"/>
                  </a:cubicBezTo>
                  <a:cubicBezTo>
                    <a:pt x="3436" y="7416"/>
                    <a:pt x="4839" y="6716"/>
                    <a:pt x="5987" y="5482"/>
                  </a:cubicBezTo>
                  <a:cubicBezTo>
                    <a:pt x="7660" y="3684"/>
                    <a:pt x="8162" y="1433"/>
                    <a:pt x="7111" y="454"/>
                  </a:cubicBezTo>
                  <a:cubicBezTo>
                    <a:pt x="6781" y="147"/>
                    <a:pt x="6337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559;p44">
              <a:extLst>
                <a:ext uri="{FF2B5EF4-FFF2-40B4-BE49-F238E27FC236}">
                  <a16:creationId xmlns:a16="http://schemas.microsoft.com/office/drawing/2014/main" id="{D7CDCCD7-F70F-C7E5-4390-B39DDA93C8E2}"/>
                </a:ext>
              </a:extLst>
            </p:cNvPr>
            <p:cNvSpPr/>
            <p:nvPr/>
          </p:nvSpPr>
          <p:spPr>
            <a:xfrm>
              <a:off x="7997968" y="1212912"/>
              <a:ext cx="280678" cy="254962"/>
            </a:xfrm>
            <a:custGeom>
              <a:avLst/>
              <a:gdLst/>
              <a:ahLst/>
              <a:cxnLst/>
              <a:rect l="l" t="t" r="r" b="b"/>
              <a:pathLst>
                <a:path w="8164" h="7416" extrusionOk="0">
                  <a:moveTo>
                    <a:pt x="5834" y="0"/>
                  </a:moveTo>
                  <a:cubicBezTo>
                    <a:pt x="4727" y="0"/>
                    <a:pt x="3325" y="700"/>
                    <a:pt x="2177" y="1934"/>
                  </a:cubicBezTo>
                  <a:cubicBezTo>
                    <a:pt x="503" y="3732"/>
                    <a:pt x="0" y="5984"/>
                    <a:pt x="1053" y="6963"/>
                  </a:cubicBezTo>
                  <a:cubicBezTo>
                    <a:pt x="1383" y="7270"/>
                    <a:pt x="1827" y="7415"/>
                    <a:pt x="2332" y="7415"/>
                  </a:cubicBezTo>
                  <a:cubicBezTo>
                    <a:pt x="3438" y="7415"/>
                    <a:pt x="4840" y="6716"/>
                    <a:pt x="5989" y="5482"/>
                  </a:cubicBezTo>
                  <a:cubicBezTo>
                    <a:pt x="7661" y="3684"/>
                    <a:pt x="8164" y="1433"/>
                    <a:pt x="7112" y="453"/>
                  </a:cubicBezTo>
                  <a:cubicBezTo>
                    <a:pt x="6782" y="146"/>
                    <a:pt x="6339" y="0"/>
                    <a:pt x="58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560;p44">
              <a:extLst>
                <a:ext uri="{FF2B5EF4-FFF2-40B4-BE49-F238E27FC236}">
                  <a16:creationId xmlns:a16="http://schemas.microsoft.com/office/drawing/2014/main" id="{77ECCD75-0BF5-BF2E-CE5E-1B4EFE0D9E1E}"/>
                </a:ext>
              </a:extLst>
            </p:cNvPr>
            <p:cNvSpPr/>
            <p:nvPr/>
          </p:nvSpPr>
          <p:spPr>
            <a:xfrm>
              <a:off x="8144770" y="1302540"/>
              <a:ext cx="19390" cy="15540"/>
            </a:xfrm>
            <a:custGeom>
              <a:avLst/>
              <a:gdLst/>
              <a:ahLst/>
              <a:cxnLst/>
              <a:rect l="l" t="t" r="r" b="b"/>
              <a:pathLst>
                <a:path w="564" h="452" fill="none" extrusionOk="0">
                  <a:moveTo>
                    <a:pt x="1" y="451"/>
                  </a:moveTo>
                  <a:lnTo>
                    <a:pt x="564" y="1"/>
                  </a:ln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561;p44">
              <a:extLst>
                <a:ext uri="{FF2B5EF4-FFF2-40B4-BE49-F238E27FC236}">
                  <a16:creationId xmlns:a16="http://schemas.microsoft.com/office/drawing/2014/main" id="{564FA10E-2DC2-1FB3-4D9E-9746C7119BAE}"/>
                </a:ext>
              </a:extLst>
            </p:cNvPr>
            <p:cNvSpPr/>
            <p:nvPr/>
          </p:nvSpPr>
          <p:spPr>
            <a:xfrm>
              <a:off x="8110527" y="1314573"/>
              <a:ext cx="20869" cy="9386"/>
            </a:xfrm>
            <a:custGeom>
              <a:avLst/>
              <a:gdLst/>
              <a:ahLst/>
              <a:cxnLst/>
              <a:rect l="l" t="t" r="r" b="b"/>
              <a:pathLst>
                <a:path w="607" h="273" fill="none" extrusionOk="0">
                  <a:moveTo>
                    <a:pt x="1" y="1"/>
                  </a:moveTo>
                  <a:lnTo>
                    <a:pt x="606" y="272"/>
                  </a:ln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562;p44">
              <a:extLst>
                <a:ext uri="{FF2B5EF4-FFF2-40B4-BE49-F238E27FC236}">
                  <a16:creationId xmlns:a16="http://schemas.microsoft.com/office/drawing/2014/main" id="{5FF880BC-5AA3-4229-FA14-EB88C7697346}"/>
                </a:ext>
              </a:extLst>
            </p:cNvPr>
            <p:cNvSpPr/>
            <p:nvPr/>
          </p:nvSpPr>
          <p:spPr>
            <a:xfrm>
              <a:off x="8144563" y="1331213"/>
              <a:ext cx="8733" cy="23207"/>
            </a:xfrm>
            <a:custGeom>
              <a:avLst/>
              <a:gdLst/>
              <a:ahLst/>
              <a:cxnLst/>
              <a:rect l="l" t="t" r="r" b="b"/>
              <a:pathLst>
                <a:path w="254" h="675" fill="none" extrusionOk="0">
                  <a:moveTo>
                    <a:pt x="1" y="1"/>
                  </a:moveTo>
                  <a:lnTo>
                    <a:pt x="254" y="675"/>
                  </a:ln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563;p44">
              <a:extLst>
                <a:ext uri="{FF2B5EF4-FFF2-40B4-BE49-F238E27FC236}">
                  <a16:creationId xmlns:a16="http://schemas.microsoft.com/office/drawing/2014/main" id="{7AB91C2C-3FC0-2882-979A-242F4E2DC8A9}"/>
                </a:ext>
              </a:extLst>
            </p:cNvPr>
            <p:cNvSpPr/>
            <p:nvPr/>
          </p:nvSpPr>
          <p:spPr>
            <a:xfrm>
              <a:off x="8261008" y="998863"/>
              <a:ext cx="313099" cy="180323"/>
            </a:xfrm>
            <a:custGeom>
              <a:avLst/>
              <a:gdLst/>
              <a:ahLst/>
              <a:cxnLst/>
              <a:rect l="l" t="t" r="r" b="b"/>
              <a:pathLst>
                <a:path w="9107" h="5245" extrusionOk="0">
                  <a:moveTo>
                    <a:pt x="4128" y="1"/>
                  </a:moveTo>
                  <a:cubicBezTo>
                    <a:pt x="1971" y="1"/>
                    <a:pt x="235" y="941"/>
                    <a:pt x="124" y="2244"/>
                  </a:cubicBezTo>
                  <a:cubicBezTo>
                    <a:pt x="1" y="3677"/>
                    <a:pt x="1886" y="5008"/>
                    <a:pt x="4333" y="5217"/>
                  </a:cubicBezTo>
                  <a:cubicBezTo>
                    <a:pt x="4552" y="5235"/>
                    <a:pt x="4768" y="5244"/>
                    <a:pt x="4980" y="5244"/>
                  </a:cubicBezTo>
                  <a:cubicBezTo>
                    <a:pt x="7136" y="5244"/>
                    <a:pt x="8873" y="4306"/>
                    <a:pt x="8984" y="3001"/>
                  </a:cubicBezTo>
                  <a:cubicBezTo>
                    <a:pt x="9107" y="1569"/>
                    <a:pt x="7222" y="238"/>
                    <a:pt x="4775" y="29"/>
                  </a:cubicBezTo>
                  <a:cubicBezTo>
                    <a:pt x="4556" y="10"/>
                    <a:pt x="4340" y="1"/>
                    <a:pt x="4128" y="1"/>
                  </a:cubicBezTo>
                  <a:close/>
                </a:path>
              </a:pathLst>
            </a:custGeom>
            <a:solidFill>
              <a:srgbClr val="FFC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564;p44">
              <a:extLst>
                <a:ext uri="{FF2B5EF4-FFF2-40B4-BE49-F238E27FC236}">
                  <a16:creationId xmlns:a16="http://schemas.microsoft.com/office/drawing/2014/main" id="{208BD52C-044D-AFB1-3911-950819F185F3}"/>
                </a:ext>
              </a:extLst>
            </p:cNvPr>
            <p:cNvSpPr/>
            <p:nvPr/>
          </p:nvSpPr>
          <p:spPr>
            <a:xfrm>
              <a:off x="8261008" y="998863"/>
              <a:ext cx="313099" cy="180323"/>
            </a:xfrm>
            <a:custGeom>
              <a:avLst/>
              <a:gdLst/>
              <a:ahLst/>
              <a:cxnLst/>
              <a:rect l="l" t="t" r="r" b="b"/>
              <a:pathLst>
                <a:path w="9107" h="5245" extrusionOk="0">
                  <a:moveTo>
                    <a:pt x="4128" y="1"/>
                  </a:moveTo>
                  <a:cubicBezTo>
                    <a:pt x="1971" y="1"/>
                    <a:pt x="235" y="941"/>
                    <a:pt x="124" y="2244"/>
                  </a:cubicBezTo>
                  <a:cubicBezTo>
                    <a:pt x="1" y="3677"/>
                    <a:pt x="1886" y="5008"/>
                    <a:pt x="4333" y="5217"/>
                  </a:cubicBezTo>
                  <a:cubicBezTo>
                    <a:pt x="4552" y="5235"/>
                    <a:pt x="4768" y="5244"/>
                    <a:pt x="4980" y="5244"/>
                  </a:cubicBezTo>
                  <a:cubicBezTo>
                    <a:pt x="7136" y="5244"/>
                    <a:pt x="8873" y="4306"/>
                    <a:pt x="8984" y="3001"/>
                  </a:cubicBezTo>
                  <a:cubicBezTo>
                    <a:pt x="9107" y="1569"/>
                    <a:pt x="7222" y="238"/>
                    <a:pt x="4775" y="29"/>
                  </a:cubicBezTo>
                  <a:cubicBezTo>
                    <a:pt x="4556" y="10"/>
                    <a:pt x="4340" y="1"/>
                    <a:pt x="4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565;p44">
              <a:extLst>
                <a:ext uri="{FF2B5EF4-FFF2-40B4-BE49-F238E27FC236}">
                  <a16:creationId xmlns:a16="http://schemas.microsoft.com/office/drawing/2014/main" id="{3827E194-C481-DB1F-03A8-A50BA456CD2C}"/>
                </a:ext>
              </a:extLst>
            </p:cNvPr>
            <p:cNvSpPr/>
            <p:nvPr/>
          </p:nvSpPr>
          <p:spPr>
            <a:xfrm>
              <a:off x="8260423" y="972631"/>
              <a:ext cx="313064" cy="180357"/>
            </a:xfrm>
            <a:custGeom>
              <a:avLst/>
              <a:gdLst/>
              <a:ahLst/>
              <a:cxnLst/>
              <a:rect l="l" t="t" r="r" b="b"/>
              <a:pathLst>
                <a:path w="9106" h="5246" extrusionOk="0">
                  <a:moveTo>
                    <a:pt x="4127" y="0"/>
                  </a:moveTo>
                  <a:cubicBezTo>
                    <a:pt x="1971" y="0"/>
                    <a:pt x="234" y="940"/>
                    <a:pt x="123" y="2244"/>
                  </a:cubicBezTo>
                  <a:cubicBezTo>
                    <a:pt x="0" y="3677"/>
                    <a:pt x="1885" y="5008"/>
                    <a:pt x="4332" y="5217"/>
                  </a:cubicBezTo>
                  <a:cubicBezTo>
                    <a:pt x="4551" y="5236"/>
                    <a:pt x="4767" y="5245"/>
                    <a:pt x="4979" y="5245"/>
                  </a:cubicBezTo>
                  <a:cubicBezTo>
                    <a:pt x="7136" y="5245"/>
                    <a:pt x="8872" y="4305"/>
                    <a:pt x="8983" y="3002"/>
                  </a:cubicBezTo>
                  <a:cubicBezTo>
                    <a:pt x="9106" y="1569"/>
                    <a:pt x="7221" y="237"/>
                    <a:pt x="4774" y="28"/>
                  </a:cubicBezTo>
                  <a:cubicBezTo>
                    <a:pt x="4555" y="10"/>
                    <a:pt x="4339" y="0"/>
                    <a:pt x="41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566;p44">
              <a:extLst>
                <a:ext uri="{FF2B5EF4-FFF2-40B4-BE49-F238E27FC236}">
                  <a16:creationId xmlns:a16="http://schemas.microsoft.com/office/drawing/2014/main" id="{37C51F83-FC83-9A3E-56C2-2A098302F32F}"/>
                </a:ext>
              </a:extLst>
            </p:cNvPr>
            <p:cNvSpPr/>
            <p:nvPr/>
          </p:nvSpPr>
          <p:spPr>
            <a:xfrm>
              <a:off x="8438511" y="1054111"/>
              <a:ext cx="24169" cy="5707"/>
            </a:xfrm>
            <a:custGeom>
              <a:avLst/>
              <a:gdLst/>
              <a:ahLst/>
              <a:cxnLst/>
              <a:rect l="l" t="t" r="r" b="b"/>
              <a:pathLst>
                <a:path w="703" h="166" fill="none" extrusionOk="0">
                  <a:moveTo>
                    <a:pt x="0" y="0"/>
                  </a:moveTo>
                  <a:lnTo>
                    <a:pt x="702" y="166"/>
                  </a:ln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567;p44">
              <a:extLst>
                <a:ext uri="{FF2B5EF4-FFF2-40B4-BE49-F238E27FC236}">
                  <a16:creationId xmlns:a16="http://schemas.microsoft.com/office/drawing/2014/main" id="{E4F3FF45-768D-578C-FDC0-38065D58D697}"/>
                </a:ext>
              </a:extLst>
            </p:cNvPr>
            <p:cNvSpPr/>
            <p:nvPr/>
          </p:nvSpPr>
          <p:spPr>
            <a:xfrm>
              <a:off x="8420118" y="1024992"/>
              <a:ext cx="5501" cy="22209"/>
            </a:xfrm>
            <a:custGeom>
              <a:avLst/>
              <a:gdLst/>
              <a:ahLst/>
              <a:cxnLst/>
              <a:rect l="l" t="t" r="r" b="b"/>
              <a:pathLst>
                <a:path w="160" h="646" fill="none" extrusionOk="0">
                  <a:moveTo>
                    <a:pt x="1" y="1"/>
                  </a:moveTo>
                  <a:lnTo>
                    <a:pt x="159" y="646"/>
                  </a:ln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568;p44">
              <a:extLst>
                <a:ext uri="{FF2B5EF4-FFF2-40B4-BE49-F238E27FC236}">
                  <a16:creationId xmlns:a16="http://schemas.microsoft.com/office/drawing/2014/main" id="{F118E71F-BF9F-89B9-7F6A-41D2A9DD96AC}"/>
                </a:ext>
              </a:extLst>
            </p:cNvPr>
            <p:cNvSpPr/>
            <p:nvPr/>
          </p:nvSpPr>
          <p:spPr>
            <a:xfrm>
              <a:off x="8415133" y="1062088"/>
              <a:ext cx="12893" cy="21178"/>
            </a:xfrm>
            <a:custGeom>
              <a:avLst/>
              <a:gdLst/>
              <a:ahLst/>
              <a:cxnLst/>
              <a:rect l="l" t="t" r="r" b="b"/>
              <a:pathLst>
                <a:path w="375" h="616" fill="none" extrusionOk="0">
                  <a:moveTo>
                    <a:pt x="375" y="1"/>
                  </a:moveTo>
                  <a:lnTo>
                    <a:pt x="0" y="615"/>
                  </a:ln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569;p44">
              <a:extLst>
                <a:ext uri="{FF2B5EF4-FFF2-40B4-BE49-F238E27FC236}">
                  <a16:creationId xmlns:a16="http://schemas.microsoft.com/office/drawing/2014/main" id="{98815AC9-A3B7-D5C2-6BDD-BE406D81C9DA}"/>
                </a:ext>
              </a:extLst>
            </p:cNvPr>
            <p:cNvSpPr/>
            <p:nvPr/>
          </p:nvSpPr>
          <p:spPr>
            <a:xfrm>
              <a:off x="8223121" y="1537870"/>
              <a:ext cx="313477" cy="180495"/>
            </a:xfrm>
            <a:custGeom>
              <a:avLst/>
              <a:gdLst/>
              <a:ahLst/>
              <a:cxnLst/>
              <a:rect l="l" t="t" r="r" b="b"/>
              <a:pathLst>
                <a:path w="9118" h="5250" extrusionOk="0">
                  <a:moveTo>
                    <a:pt x="4105" y="1"/>
                  </a:moveTo>
                  <a:cubicBezTo>
                    <a:pt x="1969" y="1"/>
                    <a:pt x="250" y="927"/>
                    <a:pt x="132" y="2221"/>
                  </a:cubicBezTo>
                  <a:cubicBezTo>
                    <a:pt x="1" y="3653"/>
                    <a:pt x="1878" y="4995"/>
                    <a:pt x="4322" y="5218"/>
                  </a:cubicBezTo>
                  <a:cubicBezTo>
                    <a:pt x="4556" y="5240"/>
                    <a:pt x="4786" y="5250"/>
                    <a:pt x="5011" y="5250"/>
                  </a:cubicBezTo>
                  <a:cubicBezTo>
                    <a:pt x="7149" y="5250"/>
                    <a:pt x="8870" y="4325"/>
                    <a:pt x="8987" y="3030"/>
                  </a:cubicBezTo>
                  <a:cubicBezTo>
                    <a:pt x="9118" y="1598"/>
                    <a:pt x="7242" y="255"/>
                    <a:pt x="4796" y="33"/>
                  </a:cubicBezTo>
                  <a:cubicBezTo>
                    <a:pt x="4562" y="11"/>
                    <a:pt x="4331" y="1"/>
                    <a:pt x="4105" y="1"/>
                  </a:cubicBezTo>
                  <a:close/>
                </a:path>
              </a:pathLst>
            </a:custGeom>
            <a:solidFill>
              <a:srgbClr val="FFC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570;p44">
              <a:extLst>
                <a:ext uri="{FF2B5EF4-FFF2-40B4-BE49-F238E27FC236}">
                  <a16:creationId xmlns:a16="http://schemas.microsoft.com/office/drawing/2014/main" id="{1C995EB7-F9F8-9C88-2DAF-75FA6330D20C}"/>
                </a:ext>
              </a:extLst>
            </p:cNvPr>
            <p:cNvSpPr/>
            <p:nvPr/>
          </p:nvSpPr>
          <p:spPr>
            <a:xfrm>
              <a:off x="8223121" y="1537870"/>
              <a:ext cx="313477" cy="180495"/>
            </a:xfrm>
            <a:custGeom>
              <a:avLst/>
              <a:gdLst/>
              <a:ahLst/>
              <a:cxnLst/>
              <a:rect l="l" t="t" r="r" b="b"/>
              <a:pathLst>
                <a:path w="9118" h="5250" extrusionOk="0">
                  <a:moveTo>
                    <a:pt x="4105" y="1"/>
                  </a:moveTo>
                  <a:cubicBezTo>
                    <a:pt x="1969" y="1"/>
                    <a:pt x="250" y="927"/>
                    <a:pt x="132" y="2221"/>
                  </a:cubicBezTo>
                  <a:cubicBezTo>
                    <a:pt x="1" y="3653"/>
                    <a:pt x="1878" y="4995"/>
                    <a:pt x="4322" y="5218"/>
                  </a:cubicBezTo>
                  <a:cubicBezTo>
                    <a:pt x="4556" y="5240"/>
                    <a:pt x="4786" y="5250"/>
                    <a:pt x="5011" y="5250"/>
                  </a:cubicBezTo>
                  <a:cubicBezTo>
                    <a:pt x="7149" y="5250"/>
                    <a:pt x="8870" y="4325"/>
                    <a:pt x="8987" y="3030"/>
                  </a:cubicBezTo>
                  <a:cubicBezTo>
                    <a:pt x="9118" y="1598"/>
                    <a:pt x="7242" y="255"/>
                    <a:pt x="4796" y="33"/>
                  </a:cubicBezTo>
                  <a:cubicBezTo>
                    <a:pt x="4562" y="11"/>
                    <a:pt x="4331" y="1"/>
                    <a:pt x="41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571;p44">
              <a:extLst>
                <a:ext uri="{FF2B5EF4-FFF2-40B4-BE49-F238E27FC236}">
                  <a16:creationId xmlns:a16="http://schemas.microsoft.com/office/drawing/2014/main" id="{363C37C3-9046-7900-0914-0CE0428A0041}"/>
                </a:ext>
              </a:extLst>
            </p:cNvPr>
            <p:cNvSpPr/>
            <p:nvPr/>
          </p:nvSpPr>
          <p:spPr>
            <a:xfrm>
              <a:off x="8222606" y="1511982"/>
              <a:ext cx="313477" cy="180495"/>
            </a:xfrm>
            <a:custGeom>
              <a:avLst/>
              <a:gdLst/>
              <a:ahLst/>
              <a:cxnLst/>
              <a:rect l="l" t="t" r="r" b="b"/>
              <a:pathLst>
                <a:path w="9118" h="5250" extrusionOk="0">
                  <a:moveTo>
                    <a:pt x="4107" y="1"/>
                  </a:moveTo>
                  <a:cubicBezTo>
                    <a:pt x="1969" y="1"/>
                    <a:pt x="249" y="926"/>
                    <a:pt x="131" y="2221"/>
                  </a:cubicBezTo>
                  <a:cubicBezTo>
                    <a:pt x="0" y="3653"/>
                    <a:pt x="1877" y="4994"/>
                    <a:pt x="4322" y="5218"/>
                  </a:cubicBezTo>
                  <a:cubicBezTo>
                    <a:pt x="4556" y="5239"/>
                    <a:pt x="4787" y="5250"/>
                    <a:pt x="5013" y="5250"/>
                  </a:cubicBezTo>
                  <a:cubicBezTo>
                    <a:pt x="7149" y="5250"/>
                    <a:pt x="8868" y="4324"/>
                    <a:pt x="8986" y="3029"/>
                  </a:cubicBezTo>
                  <a:cubicBezTo>
                    <a:pt x="9117" y="1597"/>
                    <a:pt x="7241" y="256"/>
                    <a:pt x="4796" y="32"/>
                  </a:cubicBezTo>
                  <a:cubicBezTo>
                    <a:pt x="4562" y="11"/>
                    <a:pt x="4332" y="1"/>
                    <a:pt x="4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572;p44">
              <a:extLst>
                <a:ext uri="{FF2B5EF4-FFF2-40B4-BE49-F238E27FC236}">
                  <a16:creationId xmlns:a16="http://schemas.microsoft.com/office/drawing/2014/main" id="{A7444760-B6A2-A68B-A543-4866679B80E0}"/>
                </a:ext>
              </a:extLst>
            </p:cNvPr>
            <p:cNvSpPr/>
            <p:nvPr/>
          </p:nvSpPr>
          <p:spPr>
            <a:xfrm>
              <a:off x="8400900" y="1593669"/>
              <a:ext cx="24169" cy="5879"/>
            </a:xfrm>
            <a:custGeom>
              <a:avLst/>
              <a:gdLst/>
              <a:ahLst/>
              <a:cxnLst/>
              <a:rect l="l" t="t" r="r" b="b"/>
              <a:pathLst>
                <a:path w="703" h="171" fill="none" extrusionOk="0">
                  <a:moveTo>
                    <a:pt x="1" y="0"/>
                  </a:moveTo>
                  <a:lnTo>
                    <a:pt x="703" y="170"/>
                  </a:ln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573;p44">
              <a:extLst>
                <a:ext uri="{FF2B5EF4-FFF2-40B4-BE49-F238E27FC236}">
                  <a16:creationId xmlns:a16="http://schemas.microsoft.com/office/drawing/2014/main" id="{AB8C7205-9A50-FA04-2C6A-E0A3ADC10F97}"/>
                </a:ext>
              </a:extLst>
            </p:cNvPr>
            <p:cNvSpPr/>
            <p:nvPr/>
          </p:nvSpPr>
          <p:spPr>
            <a:xfrm>
              <a:off x="8382747" y="1564446"/>
              <a:ext cx="5363" cy="22244"/>
            </a:xfrm>
            <a:custGeom>
              <a:avLst/>
              <a:gdLst/>
              <a:ahLst/>
              <a:cxnLst/>
              <a:rect l="l" t="t" r="r" b="b"/>
              <a:pathLst>
                <a:path w="156" h="647" fill="none" extrusionOk="0">
                  <a:moveTo>
                    <a:pt x="0" y="1"/>
                  </a:moveTo>
                  <a:lnTo>
                    <a:pt x="155" y="647"/>
                  </a:ln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574;p44">
              <a:extLst>
                <a:ext uri="{FF2B5EF4-FFF2-40B4-BE49-F238E27FC236}">
                  <a16:creationId xmlns:a16="http://schemas.microsoft.com/office/drawing/2014/main" id="{121DAFDE-0203-DE6E-99BD-23CAB2B7C658}"/>
                </a:ext>
              </a:extLst>
            </p:cNvPr>
            <p:cNvSpPr/>
            <p:nvPr/>
          </p:nvSpPr>
          <p:spPr>
            <a:xfrm>
              <a:off x="8377384" y="1601576"/>
              <a:ext cx="13030" cy="21109"/>
            </a:xfrm>
            <a:custGeom>
              <a:avLst/>
              <a:gdLst/>
              <a:ahLst/>
              <a:cxnLst/>
              <a:rect l="l" t="t" r="r" b="b"/>
              <a:pathLst>
                <a:path w="379" h="614" fill="none" extrusionOk="0">
                  <a:moveTo>
                    <a:pt x="379" y="1"/>
                  </a:moveTo>
                  <a:lnTo>
                    <a:pt x="1" y="613"/>
                  </a:ln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575;p44">
              <a:extLst>
                <a:ext uri="{FF2B5EF4-FFF2-40B4-BE49-F238E27FC236}">
                  <a16:creationId xmlns:a16="http://schemas.microsoft.com/office/drawing/2014/main" id="{5F1BB51F-274E-13E6-70E3-91DC3C0EFA75}"/>
                </a:ext>
              </a:extLst>
            </p:cNvPr>
            <p:cNvSpPr/>
            <p:nvPr/>
          </p:nvSpPr>
          <p:spPr>
            <a:xfrm>
              <a:off x="7915972" y="1288032"/>
              <a:ext cx="41565" cy="36958"/>
            </a:xfrm>
            <a:custGeom>
              <a:avLst/>
              <a:gdLst/>
              <a:ahLst/>
              <a:cxnLst/>
              <a:rect l="l" t="t" r="r" b="b"/>
              <a:pathLst>
                <a:path w="1209" h="1075" extrusionOk="0">
                  <a:moveTo>
                    <a:pt x="180" y="0"/>
                  </a:moveTo>
                  <a:cubicBezTo>
                    <a:pt x="144" y="0"/>
                    <a:pt x="116" y="10"/>
                    <a:pt x="96" y="29"/>
                  </a:cubicBezTo>
                  <a:cubicBezTo>
                    <a:pt x="0" y="126"/>
                    <a:pt x="150" y="431"/>
                    <a:pt x="430" y="711"/>
                  </a:cubicBezTo>
                  <a:cubicBezTo>
                    <a:pt x="653" y="934"/>
                    <a:pt x="892" y="1075"/>
                    <a:pt x="1029" y="1075"/>
                  </a:cubicBezTo>
                  <a:cubicBezTo>
                    <a:pt x="1064" y="1075"/>
                    <a:pt x="1093" y="1065"/>
                    <a:pt x="1112" y="1046"/>
                  </a:cubicBezTo>
                  <a:cubicBezTo>
                    <a:pt x="1208" y="949"/>
                    <a:pt x="1059" y="644"/>
                    <a:pt x="778" y="364"/>
                  </a:cubicBezTo>
                  <a:cubicBezTo>
                    <a:pt x="555" y="141"/>
                    <a:pt x="317" y="0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576;p44">
              <a:extLst>
                <a:ext uri="{FF2B5EF4-FFF2-40B4-BE49-F238E27FC236}">
                  <a16:creationId xmlns:a16="http://schemas.microsoft.com/office/drawing/2014/main" id="{FEEB3488-2A72-902D-FB06-714A9DDB8D22}"/>
                </a:ext>
              </a:extLst>
            </p:cNvPr>
            <p:cNvSpPr/>
            <p:nvPr/>
          </p:nvSpPr>
          <p:spPr>
            <a:xfrm>
              <a:off x="8215627" y="1115067"/>
              <a:ext cx="38231" cy="39984"/>
            </a:xfrm>
            <a:custGeom>
              <a:avLst/>
              <a:gdLst/>
              <a:ahLst/>
              <a:cxnLst/>
              <a:rect l="l" t="t" r="r" b="b"/>
              <a:pathLst>
                <a:path w="1112" h="1163" extrusionOk="0">
                  <a:moveTo>
                    <a:pt x="939" y="0"/>
                  </a:moveTo>
                  <a:cubicBezTo>
                    <a:pt x="805" y="0"/>
                    <a:pt x="572" y="169"/>
                    <a:pt x="364" y="427"/>
                  </a:cubicBezTo>
                  <a:cubicBezTo>
                    <a:pt x="116" y="737"/>
                    <a:pt x="1" y="1056"/>
                    <a:pt x="106" y="1141"/>
                  </a:cubicBezTo>
                  <a:cubicBezTo>
                    <a:pt x="124" y="1155"/>
                    <a:pt x="146" y="1162"/>
                    <a:pt x="173" y="1162"/>
                  </a:cubicBezTo>
                  <a:cubicBezTo>
                    <a:pt x="307" y="1162"/>
                    <a:pt x="541" y="993"/>
                    <a:pt x="748" y="736"/>
                  </a:cubicBezTo>
                  <a:cubicBezTo>
                    <a:pt x="996" y="426"/>
                    <a:pt x="1112" y="106"/>
                    <a:pt x="1006" y="21"/>
                  </a:cubicBezTo>
                  <a:cubicBezTo>
                    <a:pt x="988" y="7"/>
                    <a:pt x="965" y="0"/>
                    <a:pt x="9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577;p44">
              <a:extLst>
                <a:ext uri="{FF2B5EF4-FFF2-40B4-BE49-F238E27FC236}">
                  <a16:creationId xmlns:a16="http://schemas.microsoft.com/office/drawing/2014/main" id="{4012F232-BE68-0D5B-DEBE-E5EF7579D704}"/>
                </a:ext>
              </a:extLst>
            </p:cNvPr>
            <p:cNvSpPr/>
            <p:nvPr/>
          </p:nvSpPr>
          <p:spPr>
            <a:xfrm>
              <a:off x="8161031" y="1684363"/>
              <a:ext cx="38231" cy="40018"/>
            </a:xfrm>
            <a:custGeom>
              <a:avLst/>
              <a:gdLst/>
              <a:ahLst/>
              <a:cxnLst/>
              <a:rect l="l" t="t" r="r" b="b"/>
              <a:pathLst>
                <a:path w="1112" h="1164" extrusionOk="0">
                  <a:moveTo>
                    <a:pt x="939" y="1"/>
                  </a:moveTo>
                  <a:cubicBezTo>
                    <a:pt x="806" y="1"/>
                    <a:pt x="572" y="170"/>
                    <a:pt x="365" y="429"/>
                  </a:cubicBezTo>
                  <a:cubicBezTo>
                    <a:pt x="116" y="737"/>
                    <a:pt x="0" y="1057"/>
                    <a:pt x="107" y="1142"/>
                  </a:cubicBezTo>
                  <a:cubicBezTo>
                    <a:pt x="124" y="1156"/>
                    <a:pt x="147" y="1163"/>
                    <a:pt x="174" y="1163"/>
                  </a:cubicBezTo>
                  <a:cubicBezTo>
                    <a:pt x="307" y="1163"/>
                    <a:pt x="541" y="994"/>
                    <a:pt x="748" y="736"/>
                  </a:cubicBezTo>
                  <a:cubicBezTo>
                    <a:pt x="996" y="426"/>
                    <a:pt x="1112" y="107"/>
                    <a:pt x="1006" y="22"/>
                  </a:cubicBezTo>
                  <a:cubicBezTo>
                    <a:pt x="989" y="8"/>
                    <a:pt x="966" y="1"/>
                    <a:pt x="9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578;p44">
              <a:extLst>
                <a:ext uri="{FF2B5EF4-FFF2-40B4-BE49-F238E27FC236}">
                  <a16:creationId xmlns:a16="http://schemas.microsoft.com/office/drawing/2014/main" id="{47C057DB-9D64-5EE1-11E9-70A7D859CE0C}"/>
                </a:ext>
              </a:extLst>
            </p:cNvPr>
            <p:cNvSpPr/>
            <p:nvPr/>
          </p:nvSpPr>
          <p:spPr>
            <a:xfrm>
              <a:off x="8535256" y="1213875"/>
              <a:ext cx="50229" cy="20422"/>
            </a:xfrm>
            <a:custGeom>
              <a:avLst/>
              <a:gdLst/>
              <a:ahLst/>
              <a:cxnLst/>
              <a:rect l="l" t="t" r="r" b="b"/>
              <a:pathLst>
                <a:path w="1461" h="594" extrusionOk="0">
                  <a:moveTo>
                    <a:pt x="1097" y="1"/>
                  </a:moveTo>
                  <a:cubicBezTo>
                    <a:pt x="974" y="1"/>
                    <a:pt x="826" y="20"/>
                    <a:pt x="670" y="59"/>
                  </a:cubicBezTo>
                  <a:cubicBezTo>
                    <a:pt x="286" y="156"/>
                    <a:pt x="1" y="342"/>
                    <a:pt x="34" y="473"/>
                  </a:cubicBezTo>
                  <a:cubicBezTo>
                    <a:pt x="54" y="552"/>
                    <a:pt x="183" y="593"/>
                    <a:pt x="366" y="593"/>
                  </a:cubicBezTo>
                  <a:cubicBezTo>
                    <a:pt x="489" y="593"/>
                    <a:pt x="636" y="574"/>
                    <a:pt x="791" y="535"/>
                  </a:cubicBezTo>
                  <a:cubicBezTo>
                    <a:pt x="1176" y="438"/>
                    <a:pt x="1461" y="253"/>
                    <a:pt x="1427" y="121"/>
                  </a:cubicBezTo>
                  <a:cubicBezTo>
                    <a:pt x="1407" y="42"/>
                    <a:pt x="1279" y="1"/>
                    <a:pt x="1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579;p44">
              <a:extLst>
                <a:ext uri="{FF2B5EF4-FFF2-40B4-BE49-F238E27FC236}">
                  <a16:creationId xmlns:a16="http://schemas.microsoft.com/office/drawing/2014/main" id="{7F192972-D1FF-1596-12D0-EC0AB75B5F57}"/>
                </a:ext>
              </a:extLst>
            </p:cNvPr>
            <p:cNvSpPr/>
            <p:nvPr/>
          </p:nvSpPr>
          <p:spPr>
            <a:xfrm>
              <a:off x="8535256" y="1580535"/>
              <a:ext cx="50229" cy="20422"/>
            </a:xfrm>
            <a:custGeom>
              <a:avLst/>
              <a:gdLst/>
              <a:ahLst/>
              <a:cxnLst/>
              <a:rect l="l" t="t" r="r" b="b"/>
              <a:pathLst>
                <a:path w="1461" h="594" extrusionOk="0">
                  <a:moveTo>
                    <a:pt x="1095" y="0"/>
                  </a:moveTo>
                  <a:cubicBezTo>
                    <a:pt x="972" y="0"/>
                    <a:pt x="825" y="19"/>
                    <a:pt x="670" y="58"/>
                  </a:cubicBezTo>
                  <a:cubicBezTo>
                    <a:pt x="286" y="156"/>
                    <a:pt x="1" y="341"/>
                    <a:pt x="34" y="473"/>
                  </a:cubicBezTo>
                  <a:cubicBezTo>
                    <a:pt x="54" y="552"/>
                    <a:pt x="183" y="594"/>
                    <a:pt x="366" y="594"/>
                  </a:cubicBezTo>
                  <a:cubicBezTo>
                    <a:pt x="489" y="594"/>
                    <a:pt x="636" y="575"/>
                    <a:pt x="791" y="536"/>
                  </a:cubicBezTo>
                  <a:cubicBezTo>
                    <a:pt x="1176" y="438"/>
                    <a:pt x="1461" y="253"/>
                    <a:pt x="1427" y="121"/>
                  </a:cubicBezTo>
                  <a:cubicBezTo>
                    <a:pt x="1407" y="42"/>
                    <a:pt x="1278" y="0"/>
                    <a:pt x="10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580;p44">
              <a:extLst>
                <a:ext uri="{FF2B5EF4-FFF2-40B4-BE49-F238E27FC236}">
                  <a16:creationId xmlns:a16="http://schemas.microsoft.com/office/drawing/2014/main" id="{7717228E-24EB-5F71-ADC5-CD5823C25E16}"/>
                </a:ext>
              </a:extLst>
            </p:cNvPr>
            <p:cNvSpPr/>
            <p:nvPr/>
          </p:nvSpPr>
          <p:spPr>
            <a:xfrm>
              <a:off x="8016670" y="583795"/>
              <a:ext cx="451100" cy="39021"/>
            </a:xfrm>
            <a:custGeom>
              <a:avLst/>
              <a:gdLst/>
              <a:ahLst/>
              <a:cxnLst/>
              <a:rect l="l" t="t" r="r" b="b"/>
              <a:pathLst>
                <a:path w="13121" h="1135" fill="none" extrusionOk="0">
                  <a:moveTo>
                    <a:pt x="1" y="151"/>
                  </a:moveTo>
                  <a:cubicBezTo>
                    <a:pt x="1" y="151"/>
                    <a:pt x="3668" y="1135"/>
                    <a:pt x="7298" y="794"/>
                  </a:cubicBezTo>
                  <a:cubicBezTo>
                    <a:pt x="10928" y="454"/>
                    <a:pt x="13121" y="0"/>
                    <a:pt x="13121" y="0"/>
                  </a:cubicBezTo>
                </a:path>
              </a:pathLst>
            </a:custGeom>
            <a:noFill/>
            <a:ln w="5250" cap="flat" cmpd="sng">
              <a:solidFill>
                <a:schemeClr val="dk1"/>
              </a:solidFill>
              <a:prstDash val="solid"/>
              <a:miter lim="11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581;p44">
              <a:extLst>
                <a:ext uri="{FF2B5EF4-FFF2-40B4-BE49-F238E27FC236}">
                  <a16:creationId xmlns:a16="http://schemas.microsoft.com/office/drawing/2014/main" id="{D3075133-7A33-6E7C-DC1D-FD1A585C006C}"/>
                </a:ext>
              </a:extLst>
            </p:cNvPr>
            <p:cNvSpPr/>
            <p:nvPr/>
          </p:nvSpPr>
          <p:spPr>
            <a:xfrm>
              <a:off x="8494344" y="902771"/>
              <a:ext cx="82031" cy="177573"/>
            </a:xfrm>
            <a:custGeom>
              <a:avLst/>
              <a:gdLst/>
              <a:ahLst/>
              <a:cxnLst/>
              <a:rect l="l" t="t" r="r" b="b"/>
              <a:pathLst>
                <a:path w="2386" h="5165" extrusionOk="0">
                  <a:moveTo>
                    <a:pt x="968" y="1"/>
                  </a:moveTo>
                  <a:cubicBezTo>
                    <a:pt x="949" y="1"/>
                    <a:pt x="930" y="1"/>
                    <a:pt x="910" y="2"/>
                  </a:cubicBezTo>
                  <a:cubicBezTo>
                    <a:pt x="395" y="35"/>
                    <a:pt x="0" y="474"/>
                    <a:pt x="23" y="989"/>
                  </a:cubicBezTo>
                  <a:lnTo>
                    <a:pt x="165" y="4259"/>
                  </a:lnTo>
                  <a:cubicBezTo>
                    <a:pt x="187" y="4771"/>
                    <a:pt x="610" y="5164"/>
                    <a:pt x="1110" y="5164"/>
                  </a:cubicBezTo>
                  <a:cubicBezTo>
                    <a:pt x="1147" y="5164"/>
                    <a:pt x="1185" y="5162"/>
                    <a:pt x="1223" y="5158"/>
                  </a:cubicBezTo>
                  <a:lnTo>
                    <a:pt x="1491" y="5126"/>
                  </a:lnTo>
                  <a:cubicBezTo>
                    <a:pt x="2015" y="5064"/>
                    <a:pt x="2386" y="4589"/>
                    <a:pt x="2320" y="4067"/>
                  </a:cubicBezTo>
                  <a:lnTo>
                    <a:pt x="1910" y="830"/>
                  </a:lnTo>
                  <a:cubicBezTo>
                    <a:pt x="1848" y="353"/>
                    <a:pt x="1442" y="1"/>
                    <a:pt x="9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582;p44">
              <a:extLst>
                <a:ext uri="{FF2B5EF4-FFF2-40B4-BE49-F238E27FC236}">
                  <a16:creationId xmlns:a16="http://schemas.microsoft.com/office/drawing/2014/main" id="{E75D8B39-D9DB-E48E-1A1A-C50D5E934FC7}"/>
                </a:ext>
              </a:extLst>
            </p:cNvPr>
            <p:cNvSpPr/>
            <p:nvPr/>
          </p:nvSpPr>
          <p:spPr>
            <a:xfrm>
              <a:off x="8501633" y="1124487"/>
              <a:ext cx="82271" cy="88425"/>
            </a:xfrm>
            <a:custGeom>
              <a:avLst/>
              <a:gdLst/>
              <a:ahLst/>
              <a:cxnLst/>
              <a:rect l="l" t="t" r="r" b="b"/>
              <a:pathLst>
                <a:path w="2393" h="2572" extrusionOk="0">
                  <a:moveTo>
                    <a:pt x="1196" y="1"/>
                  </a:moveTo>
                  <a:cubicBezTo>
                    <a:pt x="528" y="1"/>
                    <a:pt x="1" y="569"/>
                    <a:pt x="50" y="1235"/>
                  </a:cubicBezTo>
                  <a:lnTo>
                    <a:pt x="70" y="1508"/>
                  </a:lnTo>
                  <a:cubicBezTo>
                    <a:pt x="115" y="2108"/>
                    <a:pt x="614" y="2572"/>
                    <a:pt x="1216" y="2572"/>
                  </a:cubicBezTo>
                  <a:cubicBezTo>
                    <a:pt x="1871" y="2572"/>
                    <a:pt x="2393" y="2026"/>
                    <a:pt x="2364" y="1373"/>
                  </a:cubicBezTo>
                  <a:lnTo>
                    <a:pt x="2351" y="1100"/>
                  </a:lnTo>
                  <a:cubicBezTo>
                    <a:pt x="2325" y="485"/>
                    <a:pt x="1819" y="1"/>
                    <a:pt x="12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6;p7">
            <a:extLst>
              <a:ext uri="{FF2B5EF4-FFF2-40B4-BE49-F238E27FC236}">
                <a16:creationId xmlns:a16="http://schemas.microsoft.com/office/drawing/2014/main" id="{1181591B-312E-7101-4624-06C7EECEEECE}"/>
              </a:ext>
            </a:extLst>
          </p:cNvPr>
          <p:cNvSpPr/>
          <p:nvPr/>
        </p:nvSpPr>
        <p:spPr>
          <a:xfrm>
            <a:off x="126404" y="429238"/>
            <a:ext cx="8661648" cy="4585500"/>
          </a:xfrm>
          <a:prstGeom prst="roundRect">
            <a:avLst>
              <a:gd name="adj" fmla="val 2947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123825" y="95250"/>
            <a:ext cx="3048000" cy="5078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effectLst>
                  <a:glow>
                    <a:prstClr val="white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9029" y="603081"/>
            <a:ext cx="236272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200" b="1" kern="1200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Homework</a:t>
            </a:r>
            <a:endParaRPr lang="en-US" sz="1800" b="1" kern="1200" dirty="0">
              <a:solidFill>
                <a:prstClr val="black"/>
              </a:solidFill>
              <a:effectLst>
                <a:glow rad="88900">
                  <a:prstClr val="white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ounded Rectangle 15"/>
          <p:cNvSpPr/>
          <p:nvPr/>
        </p:nvSpPr>
        <p:spPr>
          <a:xfrm>
            <a:off x="355948" y="690153"/>
            <a:ext cx="376955" cy="3769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1253" y="618470"/>
            <a:ext cx="297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3807" y="1383010"/>
            <a:ext cx="6919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0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- Do exercises in the workbook.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442" y="2493690"/>
            <a:ext cx="2156528" cy="2156528"/>
          </a:xfrm>
          <a:prstGeom prst="rect">
            <a:avLst/>
          </a:prstGeom>
        </p:spPr>
      </p:pic>
      <p:grpSp>
        <p:nvGrpSpPr>
          <p:cNvPr id="88" name="Google Shape;2166;p49">
            <a:extLst>
              <a:ext uri="{FF2B5EF4-FFF2-40B4-BE49-F238E27FC236}">
                <a16:creationId xmlns:a16="http://schemas.microsoft.com/office/drawing/2014/main" id="{9A35B64D-C6DF-62CC-1F30-5C5739044DEE}"/>
              </a:ext>
            </a:extLst>
          </p:cNvPr>
          <p:cNvGrpSpPr/>
          <p:nvPr/>
        </p:nvGrpSpPr>
        <p:grpSpPr>
          <a:xfrm rot="-601944">
            <a:off x="564149" y="2298838"/>
            <a:ext cx="1961488" cy="1533913"/>
            <a:chOff x="7044430" y="3642459"/>
            <a:chExt cx="1804125" cy="1410852"/>
          </a:xfrm>
        </p:grpSpPr>
        <p:sp>
          <p:nvSpPr>
            <p:cNvPr id="89" name="Google Shape;2167;p49">
              <a:extLst>
                <a:ext uri="{FF2B5EF4-FFF2-40B4-BE49-F238E27FC236}">
                  <a16:creationId xmlns:a16="http://schemas.microsoft.com/office/drawing/2014/main" id="{23DF00C2-BA0F-F499-1CA2-FF64BC2CB816}"/>
                </a:ext>
              </a:extLst>
            </p:cNvPr>
            <p:cNvSpPr/>
            <p:nvPr/>
          </p:nvSpPr>
          <p:spPr>
            <a:xfrm>
              <a:off x="7044430" y="3642459"/>
              <a:ext cx="1804125" cy="1410852"/>
            </a:xfrm>
            <a:custGeom>
              <a:avLst/>
              <a:gdLst/>
              <a:ahLst/>
              <a:cxnLst/>
              <a:rect l="l" t="t" r="r" b="b"/>
              <a:pathLst>
                <a:path w="52476" h="41037" extrusionOk="0">
                  <a:moveTo>
                    <a:pt x="20816" y="0"/>
                  </a:moveTo>
                  <a:cubicBezTo>
                    <a:pt x="18136" y="0"/>
                    <a:pt x="15547" y="556"/>
                    <a:pt x="13120" y="1654"/>
                  </a:cubicBezTo>
                  <a:cubicBezTo>
                    <a:pt x="9305" y="3383"/>
                    <a:pt x="6220" y="6305"/>
                    <a:pt x="4290" y="9977"/>
                  </a:cubicBezTo>
                  <a:cubicBezTo>
                    <a:pt x="4236" y="9950"/>
                    <a:pt x="4199" y="9933"/>
                    <a:pt x="4184" y="9928"/>
                  </a:cubicBezTo>
                  <a:cubicBezTo>
                    <a:pt x="4142" y="9910"/>
                    <a:pt x="4098" y="9894"/>
                    <a:pt x="4052" y="9881"/>
                  </a:cubicBezTo>
                  <a:cubicBezTo>
                    <a:pt x="4037" y="9873"/>
                    <a:pt x="4029" y="9870"/>
                    <a:pt x="4029" y="9870"/>
                  </a:cubicBezTo>
                  <a:cubicBezTo>
                    <a:pt x="3866" y="9799"/>
                    <a:pt x="3689" y="9764"/>
                    <a:pt x="3514" y="9764"/>
                  </a:cubicBezTo>
                  <a:cubicBezTo>
                    <a:pt x="3319" y="9764"/>
                    <a:pt x="3123" y="9808"/>
                    <a:pt x="2947" y="9895"/>
                  </a:cubicBezTo>
                  <a:cubicBezTo>
                    <a:pt x="2610" y="10062"/>
                    <a:pt x="2355" y="10365"/>
                    <a:pt x="2263" y="10728"/>
                  </a:cubicBezTo>
                  <a:lnTo>
                    <a:pt x="1231" y="14809"/>
                  </a:lnTo>
                  <a:cubicBezTo>
                    <a:pt x="1111" y="15018"/>
                    <a:pt x="1048" y="15260"/>
                    <a:pt x="1054" y="15509"/>
                  </a:cubicBezTo>
                  <a:lnTo>
                    <a:pt x="568" y="17431"/>
                  </a:lnTo>
                  <a:cubicBezTo>
                    <a:pt x="549" y="17508"/>
                    <a:pt x="537" y="17587"/>
                    <a:pt x="531" y="17667"/>
                  </a:cubicBezTo>
                  <a:cubicBezTo>
                    <a:pt x="515" y="17926"/>
                    <a:pt x="144" y="24013"/>
                    <a:pt x="68" y="25699"/>
                  </a:cubicBezTo>
                  <a:cubicBezTo>
                    <a:pt x="0" y="27190"/>
                    <a:pt x="790" y="28095"/>
                    <a:pt x="1555" y="28969"/>
                  </a:cubicBezTo>
                  <a:cubicBezTo>
                    <a:pt x="2036" y="29520"/>
                    <a:pt x="2581" y="30145"/>
                    <a:pt x="3067" y="31059"/>
                  </a:cubicBezTo>
                  <a:cubicBezTo>
                    <a:pt x="3070" y="31065"/>
                    <a:pt x="3350" y="31734"/>
                    <a:pt x="2164" y="34112"/>
                  </a:cubicBezTo>
                  <a:cubicBezTo>
                    <a:pt x="1885" y="34671"/>
                    <a:pt x="2049" y="35349"/>
                    <a:pt x="2553" y="35719"/>
                  </a:cubicBezTo>
                  <a:cubicBezTo>
                    <a:pt x="4587" y="37214"/>
                    <a:pt x="8681" y="39885"/>
                    <a:pt x="13255" y="41000"/>
                  </a:cubicBezTo>
                  <a:cubicBezTo>
                    <a:pt x="13357" y="41024"/>
                    <a:pt x="13459" y="41037"/>
                    <a:pt x="13559" y="41037"/>
                  </a:cubicBezTo>
                  <a:cubicBezTo>
                    <a:pt x="14116" y="41037"/>
                    <a:pt x="14627" y="40672"/>
                    <a:pt x="14790" y="40116"/>
                  </a:cubicBezTo>
                  <a:lnTo>
                    <a:pt x="15810" y="36656"/>
                  </a:lnTo>
                  <a:cubicBezTo>
                    <a:pt x="17438" y="37110"/>
                    <a:pt x="19116" y="37339"/>
                    <a:pt x="20816" y="37339"/>
                  </a:cubicBezTo>
                  <a:cubicBezTo>
                    <a:pt x="23124" y="37339"/>
                    <a:pt x="25356" y="36929"/>
                    <a:pt x="27475" y="36116"/>
                  </a:cubicBezTo>
                  <a:cubicBezTo>
                    <a:pt x="27623" y="37179"/>
                    <a:pt x="27835" y="38346"/>
                    <a:pt x="28110" y="39606"/>
                  </a:cubicBezTo>
                  <a:cubicBezTo>
                    <a:pt x="28241" y="40205"/>
                    <a:pt x="28770" y="40616"/>
                    <a:pt x="29361" y="40616"/>
                  </a:cubicBezTo>
                  <a:cubicBezTo>
                    <a:pt x="29362" y="40616"/>
                    <a:pt x="29362" y="40616"/>
                    <a:pt x="29363" y="40616"/>
                  </a:cubicBezTo>
                  <a:cubicBezTo>
                    <a:pt x="29450" y="40616"/>
                    <a:pt x="29540" y="40608"/>
                    <a:pt x="29629" y="40590"/>
                  </a:cubicBezTo>
                  <a:cubicBezTo>
                    <a:pt x="33991" y="39671"/>
                    <a:pt x="37583" y="38023"/>
                    <a:pt x="40304" y="35692"/>
                  </a:cubicBezTo>
                  <a:cubicBezTo>
                    <a:pt x="40716" y="35340"/>
                    <a:pt x="40862" y="34767"/>
                    <a:pt x="40669" y="34261"/>
                  </a:cubicBezTo>
                  <a:lnTo>
                    <a:pt x="39909" y="32261"/>
                  </a:lnTo>
                  <a:cubicBezTo>
                    <a:pt x="46011" y="26438"/>
                    <a:pt x="46141" y="26178"/>
                    <a:pt x="46252" y="25953"/>
                  </a:cubicBezTo>
                  <a:cubicBezTo>
                    <a:pt x="46362" y="25738"/>
                    <a:pt x="46439" y="25585"/>
                    <a:pt x="46691" y="23033"/>
                  </a:cubicBezTo>
                  <a:cubicBezTo>
                    <a:pt x="48241" y="23684"/>
                    <a:pt x="49322" y="23972"/>
                    <a:pt x="50164" y="23972"/>
                  </a:cubicBezTo>
                  <a:cubicBezTo>
                    <a:pt x="51199" y="23972"/>
                    <a:pt x="51755" y="23518"/>
                    <a:pt x="52042" y="23138"/>
                  </a:cubicBezTo>
                  <a:cubicBezTo>
                    <a:pt x="52368" y="22702"/>
                    <a:pt x="52475" y="22169"/>
                    <a:pt x="52343" y="21638"/>
                  </a:cubicBezTo>
                  <a:cubicBezTo>
                    <a:pt x="52114" y="20724"/>
                    <a:pt x="51257" y="19779"/>
                    <a:pt x="47849" y="18166"/>
                  </a:cubicBezTo>
                  <a:cubicBezTo>
                    <a:pt x="47775" y="18117"/>
                    <a:pt x="47697" y="18076"/>
                    <a:pt x="47612" y="18042"/>
                  </a:cubicBezTo>
                  <a:lnTo>
                    <a:pt x="47411" y="17961"/>
                  </a:lnTo>
                  <a:cubicBezTo>
                    <a:pt x="47322" y="17921"/>
                    <a:pt x="47234" y="17880"/>
                    <a:pt x="47144" y="17840"/>
                  </a:cubicBezTo>
                  <a:cubicBezTo>
                    <a:pt x="47277" y="16049"/>
                    <a:pt x="47248" y="15898"/>
                    <a:pt x="47215" y="15722"/>
                  </a:cubicBezTo>
                  <a:cubicBezTo>
                    <a:pt x="47063" y="14963"/>
                    <a:pt x="46551" y="14614"/>
                    <a:pt x="43791" y="13385"/>
                  </a:cubicBezTo>
                  <a:cubicBezTo>
                    <a:pt x="42470" y="12797"/>
                    <a:pt x="41183" y="12266"/>
                    <a:pt x="41128" y="12244"/>
                  </a:cubicBezTo>
                  <a:cubicBezTo>
                    <a:pt x="40973" y="12180"/>
                    <a:pt x="40806" y="12148"/>
                    <a:pt x="40640" y="12148"/>
                  </a:cubicBezTo>
                  <a:cubicBezTo>
                    <a:pt x="40572" y="12148"/>
                    <a:pt x="40502" y="12153"/>
                    <a:pt x="40435" y="12164"/>
                  </a:cubicBezTo>
                  <a:lnTo>
                    <a:pt x="38485" y="12480"/>
                  </a:lnTo>
                  <a:cubicBezTo>
                    <a:pt x="38480" y="12479"/>
                    <a:pt x="38469" y="12479"/>
                    <a:pt x="38457" y="12479"/>
                  </a:cubicBezTo>
                  <a:cubicBezTo>
                    <a:pt x="38446" y="12479"/>
                    <a:pt x="38434" y="12479"/>
                    <a:pt x="38430" y="12480"/>
                  </a:cubicBezTo>
                  <a:cubicBezTo>
                    <a:pt x="35948" y="5395"/>
                    <a:pt x="29426" y="445"/>
                    <a:pt x="21865" y="30"/>
                  </a:cubicBezTo>
                  <a:cubicBezTo>
                    <a:pt x="21532" y="10"/>
                    <a:pt x="21180" y="0"/>
                    <a:pt x="20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3810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168;p49">
              <a:extLst>
                <a:ext uri="{FF2B5EF4-FFF2-40B4-BE49-F238E27FC236}">
                  <a16:creationId xmlns:a16="http://schemas.microsoft.com/office/drawing/2014/main" id="{B045993D-50EE-DE27-EDD7-4DE8378038B7}"/>
                </a:ext>
              </a:extLst>
            </p:cNvPr>
            <p:cNvSpPr/>
            <p:nvPr/>
          </p:nvSpPr>
          <p:spPr>
            <a:xfrm>
              <a:off x="7167166" y="3686568"/>
              <a:ext cx="1195496" cy="1195461"/>
            </a:xfrm>
            <a:custGeom>
              <a:avLst/>
              <a:gdLst/>
              <a:ahLst/>
              <a:cxnLst/>
              <a:rect l="l" t="t" r="r" b="b"/>
              <a:pathLst>
                <a:path w="34773" h="34772" extrusionOk="0">
                  <a:moveTo>
                    <a:pt x="17388" y="1"/>
                  </a:moveTo>
                  <a:cubicBezTo>
                    <a:pt x="14833" y="1"/>
                    <a:pt x="12408" y="550"/>
                    <a:pt x="10221" y="1539"/>
                  </a:cubicBezTo>
                  <a:cubicBezTo>
                    <a:pt x="4196" y="4272"/>
                    <a:pt x="1" y="10338"/>
                    <a:pt x="1" y="17385"/>
                  </a:cubicBezTo>
                  <a:cubicBezTo>
                    <a:pt x="1" y="22559"/>
                    <a:pt x="2263" y="27207"/>
                    <a:pt x="5851" y="30392"/>
                  </a:cubicBezTo>
                  <a:cubicBezTo>
                    <a:pt x="8920" y="33118"/>
                    <a:pt x="12963" y="34772"/>
                    <a:pt x="17388" y="34772"/>
                  </a:cubicBezTo>
                  <a:cubicBezTo>
                    <a:pt x="21297" y="34772"/>
                    <a:pt x="24909" y="33482"/>
                    <a:pt x="27813" y="31301"/>
                  </a:cubicBezTo>
                  <a:cubicBezTo>
                    <a:pt x="28056" y="31120"/>
                    <a:pt x="28290" y="30933"/>
                    <a:pt x="28520" y="30741"/>
                  </a:cubicBezTo>
                  <a:cubicBezTo>
                    <a:pt x="28800" y="30507"/>
                    <a:pt x="29074" y="30263"/>
                    <a:pt x="29339" y="30013"/>
                  </a:cubicBezTo>
                  <a:cubicBezTo>
                    <a:pt x="29758" y="29615"/>
                    <a:pt x="30161" y="29194"/>
                    <a:pt x="30540" y="28754"/>
                  </a:cubicBezTo>
                  <a:cubicBezTo>
                    <a:pt x="33179" y="25707"/>
                    <a:pt x="34773" y="21733"/>
                    <a:pt x="34773" y="17385"/>
                  </a:cubicBezTo>
                  <a:cubicBezTo>
                    <a:pt x="34773" y="8108"/>
                    <a:pt x="27509" y="531"/>
                    <a:pt x="18360" y="28"/>
                  </a:cubicBezTo>
                  <a:cubicBezTo>
                    <a:pt x="18039" y="9"/>
                    <a:pt x="17714" y="1"/>
                    <a:pt x="173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169;p49">
              <a:extLst>
                <a:ext uri="{FF2B5EF4-FFF2-40B4-BE49-F238E27FC236}">
                  <a16:creationId xmlns:a16="http://schemas.microsoft.com/office/drawing/2014/main" id="{5EB402A3-58FA-F7C0-4F52-12F4940BE27F}"/>
                </a:ext>
              </a:extLst>
            </p:cNvPr>
            <p:cNvSpPr/>
            <p:nvPr/>
          </p:nvSpPr>
          <p:spPr>
            <a:xfrm>
              <a:off x="7257276" y="3773102"/>
              <a:ext cx="1035594" cy="1035629"/>
            </a:xfrm>
            <a:custGeom>
              <a:avLst/>
              <a:gdLst/>
              <a:ahLst/>
              <a:cxnLst/>
              <a:rect l="l" t="t" r="r" b="b"/>
              <a:pathLst>
                <a:path w="30122" h="30123" extrusionOk="0">
                  <a:moveTo>
                    <a:pt x="15061" y="1"/>
                  </a:moveTo>
                  <a:cubicBezTo>
                    <a:pt x="11066" y="1"/>
                    <a:pt x="7235" y="1588"/>
                    <a:pt x="4412" y="4412"/>
                  </a:cubicBezTo>
                  <a:cubicBezTo>
                    <a:pt x="1587" y="7237"/>
                    <a:pt x="1" y="11067"/>
                    <a:pt x="1" y="15061"/>
                  </a:cubicBezTo>
                  <a:cubicBezTo>
                    <a:pt x="1" y="19056"/>
                    <a:pt x="1587" y="22887"/>
                    <a:pt x="4412" y="25711"/>
                  </a:cubicBezTo>
                  <a:cubicBezTo>
                    <a:pt x="7235" y="28536"/>
                    <a:pt x="11066" y="30123"/>
                    <a:pt x="15061" y="30123"/>
                  </a:cubicBezTo>
                  <a:cubicBezTo>
                    <a:pt x="19055" y="30123"/>
                    <a:pt x="22886" y="28536"/>
                    <a:pt x="25711" y="25711"/>
                  </a:cubicBezTo>
                  <a:cubicBezTo>
                    <a:pt x="28536" y="22887"/>
                    <a:pt x="30122" y="19056"/>
                    <a:pt x="30122" y="15061"/>
                  </a:cubicBezTo>
                  <a:cubicBezTo>
                    <a:pt x="30122" y="11067"/>
                    <a:pt x="28536" y="7237"/>
                    <a:pt x="25711" y="4412"/>
                  </a:cubicBezTo>
                  <a:cubicBezTo>
                    <a:pt x="22886" y="1588"/>
                    <a:pt x="19055" y="1"/>
                    <a:pt x="150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170;p49">
              <a:extLst>
                <a:ext uri="{FF2B5EF4-FFF2-40B4-BE49-F238E27FC236}">
                  <a16:creationId xmlns:a16="http://schemas.microsoft.com/office/drawing/2014/main" id="{D2FBA123-8105-B5FC-DD34-50E6FEAD3A42}"/>
                </a:ext>
              </a:extLst>
            </p:cNvPr>
            <p:cNvSpPr/>
            <p:nvPr/>
          </p:nvSpPr>
          <p:spPr>
            <a:xfrm>
              <a:off x="7299632" y="3815493"/>
              <a:ext cx="900859" cy="751134"/>
            </a:xfrm>
            <a:custGeom>
              <a:avLst/>
              <a:gdLst/>
              <a:ahLst/>
              <a:cxnLst/>
              <a:rect l="l" t="t" r="r" b="b"/>
              <a:pathLst>
                <a:path w="26203" h="21848" extrusionOk="0">
                  <a:moveTo>
                    <a:pt x="13829" y="1"/>
                  </a:moveTo>
                  <a:cubicBezTo>
                    <a:pt x="6191" y="1"/>
                    <a:pt x="1" y="6191"/>
                    <a:pt x="1" y="13828"/>
                  </a:cubicBezTo>
                  <a:cubicBezTo>
                    <a:pt x="1" y="16816"/>
                    <a:pt x="949" y="19585"/>
                    <a:pt x="2560" y="21848"/>
                  </a:cubicBezTo>
                  <a:cubicBezTo>
                    <a:pt x="3397" y="21635"/>
                    <a:pt x="4150" y="21123"/>
                    <a:pt x="4548" y="20400"/>
                  </a:cubicBezTo>
                  <a:cubicBezTo>
                    <a:pt x="4658" y="20206"/>
                    <a:pt x="4745" y="19992"/>
                    <a:pt x="4920" y="19847"/>
                  </a:cubicBezTo>
                  <a:cubicBezTo>
                    <a:pt x="5143" y="19662"/>
                    <a:pt x="5456" y="19622"/>
                    <a:pt x="5742" y="19553"/>
                  </a:cubicBezTo>
                  <a:cubicBezTo>
                    <a:pt x="6818" y="19300"/>
                    <a:pt x="7745" y="18532"/>
                    <a:pt x="8141" y="17559"/>
                  </a:cubicBezTo>
                  <a:cubicBezTo>
                    <a:pt x="8537" y="16587"/>
                    <a:pt x="8396" y="15436"/>
                    <a:pt x="7771" y="14574"/>
                  </a:cubicBezTo>
                  <a:lnTo>
                    <a:pt x="7771" y="14574"/>
                  </a:lnTo>
                  <a:cubicBezTo>
                    <a:pt x="7971" y="14636"/>
                    <a:pt x="8178" y="14665"/>
                    <a:pt x="8386" y="14665"/>
                  </a:cubicBezTo>
                  <a:cubicBezTo>
                    <a:pt x="9147" y="14665"/>
                    <a:pt x="9911" y="14273"/>
                    <a:pt x="10361" y="13683"/>
                  </a:cubicBezTo>
                  <a:cubicBezTo>
                    <a:pt x="10934" y="12932"/>
                    <a:pt x="11045" y="11933"/>
                    <a:pt x="10834" y="11032"/>
                  </a:cubicBezTo>
                  <a:lnTo>
                    <a:pt x="10834" y="11032"/>
                  </a:lnTo>
                  <a:cubicBezTo>
                    <a:pt x="11249" y="11252"/>
                    <a:pt x="11714" y="11354"/>
                    <a:pt x="12184" y="11354"/>
                  </a:cubicBezTo>
                  <a:cubicBezTo>
                    <a:pt x="13477" y="11354"/>
                    <a:pt x="14801" y="10583"/>
                    <a:pt x="15185" y="9404"/>
                  </a:cubicBezTo>
                  <a:cubicBezTo>
                    <a:pt x="15915" y="9934"/>
                    <a:pt x="16834" y="10195"/>
                    <a:pt x="17756" y="10212"/>
                  </a:cubicBezTo>
                  <a:cubicBezTo>
                    <a:pt x="17777" y="10213"/>
                    <a:pt x="17797" y="10213"/>
                    <a:pt x="17818" y="10213"/>
                  </a:cubicBezTo>
                  <a:cubicBezTo>
                    <a:pt x="18721" y="10213"/>
                    <a:pt x="19651" y="9804"/>
                    <a:pt x="20086" y="9063"/>
                  </a:cubicBezTo>
                  <a:cubicBezTo>
                    <a:pt x="20879" y="9466"/>
                    <a:pt x="21781" y="9710"/>
                    <a:pt x="22677" y="9710"/>
                  </a:cubicBezTo>
                  <a:cubicBezTo>
                    <a:pt x="23042" y="9710"/>
                    <a:pt x="23405" y="9669"/>
                    <a:pt x="23760" y="9583"/>
                  </a:cubicBezTo>
                  <a:cubicBezTo>
                    <a:pt x="24829" y="9320"/>
                    <a:pt x="25787" y="8599"/>
                    <a:pt x="26202" y="7649"/>
                  </a:cubicBezTo>
                  <a:cubicBezTo>
                    <a:pt x="23933" y="3114"/>
                    <a:pt x="19245" y="1"/>
                    <a:pt x="138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171;p49">
              <a:extLst>
                <a:ext uri="{FF2B5EF4-FFF2-40B4-BE49-F238E27FC236}">
                  <a16:creationId xmlns:a16="http://schemas.microsoft.com/office/drawing/2014/main" id="{0BCC4D36-3B1F-965F-EB8A-B14E56A0CC45}"/>
                </a:ext>
              </a:extLst>
            </p:cNvPr>
            <p:cNvSpPr/>
            <p:nvPr/>
          </p:nvSpPr>
          <p:spPr>
            <a:xfrm>
              <a:off x="7299632" y="3815493"/>
              <a:ext cx="950848" cy="950848"/>
            </a:xfrm>
            <a:custGeom>
              <a:avLst/>
              <a:gdLst/>
              <a:ahLst/>
              <a:cxnLst/>
              <a:rect l="l" t="t" r="r" b="b"/>
              <a:pathLst>
                <a:path w="27657" h="27657" fill="none" extrusionOk="0">
                  <a:moveTo>
                    <a:pt x="27657" y="13828"/>
                  </a:moveTo>
                  <a:cubicBezTo>
                    <a:pt x="27657" y="21466"/>
                    <a:pt x="21466" y="27657"/>
                    <a:pt x="13829" y="27657"/>
                  </a:cubicBezTo>
                  <a:cubicBezTo>
                    <a:pt x="9181" y="27657"/>
                    <a:pt x="5068" y="25363"/>
                    <a:pt x="2560" y="21848"/>
                  </a:cubicBezTo>
                  <a:cubicBezTo>
                    <a:pt x="949" y="19585"/>
                    <a:pt x="1" y="16816"/>
                    <a:pt x="1" y="13828"/>
                  </a:cubicBezTo>
                  <a:cubicBezTo>
                    <a:pt x="1" y="6191"/>
                    <a:pt x="6191" y="1"/>
                    <a:pt x="13829" y="1"/>
                  </a:cubicBezTo>
                  <a:cubicBezTo>
                    <a:pt x="19245" y="1"/>
                    <a:pt x="23933" y="3114"/>
                    <a:pt x="26202" y="7649"/>
                  </a:cubicBezTo>
                  <a:cubicBezTo>
                    <a:pt x="27133" y="9508"/>
                    <a:pt x="27657" y="11607"/>
                    <a:pt x="27657" y="13828"/>
                  </a:cubicBezTo>
                  <a:close/>
                </a:path>
              </a:pathLst>
            </a:custGeom>
            <a:noFill/>
            <a:ln w="5350" cap="flat" cmpd="sng">
              <a:solidFill>
                <a:schemeClr val="dk1"/>
              </a:solidFill>
              <a:prstDash val="solid"/>
              <a:miter lim="11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172;p49">
              <a:extLst>
                <a:ext uri="{FF2B5EF4-FFF2-40B4-BE49-F238E27FC236}">
                  <a16:creationId xmlns:a16="http://schemas.microsoft.com/office/drawing/2014/main" id="{AE513A18-8EAE-199D-D013-6A132D1FFA3F}"/>
                </a:ext>
              </a:extLst>
            </p:cNvPr>
            <p:cNvSpPr/>
            <p:nvPr/>
          </p:nvSpPr>
          <p:spPr>
            <a:xfrm>
              <a:off x="7414185" y="3994233"/>
              <a:ext cx="148934" cy="126759"/>
            </a:xfrm>
            <a:custGeom>
              <a:avLst/>
              <a:gdLst/>
              <a:ahLst/>
              <a:cxnLst/>
              <a:rect l="l" t="t" r="r" b="b"/>
              <a:pathLst>
                <a:path w="4332" h="3687" fill="none" extrusionOk="0">
                  <a:moveTo>
                    <a:pt x="65" y="3686"/>
                  </a:moveTo>
                  <a:cubicBezTo>
                    <a:pt x="1" y="3202"/>
                    <a:pt x="181" y="2694"/>
                    <a:pt x="533" y="2357"/>
                  </a:cubicBezTo>
                  <a:cubicBezTo>
                    <a:pt x="886" y="2021"/>
                    <a:pt x="1404" y="1865"/>
                    <a:pt x="1883" y="1953"/>
                  </a:cubicBezTo>
                  <a:cubicBezTo>
                    <a:pt x="1834" y="1355"/>
                    <a:pt x="2125" y="740"/>
                    <a:pt x="2619" y="399"/>
                  </a:cubicBezTo>
                  <a:cubicBezTo>
                    <a:pt x="3112" y="57"/>
                    <a:pt x="3789" y="1"/>
                    <a:pt x="4331" y="258"/>
                  </a:cubicBezTo>
                </a:path>
              </a:pathLst>
            </a:custGeom>
            <a:noFill/>
            <a:ln w="5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173;p49">
              <a:extLst>
                <a:ext uri="{FF2B5EF4-FFF2-40B4-BE49-F238E27FC236}">
                  <a16:creationId xmlns:a16="http://schemas.microsoft.com/office/drawing/2014/main" id="{739612EE-941F-B1DE-F2B7-7C32A1B24003}"/>
                </a:ext>
              </a:extLst>
            </p:cNvPr>
            <p:cNvSpPr/>
            <p:nvPr/>
          </p:nvSpPr>
          <p:spPr>
            <a:xfrm>
              <a:off x="7406243" y="4190405"/>
              <a:ext cx="142539" cy="103140"/>
            </a:xfrm>
            <a:custGeom>
              <a:avLst/>
              <a:gdLst/>
              <a:ahLst/>
              <a:cxnLst/>
              <a:rect l="l" t="t" r="r" b="b"/>
              <a:pathLst>
                <a:path w="4146" h="3000" fill="none" extrusionOk="0">
                  <a:moveTo>
                    <a:pt x="173" y="2999"/>
                  </a:moveTo>
                  <a:cubicBezTo>
                    <a:pt x="1" y="2547"/>
                    <a:pt x="269" y="2015"/>
                    <a:pt x="678" y="1755"/>
                  </a:cubicBezTo>
                  <a:cubicBezTo>
                    <a:pt x="1087" y="1495"/>
                    <a:pt x="1598" y="1452"/>
                    <a:pt x="2082" y="1476"/>
                  </a:cubicBezTo>
                  <a:cubicBezTo>
                    <a:pt x="1998" y="997"/>
                    <a:pt x="2305" y="510"/>
                    <a:pt x="2728" y="271"/>
                  </a:cubicBezTo>
                  <a:cubicBezTo>
                    <a:pt x="3151" y="32"/>
                    <a:pt x="3663" y="0"/>
                    <a:pt x="4145" y="55"/>
                  </a:cubicBezTo>
                </a:path>
              </a:pathLst>
            </a:custGeom>
            <a:noFill/>
            <a:ln w="5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174;p49">
              <a:extLst>
                <a:ext uri="{FF2B5EF4-FFF2-40B4-BE49-F238E27FC236}">
                  <a16:creationId xmlns:a16="http://schemas.microsoft.com/office/drawing/2014/main" id="{09BC9359-A830-A0AF-0F69-A9DE62F75E8E}"/>
                </a:ext>
              </a:extLst>
            </p:cNvPr>
            <p:cNvSpPr/>
            <p:nvPr/>
          </p:nvSpPr>
          <p:spPr>
            <a:xfrm>
              <a:off x="7542491" y="4085443"/>
              <a:ext cx="60887" cy="54870"/>
            </a:xfrm>
            <a:custGeom>
              <a:avLst/>
              <a:gdLst/>
              <a:ahLst/>
              <a:cxnLst/>
              <a:rect l="l" t="t" r="r" b="b"/>
              <a:pathLst>
                <a:path w="1771" h="1596" fill="none" extrusionOk="0">
                  <a:moveTo>
                    <a:pt x="92" y="1596"/>
                  </a:moveTo>
                  <a:cubicBezTo>
                    <a:pt x="0" y="1155"/>
                    <a:pt x="166" y="672"/>
                    <a:pt x="507" y="380"/>
                  </a:cubicBezTo>
                  <a:cubicBezTo>
                    <a:pt x="848" y="89"/>
                    <a:pt x="1351" y="0"/>
                    <a:pt x="1771" y="159"/>
                  </a:cubicBezTo>
                </a:path>
              </a:pathLst>
            </a:custGeom>
            <a:noFill/>
            <a:ln w="5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175;p49">
              <a:extLst>
                <a:ext uri="{FF2B5EF4-FFF2-40B4-BE49-F238E27FC236}">
                  <a16:creationId xmlns:a16="http://schemas.microsoft.com/office/drawing/2014/main" id="{909A29AF-44BE-7EB5-1F34-930E75A8E344}"/>
                </a:ext>
              </a:extLst>
            </p:cNvPr>
            <p:cNvSpPr/>
            <p:nvPr/>
          </p:nvSpPr>
          <p:spPr>
            <a:xfrm>
              <a:off x="7673616" y="3953700"/>
              <a:ext cx="87394" cy="48888"/>
            </a:xfrm>
            <a:custGeom>
              <a:avLst/>
              <a:gdLst/>
              <a:ahLst/>
              <a:cxnLst/>
              <a:rect l="l" t="t" r="r" b="b"/>
              <a:pathLst>
                <a:path w="2542" h="1422" fill="none" extrusionOk="0">
                  <a:moveTo>
                    <a:pt x="0" y="1421"/>
                  </a:moveTo>
                  <a:cubicBezTo>
                    <a:pt x="144" y="910"/>
                    <a:pt x="517" y="469"/>
                    <a:pt x="996" y="240"/>
                  </a:cubicBezTo>
                  <a:cubicBezTo>
                    <a:pt x="1476" y="12"/>
                    <a:pt x="2054" y="1"/>
                    <a:pt x="2541" y="211"/>
                  </a:cubicBezTo>
                </a:path>
              </a:pathLst>
            </a:custGeom>
            <a:noFill/>
            <a:ln w="5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176;p49">
              <a:extLst>
                <a:ext uri="{FF2B5EF4-FFF2-40B4-BE49-F238E27FC236}">
                  <a16:creationId xmlns:a16="http://schemas.microsoft.com/office/drawing/2014/main" id="{AFDB4ADE-51D9-2A62-F268-86D756A364E8}"/>
                </a:ext>
              </a:extLst>
            </p:cNvPr>
            <p:cNvSpPr/>
            <p:nvPr/>
          </p:nvSpPr>
          <p:spPr>
            <a:xfrm>
              <a:off x="7680320" y="4023731"/>
              <a:ext cx="131194" cy="93548"/>
            </a:xfrm>
            <a:custGeom>
              <a:avLst/>
              <a:gdLst/>
              <a:ahLst/>
              <a:cxnLst/>
              <a:rect l="l" t="t" r="r" b="b"/>
              <a:pathLst>
                <a:path w="3816" h="2721" fill="none" extrusionOk="0">
                  <a:moveTo>
                    <a:pt x="1" y="2721"/>
                  </a:moveTo>
                  <a:cubicBezTo>
                    <a:pt x="198" y="1801"/>
                    <a:pt x="1191" y="1131"/>
                    <a:pt x="2118" y="1292"/>
                  </a:cubicBezTo>
                  <a:cubicBezTo>
                    <a:pt x="2248" y="545"/>
                    <a:pt x="3079" y="0"/>
                    <a:pt x="3816" y="180"/>
                  </a:cubicBezTo>
                </a:path>
              </a:pathLst>
            </a:custGeom>
            <a:noFill/>
            <a:ln w="5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177;p49">
              <a:extLst>
                <a:ext uri="{FF2B5EF4-FFF2-40B4-BE49-F238E27FC236}">
                  <a16:creationId xmlns:a16="http://schemas.microsoft.com/office/drawing/2014/main" id="{245EFF06-43EB-EC44-88EE-96701090AE90}"/>
                </a:ext>
              </a:extLst>
            </p:cNvPr>
            <p:cNvSpPr/>
            <p:nvPr/>
          </p:nvSpPr>
          <p:spPr>
            <a:xfrm>
              <a:off x="7645871" y="3879989"/>
              <a:ext cx="84953" cy="32730"/>
            </a:xfrm>
            <a:custGeom>
              <a:avLst/>
              <a:gdLst/>
              <a:ahLst/>
              <a:cxnLst/>
              <a:rect l="l" t="t" r="r" b="b"/>
              <a:pathLst>
                <a:path w="2471" h="952" fill="none" extrusionOk="0">
                  <a:moveTo>
                    <a:pt x="0" y="952"/>
                  </a:moveTo>
                  <a:cubicBezTo>
                    <a:pt x="228" y="533"/>
                    <a:pt x="641" y="219"/>
                    <a:pt x="1106" y="110"/>
                  </a:cubicBezTo>
                  <a:cubicBezTo>
                    <a:pt x="1570" y="1"/>
                    <a:pt x="2079" y="98"/>
                    <a:pt x="2471" y="372"/>
                  </a:cubicBezTo>
                </a:path>
              </a:pathLst>
            </a:custGeom>
            <a:noFill/>
            <a:ln w="5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178;p49">
              <a:extLst>
                <a:ext uri="{FF2B5EF4-FFF2-40B4-BE49-F238E27FC236}">
                  <a16:creationId xmlns:a16="http://schemas.microsoft.com/office/drawing/2014/main" id="{927E2951-019B-8A23-B8FA-E9170D3FA729}"/>
                </a:ext>
              </a:extLst>
            </p:cNvPr>
            <p:cNvSpPr/>
            <p:nvPr/>
          </p:nvSpPr>
          <p:spPr>
            <a:xfrm>
              <a:off x="7878967" y="3994440"/>
              <a:ext cx="78971" cy="40087"/>
            </a:xfrm>
            <a:custGeom>
              <a:avLst/>
              <a:gdLst/>
              <a:ahLst/>
              <a:cxnLst/>
              <a:rect l="l" t="t" r="r" b="b"/>
              <a:pathLst>
                <a:path w="2297" h="1166" fill="none" extrusionOk="0">
                  <a:moveTo>
                    <a:pt x="1" y="1165"/>
                  </a:moveTo>
                  <a:cubicBezTo>
                    <a:pt x="126" y="706"/>
                    <a:pt x="487" y="317"/>
                    <a:pt x="936" y="159"/>
                  </a:cubicBezTo>
                  <a:cubicBezTo>
                    <a:pt x="1386" y="0"/>
                    <a:pt x="1911" y="76"/>
                    <a:pt x="2297" y="355"/>
                  </a:cubicBezTo>
                </a:path>
              </a:pathLst>
            </a:custGeom>
            <a:noFill/>
            <a:ln w="5350" cap="rnd" cmpd="sng">
              <a:solidFill>
                <a:srgbClr val="3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179;p49">
              <a:extLst>
                <a:ext uri="{FF2B5EF4-FFF2-40B4-BE49-F238E27FC236}">
                  <a16:creationId xmlns:a16="http://schemas.microsoft.com/office/drawing/2014/main" id="{7D5B8805-9D68-D9D0-8FB8-05DDE63F06BE}"/>
                </a:ext>
              </a:extLst>
            </p:cNvPr>
            <p:cNvSpPr/>
            <p:nvPr/>
          </p:nvSpPr>
          <p:spPr>
            <a:xfrm>
              <a:off x="7864768" y="3876689"/>
              <a:ext cx="112973" cy="71957"/>
            </a:xfrm>
            <a:custGeom>
              <a:avLst/>
              <a:gdLst/>
              <a:ahLst/>
              <a:cxnLst/>
              <a:rect l="l" t="t" r="r" b="b"/>
              <a:pathLst>
                <a:path w="3286" h="2093" fill="none" extrusionOk="0">
                  <a:moveTo>
                    <a:pt x="0" y="2093"/>
                  </a:moveTo>
                  <a:cubicBezTo>
                    <a:pt x="263" y="1416"/>
                    <a:pt x="1136" y="1055"/>
                    <a:pt x="1800" y="1348"/>
                  </a:cubicBezTo>
                  <a:cubicBezTo>
                    <a:pt x="1868" y="619"/>
                    <a:pt x="2553" y="0"/>
                    <a:pt x="3286" y="8"/>
                  </a:cubicBezTo>
                </a:path>
              </a:pathLst>
            </a:custGeom>
            <a:noFill/>
            <a:ln w="5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80;p49">
              <a:extLst>
                <a:ext uri="{FF2B5EF4-FFF2-40B4-BE49-F238E27FC236}">
                  <a16:creationId xmlns:a16="http://schemas.microsoft.com/office/drawing/2014/main" id="{CA7E7D0F-94A0-6FC3-6984-F03B8F1BCFE2}"/>
                </a:ext>
              </a:extLst>
            </p:cNvPr>
            <p:cNvSpPr/>
            <p:nvPr/>
          </p:nvSpPr>
          <p:spPr>
            <a:xfrm>
              <a:off x="7376574" y="4344083"/>
              <a:ext cx="106819" cy="71717"/>
            </a:xfrm>
            <a:custGeom>
              <a:avLst/>
              <a:gdLst/>
              <a:ahLst/>
              <a:cxnLst/>
              <a:rect l="l" t="t" r="r" b="b"/>
              <a:pathLst>
                <a:path w="3107" h="2086" fill="none" extrusionOk="0">
                  <a:moveTo>
                    <a:pt x="1" y="2085"/>
                  </a:moveTo>
                  <a:cubicBezTo>
                    <a:pt x="52" y="1641"/>
                    <a:pt x="378" y="1255"/>
                    <a:pt x="789" y="1076"/>
                  </a:cubicBezTo>
                  <a:cubicBezTo>
                    <a:pt x="1199" y="897"/>
                    <a:pt x="1677" y="911"/>
                    <a:pt x="2099" y="1060"/>
                  </a:cubicBezTo>
                  <a:cubicBezTo>
                    <a:pt x="2156" y="539"/>
                    <a:pt x="2589" y="83"/>
                    <a:pt x="3107" y="0"/>
                  </a:cubicBezTo>
                </a:path>
              </a:pathLst>
            </a:custGeom>
            <a:noFill/>
            <a:ln w="5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181;p49">
              <a:extLst>
                <a:ext uri="{FF2B5EF4-FFF2-40B4-BE49-F238E27FC236}">
                  <a16:creationId xmlns:a16="http://schemas.microsoft.com/office/drawing/2014/main" id="{99D7F68C-B2B8-3B0D-44DA-E31E23B1FB1C}"/>
                </a:ext>
              </a:extLst>
            </p:cNvPr>
            <p:cNvSpPr/>
            <p:nvPr/>
          </p:nvSpPr>
          <p:spPr>
            <a:xfrm>
              <a:off x="7791298" y="4156300"/>
              <a:ext cx="148556" cy="139480"/>
            </a:xfrm>
            <a:custGeom>
              <a:avLst/>
              <a:gdLst/>
              <a:ahLst/>
              <a:cxnLst/>
              <a:rect l="l" t="t" r="r" b="b"/>
              <a:pathLst>
                <a:path w="4321" h="4057" extrusionOk="0">
                  <a:moveTo>
                    <a:pt x="2157" y="1"/>
                  </a:moveTo>
                  <a:cubicBezTo>
                    <a:pt x="1160" y="1"/>
                    <a:pt x="290" y="738"/>
                    <a:pt x="151" y="1753"/>
                  </a:cubicBezTo>
                  <a:cubicBezTo>
                    <a:pt x="0" y="2863"/>
                    <a:pt x="776" y="3885"/>
                    <a:pt x="1886" y="4037"/>
                  </a:cubicBezTo>
                  <a:cubicBezTo>
                    <a:pt x="1979" y="4050"/>
                    <a:pt x="2072" y="4056"/>
                    <a:pt x="2163" y="4056"/>
                  </a:cubicBezTo>
                  <a:cubicBezTo>
                    <a:pt x="3161" y="4056"/>
                    <a:pt x="4030" y="3319"/>
                    <a:pt x="4169" y="2303"/>
                  </a:cubicBezTo>
                  <a:cubicBezTo>
                    <a:pt x="4320" y="1193"/>
                    <a:pt x="3545" y="171"/>
                    <a:pt x="2435" y="20"/>
                  </a:cubicBezTo>
                  <a:cubicBezTo>
                    <a:pt x="2341" y="7"/>
                    <a:pt x="2249" y="1"/>
                    <a:pt x="2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182;p49">
              <a:extLst>
                <a:ext uri="{FF2B5EF4-FFF2-40B4-BE49-F238E27FC236}">
                  <a16:creationId xmlns:a16="http://schemas.microsoft.com/office/drawing/2014/main" id="{D0374A63-7294-3BAD-241E-99F085888F23}"/>
                </a:ext>
              </a:extLst>
            </p:cNvPr>
            <p:cNvSpPr/>
            <p:nvPr/>
          </p:nvSpPr>
          <p:spPr>
            <a:xfrm>
              <a:off x="7791298" y="4156300"/>
              <a:ext cx="148556" cy="139480"/>
            </a:xfrm>
            <a:custGeom>
              <a:avLst/>
              <a:gdLst/>
              <a:ahLst/>
              <a:cxnLst/>
              <a:rect l="l" t="t" r="r" b="b"/>
              <a:pathLst>
                <a:path w="4321" h="4057" extrusionOk="0">
                  <a:moveTo>
                    <a:pt x="2157" y="1"/>
                  </a:moveTo>
                  <a:cubicBezTo>
                    <a:pt x="1160" y="1"/>
                    <a:pt x="290" y="738"/>
                    <a:pt x="151" y="1753"/>
                  </a:cubicBezTo>
                  <a:cubicBezTo>
                    <a:pt x="0" y="2863"/>
                    <a:pt x="776" y="3885"/>
                    <a:pt x="1886" y="4037"/>
                  </a:cubicBezTo>
                  <a:cubicBezTo>
                    <a:pt x="1979" y="4050"/>
                    <a:pt x="2072" y="4056"/>
                    <a:pt x="2163" y="4056"/>
                  </a:cubicBezTo>
                  <a:cubicBezTo>
                    <a:pt x="3161" y="4056"/>
                    <a:pt x="4030" y="3319"/>
                    <a:pt x="4169" y="2303"/>
                  </a:cubicBezTo>
                  <a:cubicBezTo>
                    <a:pt x="4320" y="1193"/>
                    <a:pt x="3545" y="171"/>
                    <a:pt x="2435" y="20"/>
                  </a:cubicBezTo>
                  <a:cubicBezTo>
                    <a:pt x="2341" y="7"/>
                    <a:pt x="2249" y="1"/>
                    <a:pt x="2157" y="1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83;p49">
              <a:extLst>
                <a:ext uri="{FF2B5EF4-FFF2-40B4-BE49-F238E27FC236}">
                  <a16:creationId xmlns:a16="http://schemas.microsoft.com/office/drawing/2014/main" id="{F0614498-FE72-1357-769A-17322E5365D2}"/>
                </a:ext>
              </a:extLst>
            </p:cNvPr>
            <p:cNvSpPr/>
            <p:nvPr/>
          </p:nvSpPr>
          <p:spPr>
            <a:xfrm>
              <a:off x="7856207" y="4172562"/>
              <a:ext cx="29395" cy="21900"/>
            </a:xfrm>
            <a:custGeom>
              <a:avLst/>
              <a:gdLst/>
              <a:ahLst/>
              <a:cxnLst/>
              <a:rect l="l" t="t" r="r" b="b"/>
              <a:pathLst>
                <a:path w="855" h="637" fill="none" extrusionOk="0">
                  <a:moveTo>
                    <a:pt x="0" y="637"/>
                  </a:moveTo>
                  <a:lnTo>
                    <a:pt x="854" y="1"/>
                  </a:lnTo>
                </a:path>
              </a:pathLst>
            </a:custGeom>
            <a:noFill/>
            <a:ln w="55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84;p49">
              <a:extLst>
                <a:ext uri="{FF2B5EF4-FFF2-40B4-BE49-F238E27FC236}">
                  <a16:creationId xmlns:a16="http://schemas.microsoft.com/office/drawing/2014/main" id="{D9CE629B-6104-974C-7CB2-E08EDFB17B4E}"/>
                </a:ext>
              </a:extLst>
            </p:cNvPr>
            <p:cNvSpPr/>
            <p:nvPr/>
          </p:nvSpPr>
          <p:spPr>
            <a:xfrm>
              <a:off x="7859920" y="4168849"/>
              <a:ext cx="21934" cy="29395"/>
            </a:xfrm>
            <a:custGeom>
              <a:avLst/>
              <a:gdLst/>
              <a:ahLst/>
              <a:cxnLst/>
              <a:rect l="l" t="t" r="r" b="b"/>
              <a:pathLst>
                <a:path w="638" h="855" fill="none" extrusionOk="0">
                  <a:moveTo>
                    <a:pt x="0" y="0"/>
                  </a:moveTo>
                  <a:lnTo>
                    <a:pt x="638" y="854"/>
                  </a:lnTo>
                </a:path>
              </a:pathLst>
            </a:custGeom>
            <a:noFill/>
            <a:ln w="55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5;p49">
              <a:extLst>
                <a:ext uri="{FF2B5EF4-FFF2-40B4-BE49-F238E27FC236}">
                  <a16:creationId xmlns:a16="http://schemas.microsoft.com/office/drawing/2014/main" id="{D957D591-4CA5-182C-2F4E-6C36521FC5E7}"/>
                </a:ext>
              </a:extLst>
            </p:cNvPr>
            <p:cNvSpPr/>
            <p:nvPr/>
          </p:nvSpPr>
          <p:spPr>
            <a:xfrm>
              <a:off x="7891962" y="4231970"/>
              <a:ext cx="34071" cy="38402"/>
            </a:xfrm>
            <a:custGeom>
              <a:avLst/>
              <a:gdLst/>
              <a:ahLst/>
              <a:cxnLst/>
              <a:rect l="l" t="t" r="r" b="b"/>
              <a:pathLst>
                <a:path w="991" h="1117" extrusionOk="0">
                  <a:moveTo>
                    <a:pt x="733" y="1"/>
                  </a:moveTo>
                  <a:cubicBezTo>
                    <a:pt x="632" y="1"/>
                    <a:pt x="516" y="41"/>
                    <a:pt x="423" y="106"/>
                  </a:cubicBezTo>
                  <a:cubicBezTo>
                    <a:pt x="253" y="224"/>
                    <a:pt x="123" y="396"/>
                    <a:pt x="53" y="591"/>
                  </a:cubicBezTo>
                  <a:cubicBezTo>
                    <a:pt x="20" y="688"/>
                    <a:pt x="1" y="793"/>
                    <a:pt x="23" y="893"/>
                  </a:cubicBezTo>
                  <a:cubicBezTo>
                    <a:pt x="47" y="992"/>
                    <a:pt x="119" y="1085"/>
                    <a:pt x="218" y="1110"/>
                  </a:cubicBezTo>
                  <a:cubicBezTo>
                    <a:pt x="237" y="1115"/>
                    <a:pt x="257" y="1117"/>
                    <a:pt x="277" y="1117"/>
                  </a:cubicBezTo>
                  <a:cubicBezTo>
                    <a:pt x="358" y="1117"/>
                    <a:pt x="439" y="1078"/>
                    <a:pt x="508" y="1032"/>
                  </a:cubicBezTo>
                  <a:cubicBezTo>
                    <a:pt x="759" y="867"/>
                    <a:pt x="932" y="583"/>
                    <a:pt x="967" y="285"/>
                  </a:cubicBezTo>
                  <a:cubicBezTo>
                    <a:pt x="990" y="81"/>
                    <a:pt x="876" y="1"/>
                    <a:pt x="7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86;p49">
              <a:extLst>
                <a:ext uri="{FF2B5EF4-FFF2-40B4-BE49-F238E27FC236}">
                  <a16:creationId xmlns:a16="http://schemas.microsoft.com/office/drawing/2014/main" id="{2BBC5537-6D60-F553-B597-76C89AD6B5BF}"/>
                </a:ext>
              </a:extLst>
            </p:cNvPr>
            <p:cNvSpPr/>
            <p:nvPr/>
          </p:nvSpPr>
          <p:spPr>
            <a:xfrm>
              <a:off x="7863908" y="4267794"/>
              <a:ext cx="25338" cy="24375"/>
            </a:xfrm>
            <a:custGeom>
              <a:avLst/>
              <a:gdLst/>
              <a:ahLst/>
              <a:cxnLst/>
              <a:rect l="l" t="t" r="r" b="b"/>
              <a:pathLst>
                <a:path w="737" h="709" extrusionOk="0">
                  <a:moveTo>
                    <a:pt x="401" y="0"/>
                  </a:moveTo>
                  <a:cubicBezTo>
                    <a:pt x="168" y="0"/>
                    <a:pt x="0" y="288"/>
                    <a:pt x="74" y="499"/>
                  </a:cubicBezTo>
                  <a:cubicBezTo>
                    <a:pt x="111" y="609"/>
                    <a:pt x="211" y="696"/>
                    <a:pt x="326" y="707"/>
                  </a:cubicBezTo>
                  <a:cubicBezTo>
                    <a:pt x="336" y="708"/>
                    <a:pt x="346" y="709"/>
                    <a:pt x="356" y="709"/>
                  </a:cubicBezTo>
                  <a:cubicBezTo>
                    <a:pt x="452" y="709"/>
                    <a:pt x="546" y="657"/>
                    <a:pt x="604" y="580"/>
                  </a:cubicBezTo>
                  <a:cubicBezTo>
                    <a:pt x="736" y="405"/>
                    <a:pt x="704" y="50"/>
                    <a:pt x="451" y="5"/>
                  </a:cubicBezTo>
                  <a:cubicBezTo>
                    <a:pt x="434" y="2"/>
                    <a:pt x="417" y="0"/>
                    <a:pt x="4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187;p49">
              <a:extLst>
                <a:ext uri="{FF2B5EF4-FFF2-40B4-BE49-F238E27FC236}">
                  <a16:creationId xmlns:a16="http://schemas.microsoft.com/office/drawing/2014/main" id="{7CBB518B-CC9A-8A1A-C8B0-016F8D29A2DD}"/>
                </a:ext>
              </a:extLst>
            </p:cNvPr>
            <p:cNvSpPr/>
            <p:nvPr/>
          </p:nvSpPr>
          <p:spPr>
            <a:xfrm>
              <a:off x="7916647" y="4052129"/>
              <a:ext cx="148556" cy="139445"/>
            </a:xfrm>
            <a:custGeom>
              <a:avLst/>
              <a:gdLst/>
              <a:ahLst/>
              <a:cxnLst/>
              <a:rect l="l" t="t" r="r" b="b"/>
              <a:pathLst>
                <a:path w="4321" h="4056" extrusionOk="0">
                  <a:moveTo>
                    <a:pt x="2158" y="0"/>
                  </a:moveTo>
                  <a:cubicBezTo>
                    <a:pt x="1160" y="0"/>
                    <a:pt x="290" y="737"/>
                    <a:pt x="151" y="1754"/>
                  </a:cubicBezTo>
                  <a:cubicBezTo>
                    <a:pt x="0" y="2863"/>
                    <a:pt x="776" y="3886"/>
                    <a:pt x="1886" y="4037"/>
                  </a:cubicBezTo>
                  <a:cubicBezTo>
                    <a:pt x="1979" y="4050"/>
                    <a:pt x="2072" y="4056"/>
                    <a:pt x="2164" y="4056"/>
                  </a:cubicBezTo>
                  <a:cubicBezTo>
                    <a:pt x="3161" y="4056"/>
                    <a:pt x="4031" y="3319"/>
                    <a:pt x="4170" y="2303"/>
                  </a:cubicBezTo>
                  <a:cubicBezTo>
                    <a:pt x="4321" y="1193"/>
                    <a:pt x="3545" y="171"/>
                    <a:pt x="2435" y="19"/>
                  </a:cubicBezTo>
                  <a:cubicBezTo>
                    <a:pt x="2342" y="6"/>
                    <a:pt x="2249" y="0"/>
                    <a:pt x="2158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188;p49">
              <a:extLst>
                <a:ext uri="{FF2B5EF4-FFF2-40B4-BE49-F238E27FC236}">
                  <a16:creationId xmlns:a16="http://schemas.microsoft.com/office/drawing/2014/main" id="{68AA51EE-7A12-DBAD-B793-62E05420D9D3}"/>
                </a:ext>
              </a:extLst>
            </p:cNvPr>
            <p:cNvSpPr/>
            <p:nvPr/>
          </p:nvSpPr>
          <p:spPr>
            <a:xfrm>
              <a:off x="7916647" y="4052129"/>
              <a:ext cx="148556" cy="139445"/>
            </a:xfrm>
            <a:custGeom>
              <a:avLst/>
              <a:gdLst/>
              <a:ahLst/>
              <a:cxnLst/>
              <a:rect l="l" t="t" r="r" b="b"/>
              <a:pathLst>
                <a:path w="4321" h="4056" extrusionOk="0">
                  <a:moveTo>
                    <a:pt x="2158" y="0"/>
                  </a:moveTo>
                  <a:cubicBezTo>
                    <a:pt x="1160" y="0"/>
                    <a:pt x="290" y="737"/>
                    <a:pt x="151" y="1754"/>
                  </a:cubicBezTo>
                  <a:cubicBezTo>
                    <a:pt x="0" y="2863"/>
                    <a:pt x="776" y="3886"/>
                    <a:pt x="1886" y="4037"/>
                  </a:cubicBezTo>
                  <a:cubicBezTo>
                    <a:pt x="1979" y="4050"/>
                    <a:pt x="2072" y="4056"/>
                    <a:pt x="2164" y="4056"/>
                  </a:cubicBezTo>
                  <a:cubicBezTo>
                    <a:pt x="3161" y="4056"/>
                    <a:pt x="4031" y="3319"/>
                    <a:pt x="4170" y="2303"/>
                  </a:cubicBezTo>
                  <a:cubicBezTo>
                    <a:pt x="4321" y="1193"/>
                    <a:pt x="3545" y="171"/>
                    <a:pt x="2435" y="19"/>
                  </a:cubicBezTo>
                  <a:cubicBezTo>
                    <a:pt x="2342" y="6"/>
                    <a:pt x="2249" y="0"/>
                    <a:pt x="2158" y="0"/>
                  </a:cubicBezTo>
                  <a:close/>
                </a:path>
              </a:pathLst>
            </a:custGeom>
            <a:solidFill>
              <a:srgbClr val="FF9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189;p49">
              <a:extLst>
                <a:ext uri="{FF2B5EF4-FFF2-40B4-BE49-F238E27FC236}">
                  <a16:creationId xmlns:a16="http://schemas.microsoft.com/office/drawing/2014/main" id="{135C813E-168C-DFF3-606B-4A3C57873C36}"/>
                </a:ext>
              </a:extLst>
            </p:cNvPr>
            <p:cNvSpPr/>
            <p:nvPr/>
          </p:nvSpPr>
          <p:spPr>
            <a:xfrm>
              <a:off x="7981556" y="4068391"/>
              <a:ext cx="29395" cy="21934"/>
            </a:xfrm>
            <a:custGeom>
              <a:avLst/>
              <a:gdLst/>
              <a:ahLst/>
              <a:cxnLst/>
              <a:rect l="l" t="t" r="r" b="b"/>
              <a:pathLst>
                <a:path w="855" h="638" fill="none" extrusionOk="0">
                  <a:moveTo>
                    <a:pt x="0" y="637"/>
                  </a:moveTo>
                  <a:lnTo>
                    <a:pt x="854" y="0"/>
                  </a:lnTo>
                </a:path>
              </a:pathLst>
            </a:custGeom>
            <a:noFill/>
            <a:ln w="5500" cap="rnd" cmpd="sng">
              <a:solidFill>
                <a:srgbClr val="3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190;p49">
              <a:extLst>
                <a:ext uri="{FF2B5EF4-FFF2-40B4-BE49-F238E27FC236}">
                  <a16:creationId xmlns:a16="http://schemas.microsoft.com/office/drawing/2014/main" id="{565B100C-BC32-704F-9B18-5F325D444801}"/>
                </a:ext>
              </a:extLst>
            </p:cNvPr>
            <p:cNvSpPr/>
            <p:nvPr/>
          </p:nvSpPr>
          <p:spPr>
            <a:xfrm>
              <a:off x="7985269" y="4064643"/>
              <a:ext cx="21934" cy="29395"/>
            </a:xfrm>
            <a:custGeom>
              <a:avLst/>
              <a:gdLst/>
              <a:ahLst/>
              <a:cxnLst/>
              <a:rect l="l" t="t" r="r" b="b"/>
              <a:pathLst>
                <a:path w="638" h="855" fill="none" extrusionOk="0">
                  <a:moveTo>
                    <a:pt x="1" y="1"/>
                  </a:moveTo>
                  <a:lnTo>
                    <a:pt x="638" y="855"/>
                  </a:lnTo>
                </a:path>
              </a:pathLst>
            </a:custGeom>
            <a:noFill/>
            <a:ln w="5500" cap="rnd" cmpd="sng">
              <a:solidFill>
                <a:srgbClr val="3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191;p49">
              <a:extLst>
                <a:ext uri="{FF2B5EF4-FFF2-40B4-BE49-F238E27FC236}">
                  <a16:creationId xmlns:a16="http://schemas.microsoft.com/office/drawing/2014/main" id="{7C18AE3F-EB1C-7328-C0F2-0159063A7B21}"/>
                </a:ext>
              </a:extLst>
            </p:cNvPr>
            <p:cNvSpPr/>
            <p:nvPr/>
          </p:nvSpPr>
          <p:spPr>
            <a:xfrm>
              <a:off x="8017345" y="4127799"/>
              <a:ext cx="34036" cy="38402"/>
            </a:xfrm>
            <a:custGeom>
              <a:avLst/>
              <a:gdLst/>
              <a:ahLst/>
              <a:cxnLst/>
              <a:rect l="l" t="t" r="r" b="b"/>
              <a:pathLst>
                <a:path w="990" h="1117" extrusionOk="0">
                  <a:moveTo>
                    <a:pt x="733" y="0"/>
                  </a:moveTo>
                  <a:cubicBezTo>
                    <a:pt x="631" y="0"/>
                    <a:pt x="515" y="40"/>
                    <a:pt x="423" y="105"/>
                  </a:cubicBezTo>
                  <a:cubicBezTo>
                    <a:pt x="253" y="224"/>
                    <a:pt x="122" y="396"/>
                    <a:pt x="53" y="592"/>
                  </a:cubicBezTo>
                  <a:cubicBezTo>
                    <a:pt x="19" y="688"/>
                    <a:pt x="0" y="793"/>
                    <a:pt x="22" y="892"/>
                  </a:cubicBezTo>
                  <a:cubicBezTo>
                    <a:pt x="46" y="992"/>
                    <a:pt x="119" y="1085"/>
                    <a:pt x="217" y="1109"/>
                  </a:cubicBezTo>
                  <a:cubicBezTo>
                    <a:pt x="237" y="1114"/>
                    <a:pt x="257" y="1116"/>
                    <a:pt x="276" y="1116"/>
                  </a:cubicBezTo>
                  <a:cubicBezTo>
                    <a:pt x="358" y="1116"/>
                    <a:pt x="438" y="1078"/>
                    <a:pt x="508" y="1033"/>
                  </a:cubicBezTo>
                  <a:cubicBezTo>
                    <a:pt x="758" y="867"/>
                    <a:pt x="931" y="583"/>
                    <a:pt x="966" y="284"/>
                  </a:cubicBezTo>
                  <a:cubicBezTo>
                    <a:pt x="989" y="80"/>
                    <a:pt x="876" y="0"/>
                    <a:pt x="733" y="0"/>
                  </a:cubicBezTo>
                  <a:close/>
                </a:path>
              </a:pathLst>
            </a:custGeom>
            <a:solidFill>
              <a:srgbClr val="FFE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192;p49">
              <a:extLst>
                <a:ext uri="{FF2B5EF4-FFF2-40B4-BE49-F238E27FC236}">
                  <a16:creationId xmlns:a16="http://schemas.microsoft.com/office/drawing/2014/main" id="{C0515D91-7B3B-41F1-F854-3A33B1043543}"/>
                </a:ext>
              </a:extLst>
            </p:cNvPr>
            <p:cNvSpPr/>
            <p:nvPr/>
          </p:nvSpPr>
          <p:spPr>
            <a:xfrm>
              <a:off x="7989292" y="4163623"/>
              <a:ext cx="25304" cy="24410"/>
            </a:xfrm>
            <a:custGeom>
              <a:avLst/>
              <a:gdLst/>
              <a:ahLst/>
              <a:cxnLst/>
              <a:rect l="l" t="t" r="r" b="b"/>
              <a:pathLst>
                <a:path w="736" h="710" extrusionOk="0">
                  <a:moveTo>
                    <a:pt x="400" y="0"/>
                  </a:moveTo>
                  <a:cubicBezTo>
                    <a:pt x="167" y="0"/>
                    <a:pt x="1" y="288"/>
                    <a:pt x="74" y="500"/>
                  </a:cubicBezTo>
                  <a:cubicBezTo>
                    <a:pt x="111" y="608"/>
                    <a:pt x="211" y="695"/>
                    <a:pt x="325" y="708"/>
                  </a:cubicBezTo>
                  <a:cubicBezTo>
                    <a:pt x="335" y="709"/>
                    <a:pt x="344" y="709"/>
                    <a:pt x="353" y="709"/>
                  </a:cubicBezTo>
                  <a:cubicBezTo>
                    <a:pt x="450" y="709"/>
                    <a:pt x="545" y="658"/>
                    <a:pt x="604" y="580"/>
                  </a:cubicBezTo>
                  <a:cubicBezTo>
                    <a:pt x="736" y="406"/>
                    <a:pt x="703" y="50"/>
                    <a:pt x="451" y="5"/>
                  </a:cubicBezTo>
                  <a:cubicBezTo>
                    <a:pt x="433" y="2"/>
                    <a:pt x="416" y="0"/>
                    <a:pt x="400" y="0"/>
                  </a:cubicBezTo>
                  <a:close/>
                </a:path>
              </a:pathLst>
            </a:custGeom>
            <a:solidFill>
              <a:srgbClr val="FFE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193;p49">
              <a:extLst>
                <a:ext uri="{FF2B5EF4-FFF2-40B4-BE49-F238E27FC236}">
                  <a16:creationId xmlns:a16="http://schemas.microsoft.com/office/drawing/2014/main" id="{8752E910-A739-E1D4-41B0-766C814EDA1B}"/>
                </a:ext>
              </a:extLst>
            </p:cNvPr>
            <p:cNvSpPr/>
            <p:nvPr/>
          </p:nvSpPr>
          <p:spPr>
            <a:xfrm>
              <a:off x="7934284" y="4219868"/>
              <a:ext cx="148590" cy="139480"/>
            </a:xfrm>
            <a:custGeom>
              <a:avLst/>
              <a:gdLst/>
              <a:ahLst/>
              <a:cxnLst/>
              <a:rect l="l" t="t" r="r" b="b"/>
              <a:pathLst>
                <a:path w="4322" h="4057" extrusionOk="0">
                  <a:moveTo>
                    <a:pt x="2158" y="1"/>
                  </a:moveTo>
                  <a:cubicBezTo>
                    <a:pt x="1160" y="1"/>
                    <a:pt x="291" y="738"/>
                    <a:pt x="152" y="1753"/>
                  </a:cubicBezTo>
                  <a:cubicBezTo>
                    <a:pt x="0" y="2863"/>
                    <a:pt x="777" y="3885"/>
                    <a:pt x="1886" y="4037"/>
                  </a:cubicBezTo>
                  <a:cubicBezTo>
                    <a:pt x="1980" y="4050"/>
                    <a:pt x="2072" y="4056"/>
                    <a:pt x="2164" y="4056"/>
                  </a:cubicBezTo>
                  <a:cubicBezTo>
                    <a:pt x="3162" y="4056"/>
                    <a:pt x="4031" y="3319"/>
                    <a:pt x="4170" y="2303"/>
                  </a:cubicBezTo>
                  <a:cubicBezTo>
                    <a:pt x="4322" y="1193"/>
                    <a:pt x="3545" y="172"/>
                    <a:pt x="2436" y="20"/>
                  </a:cubicBezTo>
                  <a:cubicBezTo>
                    <a:pt x="2343" y="7"/>
                    <a:pt x="2250" y="1"/>
                    <a:pt x="2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194;p49">
              <a:extLst>
                <a:ext uri="{FF2B5EF4-FFF2-40B4-BE49-F238E27FC236}">
                  <a16:creationId xmlns:a16="http://schemas.microsoft.com/office/drawing/2014/main" id="{7F43C395-350D-A8DB-A86C-C505307A07B5}"/>
                </a:ext>
              </a:extLst>
            </p:cNvPr>
            <p:cNvSpPr/>
            <p:nvPr/>
          </p:nvSpPr>
          <p:spPr>
            <a:xfrm>
              <a:off x="7934284" y="4219868"/>
              <a:ext cx="148590" cy="139480"/>
            </a:xfrm>
            <a:custGeom>
              <a:avLst/>
              <a:gdLst/>
              <a:ahLst/>
              <a:cxnLst/>
              <a:rect l="l" t="t" r="r" b="b"/>
              <a:pathLst>
                <a:path w="4322" h="4057" extrusionOk="0">
                  <a:moveTo>
                    <a:pt x="2158" y="1"/>
                  </a:moveTo>
                  <a:cubicBezTo>
                    <a:pt x="1160" y="1"/>
                    <a:pt x="291" y="738"/>
                    <a:pt x="152" y="1753"/>
                  </a:cubicBezTo>
                  <a:cubicBezTo>
                    <a:pt x="0" y="2863"/>
                    <a:pt x="777" y="3885"/>
                    <a:pt x="1886" y="4037"/>
                  </a:cubicBezTo>
                  <a:cubicBezTo>
                    <a:pt x="1980" y="4050"/>
                    <a:pt x="2072" y="4056"/>
                    <a:pt x="2164" y="4056"/>
                  </a:cubicBezTo>
                  <a:cubicBezTo>
                    <a:pt x="3162" y="4056"/>
                    <a:pt x="4031" y="3319"/>
                    <a:pt x="4170" y="2303"/>
                  </a:cubicBezTo>
                  <a:cubicBezTo>
                    <a:pt x="4322" y="1193"/>
                    <a:pt x="3545" y="172"/>
                    <a:pt x="2436" y="20"/>
                  </a:cubicBezTo>
                  <a:cubicBezTo>
                    <a:pt x="2343" y="7"/>
                    <a:pt x="2250" y="1"/>
                    <a:pt x="2158" y="1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195;p49">
              <a:extLst>
                <a:ext uri="{FF2B5EF4-FFF2-40B4-BE49-F238E27FC236}">
                  <a16:creationId xmlns:a16="http://schemas.microsoft.com/office/drawing/2014/main" id="{25147AAE-BC4C-E1AD-1363-608EBA62A8DE}"/>
                </a:ext>
              </a:extLst>
            </p:cNvPr>
            <p:cNvSpPr/>
            <p:nvPr/>
          </p:nvSpPr>
          <p:spPr>
            <a:xfrm>
              <a:off x="7999193" y="4236130"/>
              <a:ext cx="29429" cy="21900"/>
            </a:xfrm>
            <a:custGeom>
              <a:avLst/>
              <a:gdLst/>
              <a:ahLst/>
              <a:cxnLst/>
              <a:rect l="l" t="t" r="r" b="b"/>
              <a:pathLst>
                <a:path w="856" h="637" fill="none" extrusionOk="0">
                  <a:moveTo>
                    <a:pt x="0" y="636"/>
                  </a:moveTo>
                  <a:lnTo>
                    <a:pt x="856" y="0"/>
                  </a:lnTo>
                </a:path>
              </a:pathLst>
            </a:custGeom>
            <a:noFill/>
            <a:ln w="55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196;p49">
              <a:extLst>
                <a:ext uri="{FF2B5EF4-FFF2-40B4-BE49-F238E27FC236}">
                  <a16:creationId xmlns:a16="http://schemas.microsoft.com/office/drawing/2014/main" id="{4A190E01-1CBA-1ED4-D4EA-5EBC48A6D11B}"/>
                </a:ext>
              </a:extLst>
            </p:cNvPr>
            <p:cNvSpPr/>
            <p:nvPr/>
          </p:nvSpPr>
          <p:spPr>
            <a:xfrm>
              <a:off x="8002940" y="4232417"/>
              <a:ext cx="21934" cy="29395"/>
            </a:xfrm>
            <a:custGeom>
              <a:avLst/>
              <a:gdLst/>
              <a:ahLst/>
              <a:cxnLst/>
              <a:rect l="l" t="t" r="r" b="b"/>
              <a:pathLst>
                <a:path w="638" h="855" fill="none" extrusionOk="0">
                  <a:moveTo>
                    <a:pt x="1" y="0"/>
                  </a:moveTo>
                  <a:lnTo>
                    <a:pt x="637" y="854"/>
                  </a:lnTo>
                </a:path>
              </a:pathLst>
            </a:custGeom>
            <a:noFill/>
            <a:ln w="55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197;p49">
              <a:extLst>
                <a:ext uri="{FF2B5EF4-FFF2-40B4-BE49-F238E27FC236}">
                  <a16:creationId xmlns:a16="http://schemas.microsoft.com/office/drawing/2014/main" id="{437CFEAA-595B-22EF-AE16-F3A714C77B95}"/>
                </a:ext>
              </a:extLst>
            </p:cNvPr>
            <p:cNvSpPr/>
            <p:nvPr/>
          </p:nvSpPr>
          <p:spPr>
            <a:xfrm>
              <a:off x="8034982" y="4295538"/>
              <a:ext cx="34071" cy="38402"/>
            </a:xfrm>
            <a:custGeom>
              <a:avLst/>
              <a:gdLst/>
              <a:ahLst/>
              <a:cxnLst/>
              <a:rect l="l" t="t" r="r" b="b"/>
              <a:pathLst>
                <a:path w="991" h="1117" extrusionOk="0">
                  <a:moveTo>
                    <a:pt x="733" y="0"/>
                  </a:moveTo>
                  <a:cubicBezTo>
                    <a:pt x="631" y="0"/>
                    <a:pt x="515" y="41"/>
                    <a:pt x="423" y="106"/>
                  </a:cubicBezTo>
                  <a:cubicBezTo>
                    <a:pt x="254" y="224"/>
                    <a:pt x="123" y="396"/>
                    <a:pt x="54" y="591"/>
                  </a:cubicBezTo>
                  <a:cubicBezTo>
                    <a:pt x="19" y="688"/>
                    <a:pt x="0" y="793"/>
                    <a:pt x="24" y="893"/>
                  </a:cubicBezTo>
                  <a:cubicBezTo>
                    <a:pt x="46" y="992"/>
                    <a:pt x="119" y="1085"/>
                    <a:pt x="218" y="1109"/>
                  </a:cubicBezTo>
                  <a:cubicBezTo>
                    <a:pt x="238" y="1115"/>
                    <a:pt x="257" y="1117"/>
                    <a:pt x="277" y="1117"/>
                  </a:cubicBezTo>
                  <a:cubicBezTo>
                    <a:pt x="358" y="1117"/>
                    <a:pt x="438" y="1078"/>
                    <a:pt x="508" y="1032"/>
                  </a:cubicBezTo>
                  <a:cubicBezTo>
                    <a:pt x="758" y="867"/>
                    <a:pt x="931" y="583"/>
                    <a:pt x="966" y="285"/>
                  </a:cubicBezTo>
                  <a:cubicBezTo>
                    <a:pt x="990" y="80"/>
                    <a:pt x="876" y="0"/>
                    <a:pt x="7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198;p49">
              <a:extLst>
                <a:ext uri="{FF2B5EF4-FFF2-40B4-BE49-F238E27FC236}">
                  <a16:creationId xmlns:a16="http://schemas.microsoft.com/office/drawing/2014/main" id="{11C3262C-8EFE-C8F9-B6FC-B26E6C9814DA}"/>
                </a:ext>
              </a:extLst>
            </p:cNvPr>
            <p:cNvSpPr/>
            <p:nvPr/>
          </p:nvSpPr>
          <p:spPr>
            <a:xfrm>
              <a:off x="8006928" y="4331362"/>
              <a:ext cx="25304" cy="24375"/>
            </a:xfrm>
            <a:custGeom>
              <a:avLst/>
              <a:gdLst/>
              <a:ahLst/>
              <a:cxnLst/>
              <a:rect l="l" t="t" r="r" b="b"/>
              <a:pathLst>
                <a:path w="736" h="709" extrusionOk="0">
                  <a:moveTo>
                    <a:pt x="400" y="0"/>
                  </a:moveTo>
                  <a:cubicBezTo>
                    <a:pt x="167" y="0"/>
                    <a:pt x="1" y="288"/>
                    <a:pt x="74" y="499"/>
                  </a:cubicBezTo>
                  <a:cubicBezTo>
                    <a:pt x="112" y="609"/>
                    <a:pt x="211" y="696"/>
                    <a:pt x="325" y="707"/>
                  </a:cubicBezTo>
                  <a:cubicBezTo>
                    <a:pt x="335" y="708"/>
                    <a:pt x="345" y="709"/>
                    <a:pt x="355" y="709"/>
                  </a:cubicBezTo>
                  <a:cubicBezTo>
                    <a:pt x="452" y="709"/>
                    <a:pt x="546" y="656"/>
                    <a:pt x="604" y="579"/>
                  </a:cubicBezTo>
                  <a:cubicBezTo>
                    <a:pt x="736" y="405"/>
                    <a:pt x="703" y="50"/>
                    <a:pt x="451" y="5"/>
                  </a:cubicBezTo>
                  <a:cubicBezTo>
                    <a:pt x="433" y="2"/>
                    <a:pt x="417" y="0"/>
                    <a:pt x="400" y="0"/>
                  </a:cubicBezTo>
                  <a:close/>
                </a:path>
              </a:pathLst>
            </a:custGeom>
            <a:solidFill>
              <a:srgbClr val="FFE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199;p49">
              <a:extLst>
                <a:ext uri="{FF2B5EF4-FFF2-40B4-BE49-F238E27FC236}">
                  <a16:creationId xmlns:a16="http://schemas.microsoft.com/office/drawing/2014/main" id="{7F197F6E-B463-5C85-DF1B-DCC7AC4C9A83}"/>
                </a:ext>
              </a:extLst>
            </p:cNvPr>
            <p:cNvSpPr/>
            <p:nvPr/>
          </p:nvSpPr>
          <p:spPr>
            <a:xfrm>
              <a:off x="8074657" y="4298426"/>
              <a:ext cx="148590" cy="139480"/>
            </a:xfrm>
            <a:custGeom>
              <a:avLst/>
              <a:gdLst/>
              <a:ahLst/>
              <a:cxnLst/>
              <a:rect l="l" t="t" r="r" b="b"/>
              <a:pathLst>
                <a:path w="4322" h="4057" extrusionOk="0">
                  <a:moveTo>
                    <a:pt x="2159" y="1"/>
                  </a:moveTo>
                  <a:cubicBezTo>
                    <a:pt x="1162" y="1"/>
                    <a:pt x="291" y="737"/>
                    <a:pt x="152" y="1754"/>
                  </a:cubicBezTo>
                  <a:cubicBezTo>
                    <a:pt x="1" y="2863"/>
                    <a:pt x="777" y="3886"/>
                    <a:pt x="1887" y="4038"/>
                  </a:cubicBezTo>
                  <a:cubicBezTo>
                    <a:pt x="1979" y="4051"/>
                    <a:pt x="2072" y="4057"/>
                    <a:pt x="2163" y="4057"/>
                  </a:cubicBezTo>
                  <a:cubicBezTo>
                    <a:pt x="3161" y="4057"/>
                    <a:pt x="4031" y="3320"/>
                    <a:pt x="4170" y="2303"/>
                  </a:cubicBezTo>
                  <a:cubicBezTo>
                    <a:pt x="4321" y="1194"/>
                    <a:pt x="3545" y="171"/>
                    <a:pt x="2435" y="19"/>
                  </a:cubicBezTo>
                  <a:cubicBezTo>
                    <a:pt x="2343" y="7"/>
                    <a:pt x="2251" y="1"/>
                    <a:pt x="2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200;p49">
              <a:extLst>
                <a:ext uri="{FF2B5EF4-FFF2-40B4-BE49-F238E27FC236}">
                  <a16:creationId xmlns:a16="http://schemas.microsoft.com/office/drawing/2014/main" id="{8082A55B-2F36-2A79-1658-65FC74C57F61}"/>
                </a:ext>
              </a:extLst>
            </p:cNvPr>
            <p:cNvSpPr/>
            <p:nvPr/>
          </p:nvSpPr>
          <p:spPr>
            <a:xfrm>
              <a:off x="8074657" y="4298426"/>
              <a:ext cx="148590" cy="139480"/>
            </a:xfrm>
            <a:custGeom>
              <a:avLst/>
              <a:gdLst/>
              <a:ahLst/>
              <a:cxnLst/>
              <a:rect l="l" t="t" r="r" b="b"/>
              <a:pathLst>
                <a:path w="4322" h="4057" extrusionOk="0">
                  <a:moveTo>
                    <a:pt x="2159" y="1"/>
                  </a:moveTo>
                  <a:cubicBezTo>
                    <a:pt x="1162" y="1"/>
                    <a:pt x="291" y="737"/>
                    <a:pt x="152" y="1754"/>
                  </a:cubicBezTo>
                  <a:cubicBezTo>
                    <a:pt x="1" y="2863"/>
                    <a:pt x="777" y="3886"/>
                    <a:pt x="1887" y="4038"/>
                  </a:cubicBezTo>
                  <a:cubicBezTo>
                    <a:pt x="1979" y="4051"/>
                    <a:pt x="2072" y="4057"/>
                    <a:pt x="2163" y="4057"/>
                  </a:cubicBezTo>
                  <a:cubicBezTo>
                    <a:pt x="3161" y="4057"/>
                    <a:pt x="4031" y="3320"/>
                    <a:pt x="4170" y="2303"/>
                  </a:cubicBezTo>
                  <a:cubicBezTo>
                    <a:pt x="4321" y="1194"/>
                    <a:pt x="3545" y="171"/>
                    <a:pt x="2435" y="19"/>
                  </a:cubicBezTo>
                  <a:cubicBezTo>
                    <a:pt x="2343" y="7"/>
                    <a:pt x="2251" y="1"/>
                    <a:pt x="2159" y="1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201;p49">
              <a:extLst>
                <a:ext uri="{FF2B5EF4-FFF2-40B4-BE49-F238E27FC236}">
                  <a16:creationId xmlns:a16="http://schemas.microsoft.com/office/drawing/2014/main" id="{BA3FFEDE-AB05-546A-E1D4-A785AA736045}"/>
                </a:ext>
              </a:extLst>
            </p:cNvPr>
            <p:cNvSpPr/>
            <p:nvPr/>
          </p:nvSpPr>
          <p:spPr>
            <a:xfrm>
              <a:off x="8139566" y="4314722"/>
              <a:ext cx="29395" cy="21900"/>
            </a:xfrm>
            <a:custGeom>
              <a:avLst/>
              <a:gdLst/>
              <a:ahLst/>
              <a:cxnLst/>
              <a:rect l="l" t="t" r="r" b="b"/>
              <a:pathLst>
                <a:path w="855" h="637" fill="none" extrusionOk="0">
                  <a:moveTo>
                    <a:pt x="1" y="636"/>
                  </a:moveTo>
                  <a:lnTo>
                    <a:pt x="855" y="0"/>
                  </a:lnTo>
                </a:path>
              </a:pathLst>
            </a:custGeom>
            <a:noFill/>
            <a:ln w="55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202;p49">
              <a:extLst>
                <a:ext uri="{FF2B5EF4-FFF2-40B4-BE49-F238E27FC236}">
                  <a16:creationId xmlns:a16="http://schemas.microsoft.com/office/drawing/2014/main" id="{628B5356-013C-887B-43EB-EBDD8E5C987B}"/>
                </a:ext>
              </a:extLst>
            </p:cNvPr>
            <p:cNvSpPr/>
            <p:nvPr/>
          </p:nvSpPr>
          <p:spPr>
            <a:xfrm>
              <a:off x="8143313" y="4310940"/>
              <a:ext cx="21934" cy="29395"/>
            </a:xfrm>
            <a:custGeom>
              <a:avLst/>
              <a:gdLst/>
              <a:ahLst/>
              <a:cxnLst/>
              <a:rect l="l" t="t" r="r" b="b"/>
              <a:pathLst>
                <a:path w="638" h="855" fill="none" extrusionOk="0">
                  <a:moveTo>
                    <a:pt x="0" y="1"/>
                  </a:moveTo>
                  <a:lnTo>
                    <a:pt x="637" y="855"/>
                  </a:lnTo>
                </a:path>
              </a:pathLst>
            </a:custGeom>
            <a:noFill/>
            <a:ln w="55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203;p49">
              <a:extLst>
                <a:ext uri="{FF2B5EF4-FFF2-40B4-BE49-F238E27FC236}">
                  <a16:creationId xmlns:a16="http://schemas.microsoft.com/office/drawing/2014/main" id="{7A53D353-5D88-D4E6-E23A-C1FCCA9C039C}"/>
                </a:ext>
              </a:extLst>
            </p:cNvPr>
            <p:cNvSpPr/>
            <p:nvPr/>
          </p:nvSpPr>
          <p:spPr>
            <a:xfrm>
              <a:off x="8175355" y="4374096"/>
              <a:ext cx="34036" cy="38437"/>
            </a:xfrm>
            <a:custGeom>
              <a:avLst/>
              <a:gdLst/>
              <a:ahLst/>
              <a:cxnLst/>
              <a:rect l="l" t="t" r="r" b="b"/>
              <a:pathLst>
                <a:path w="990" h="1118" extrusionOk="0">
                  <a:moveTo>
                    <a:pt x="733" y="0"/>
                  </a:moveTo>
                  <a:cubicBezTo>
                    <a:pt x="631" y="0"/>
                    <a:pt x="515" y="41"/>
                    <a:pt x="423" y="106"/>
                  </a:cubicBezTo>
                  <a:cubicBezTo>
                    <a:pt x="253" y="224"/>
                    <a:pt x="122" y="397"/>
                    <a:pt x="53" y="592"/>
                  </a:cubicBezTo>
                  <a:cubicBezTo>
                    <a:pt x="20" y="688"/>
                    <a:pt x="1" y="793"/>
                    <a:pt x="23" y="892"/>
                  </a:cubicBezTo>
                  <a:cubicBezTo>
                    <a:pt x="46" y="992"/>
                    <a:pt x="119" y="1085"/>
                    <a:pt x="219" y="1110"/>
                  </a:cubicBezTo>
                  <a:cubicBezTo>
                    <a:pt x="238" y="1115"/>
                    <a:pt x="257" y="1117"/>
                    <a:pt x="276" y="1117"/>
                  </a:cubicBezTo>
                  <a:cubicBezTo>
                    <a:pt x="357" y="1117"/>
                    <a:pt x="439" y="1079"/>
                    <a:pt x="508" y="1033"/>
                  </a:cubicBezTo>
                  <a:cubicBezTo>
                    <a:pt x="758" y="868"/>
                    <a:pt x="932" y="584"/>
                    <a:pt x="966" y="285"/>
                  </a:cubicBezTo>
                  <a:cubicBezTo>
                    <a:pt x="990" y="81"/>
                    <a:pt x="876" y="0"/>
                    <a:pt x="7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204;p49">
              <a:extLst>
                <a:ext uri="{FF2B5EF4-FFF2-40B4-BE49-F238E27FC236}">
                  <a16:creationId xmlns:a16="http://schemas.microsoft.com/office/drawing/2014/main" id="{95DCAC9D-26F6-4F01-9879-7FCBBEB5B810}"/>
                </a:ext>
              </a:extLst>
            </p:cNvPr>
            <p:cNvSpPr/>
            <p:nvPr/>
          </p:nvSpPr>
          <p:spPr>
            <a:xfrm>
              <a:off x="8147336" y="4409954"/>
              <a:ext cx="25304" cy="24375"/>
            </a:xfrm>
            <a:custGeom>
              <a:avLst/>
              <a:gdLst/>
              <a:ahLst/>
              <a:cxnLst/>
              <a:rect l="l" t="t" r="r" b="b"/>
              <a:pathLst>
                <a:path w="736" h="709" extrusionOk="0">
                  <a:moveTo>
                    <a:pt x="398" y="0"/>
                  </a:moveTo>
                  <a:cubicBezTo>
                    <a:pt x="166" y="0"/>
                    <a:pt x="0" y="287"/>
                    <a:pt x="73" y="499"/>
                  </a:cubicBezTo>
                  <a:cubicBezTo>
                    <a:pt x="110" y="607"/>
                    <a:pt x="211" y="695"/>
                    <a:pt x="325" y="707"/>
                  </a:cubicBezTo>
                  <a:cubicBezTo>
                    <a:pt x="334" y="708"/>
                    <a:pt x="344" y="708"/>
                    <a:pt x="353" y="708"/>
                  </a:cubicBezTo>
                  <a:cubicBezTo>
                    <a:pt x="450" y="708"/>
                    <a:pt x="544" y="657"/>
                    <a:pt x="603" y="579"/>
                  </a:cubicBezTo>
                  <a:cubicBezTo>
                    <a:pt x="735" y="405"/>
                    <a:pt x="703" y="50"/>
                    <a:pt x="450" y="5"/>
                  </a:cubicBezTo>
                  <a:cubicBezTo>
                    <a:pt x="432" y="2"/>
                    <a:pt x="415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205;p49">
              <a:extLst>
                <a:ext uri="{FF2B5EF4-FFF2-40B4-BE49-F238E27FC236}">
                  <a16:creationId xmlns:a16="http://schemas.microsoft.com/office/drawing/2014/main" id="{FBCAC817-B844-C556-A60A-EA4564BA1107}"/>
                </a:ext>
              </a:extLst>
            </p:cNvPr>
            <p:cNvSpPr/>
            <p:nvPr/>
          </p:nvSpPr>
          <p:spPr>
            <a:xfrm>
              <a:off x="8063174" y="4133369"/>
              <a:ext cx="148625" cy="139445"/>
            </a:xfrm>
            <a:custGeom>
              <a:avLst/>
              <a:gdLst/>
              <a:ahLst/>
              <a:cxnLst/>
              <a:rect l="l" t="t" r="r" b="b"/>
              <a:pathLst>
                <a:path w="4323" h="4056" extrusionOk="0">
                  <a:moveTo>
                    <a:pt x="2159" y="0"/>
                  </a:moveTo>
                  <a:cubicBezTo>
                    <a:pt x="1160" y="0"/>
                    <a:pt x="291" y="737"/>
                    <a:pt x="153" y="1753"/>
                  </a:cubicBezTo>
                  <a:cubicBezTo>
                    <a:pt x="1" y="2863"/>
                    <a:pt x="778" y="3885"/>
                    <a:pt x="1886" y="4037"/>
                  </a:cubicBezTo>
                  <a:cubicBezTo>
                    <a:pt x="1979" y="4049"/>
                    <a:pt x="2071" y="4056"/>
                    <a:pt x="2163" y="4056"/>
                  </a:cubicBezTo>
                  <a:cubicBezTo>
                    <a:pt x="3161" y="4056"/>
                    <a:pt x="4031" y="3319"/>
                    <a:pt x="4170" y="2302"/>
                  </a:cubicBezTo>
                  <a:cubicBezTo>
                    <a:pt x="4322" y="1193"/>
                    <a:pt x="3545" y="170"/>
                    <a:pt x="2436" y="19"/>
                  </a:cubicBezTo>
                  <a:cubicBezTo>
                    <a:pt x="2343" y="7"/>
                    <a:pt x="2250" y="0"/>
                    <a:pt x="2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206;p49">
              <a:extLst>
                <a:ext uri="{FF2B5EF4-FFF2-40B4-BE49-F238E27FC236}">
                  <a16:creationId xmlns:a16="http://schemas.microsoft.com/office/drawing/2014/main" id="{F0F3DCD0-2F51-F4DE-907D-A22DFE784080}"/>
                </a:ext>
              </a:extLst>
            </p:cNvPr>
            <p:cNvSpPr/>
            <p:nvPr/>
          </p:nvSpPr>
          <p:spPr>
            <a:xfrm>
              <a:off x="8063174" y="4133369"/>
              <a:ext cx="148625" cy="139445"/>
            </a:xfrm>
            <a:custGeom>
              <a:avLst/>
              <a:gdLst/>
              <a:ahLst/>
              <a:cxnLst/>
              <a:rect l="l" t="t" r="r" b="b"/>
              <a:pathLst>
                <a:path w="4323" h="4056" extrusionOk="0">
                  <a:moveTo>
                    <a:pt x="2159" y="0"/>
                  </a:moveTo>
                  <a:cubicBezTo>
                    <a:pt x="1160" y="0"/>
                    <a:pt x="291" y="737"/>
                    <a:pt x="153" y="1753"/>
                  </a:cubicBezTo>
                  <a:cubicBezTo>
                    <a:pt x="1" y="2863"/>
                    <a:pt x="778" y="3885"/>
                    <a:pt x="1886" y="4037"/>
                  </a:cubicBezTo>
                  <a:cubicBezTo>
                    <a:pt x="1979" y="4049"/>
                    <a:pt x="2071" y="4056"/>
                    <a:pt x="2163" y="4056"/>
                  </a:cubicBezTo>
                  <a:cubicBezTo>
                    <a:pt x="3161" y="4056"/>
                    <a:pt x="4031" y="3319"/>
                    <a:pt x="4170" y="2302"/>
                  </a:cubicBezTo>
                  <a:cubicBezTo>
                    <a:pt x="4322" y="1193"/>
                    <a:pt x="3545" y="170"/>
                    <a:pt x="2436" y="19"/>
                  </a:cubicBezTo>
                  <a:cubicBezTo>
                    <a:pt x="2343" y="7"/>
                    <a:pt x="2250" y="0"/>
                    <a:pt x="2159" y="0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207;p49">
              <a:extLst>
                <a:ext uri="{FF2B5EF4-FFF2-40B4-BE49-F238E27FC236}">
                  <a16:creationId xmlns:a16="http://schemas.microsoft.com/office/drawing/2014/main" id="{B753F922-AD6F-F2F4-2427-49D13A9E27C2}"/>
                </a:ext>
              </a:extLst>
            </p:cNvPr>
            <p:cNvSpPr/>
            <p:nvPr/>
          </p:nvSpPr>
          <p:spPr>
            <a:xfrm>
              <a:off x="8128083" y="4149630"/>
              <a:ext cx="29429" cy="21900"/>
            </a:xfrm>
            <a:custGeom>
              <a:avLst/>
              <a:gdLst/>
              <a:ahLst/>
              <a:cxnLst/>
              <a:rect l="l" t="t" r="r" b="b"/>
              <a:pathLst>
                <a:path w="856" h="637" fill="none" extrusionOk="0">
                  <a:moveTo>
                    <a:pt x="1" y="636"/>
                  </a:moveTo>
                  <a:lnTo>
                    <a:pt x="856" y="0"/>
                  </a:lnTo>
                </a:path>
              </a:pathLst>
            </a:custGeom>
            <a:noFill/>
            <a:ln w="5500" cap="rnd" cmpd="sng">
              <a:solidFill>
                <a:srgbClr val="3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208;p49">
              <a:extLst>
                <a:ext uri="{FF2B5EF4-FFF2-40B4-BE49-F238E27FC236}">
                  <a16:creationId xmlns:a16="http://schemas.microsoft.com/office/drawing/2014/main" id="{4CFE3680-137C-BBE1-5ECC-DA6C7ACE96C8}"/>
                </a:ext>
              </a:extLst>
            </p:cNvPr>
            <p:cNvSpPr/>
            <p:nvPr/>
          </p:nvSpPr>
          <p:spPr>
            <a:xfrm>
              <a:off x="8131865" y="4145848"/>
              <a:ext cx="21900" cy="29429"/>
            </a:xfrm>
            <a:custGeom>
              <a:avLst/>
              <a:gdLst/>
              <a:ahLst/>
              <a:cxnLst/>
              <a:rect l="l" t="t" r="r" b="b"/>
              <a:pathLst>
                <a:path w="637" h="856" fill="none" extrusionOk="0">
                  <a:moveTo>
                    <a:pt x="0" y="1"/>
                  </a:moveTo>
                  <a:lnTo>
                    <a:pt x="636" y="856"/>
                  </a:lnTo>
                </a:path>
              </a:pathLst>
            </a:custGeom>
            <a:noFill/>
            <a:ln w="5500" cap="rnd" cmpd="sng">
              <a:solidFill>
                <a:srgbClr val="3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209;p49">
              <a:extLst>
                <a:ext uri="{FF2B5EF4-FFF2-40B4-BE49-F238E27FC236}">
                  <a16:creationId xmlns:a16="http://schemas.microsoft.com/office/drawing/2014/main" id="{924D0AAA-418B-4071-5253-3C884B5E5FC6}"/>
                </a:ext>
              </a:extLst>
            </p:cNvPr>
            <p:cNvSpPr/>
            <p:nvPr/>
          </p:nvSpPr>
          <p:spPr>
            <a:xfrm>
              <a:off x="8163872" y="4209004"/>
              <a:ext cx="34071" cy="38437"/>
            </a:xfrm>
            <a:custGeom>
              <a:avLst/>
              <a:gdLst/>
              <a:ahLst/>
              <a:cxnLst/>
              <a:rect l="l" t="t" r="r" b="b"/>
              <a:pathLst>
                <a:path w="991" h="1118" extrusionOk="0">
                  <a:moveTo>
                    <a:pt x="732" y="0"/>
                  </a:moveTo>
                  <a:cubicBezTo>
                    <a:pt x="631" y="0"/>
                    <a:pt x="515" y="41"/>
                    <a:pt x="423" y="105"/>
                  </a:cubicBezTo>
                  <a:cubicBezTo>
                    <a:pt x="254" y="224"/>
                    <a:pt x="123" y="397"/>
                    <a:pt x="54" y="592"/>
                  </a:cubicBezTo>
                  <a:cubicBezTo>
                    <a:pt x="19" y="688"/>
                    <a:pt x="0" y="793"/>
                    <a:pt x="24" y="892"/>
                  </a:cubicBezTo>
                  <a:cubicBezTo>
                    <a:pt x="46" y="993"/>
                    <a:pt x="119" y="1085"/>
                    <a:pt x="218" y="1110"/>
                  </a:cubicBezTo>
                  <a:cubicBezTo>
                    <a:pt x="237" y="1115"/>
                    <a:pt x="257" y="1117"/>
                    <a:pt x="276" y="1117"/>
                  </a:cubicBezTo>
                  <a:cubicBezTo>
                    <a:pt x="357" y="1117"/>
                    <a:pt x="438" y="1079"/>
                    <a:pt x="508" y="1033"/>
                  </a:cubicBezTo>
                  <a:cubicBezTo>
                    <a:pt x="758" y="868"/>
                    <a:pt x="931" y="584"/>
                    <a:pt x="966" y="285"/>
                  </a:cubicBezTo>
                  <a:cubicBezTo>
                    <a:pt x="990" y="81"/>
                    <a:pt x="876" y="0"/>
                    <a:pt x="7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210;p49">
              <a:extLst>
                <a:ext uri="{FF2B5EF4-FFF2-40B4-BE49-F238E27FC236}">
                  <a16:creationId xmlns:a16="http://schemas.microsoft.com/office/drawing/2014/main" id="{DAAF5F9D-D689-F17C-9D7F-1B338CA4887F}"/>
                </a:ext>
              </a:extLst>
            </p:cNvPr>
            <p:cNvSpPr/>
            <p:nvPr/>
          </p:nvSpPr>
          <p:spPr>
            <a:xfrm>
              <a:off x="8135853" y="4244862"/>
              <a:ext cx="25269" cy="24375"/>
            </a:xfrm>
            <a:custGeom>
              <a:avLst/>
              <a:gdLst/>
              <a:ahLst/>
              <a:cxnLst/>
              <a:rect l="l" t="t" r="r" b="b"/>
              <a:pathLst>
                <a:path w="735" h="709" extrusionOk="0">
                  <a:moveTo>
                    <a:pt x="399" y="0"/>
                  </a:moveTo>
                  <a:cubicBezTo>
                    <a:pt x="167" y="0"/>
                    <a:pt x="0" y="288"/>
                    <a:pt x="73" y="499"/>
                  </a:cubicBezTo>
                  <a:cubicBezTo>
                    <a:pt x="111" y="607"/>
                    <a:pt x="211" y="694"/>
                    <a:pt x="325" y="707"/>
                  </a:cubicBezTo>
                  <a:cubicBezTo>
                    <a:pt x="334" y="708"/>
                    <a:pt x="343" y="708"/>
                    <a:pt x="353" y="708"/>
                  </a:cubicBezTo>
                  <a:cubicBezTo>
                    <a:pt x="450" y="708"/>
                    <a:pt x="545" y="657"/>
                    <a:pt x="603" y="579"/>
                  </a:cubicBezTo>
                  <a:cubicBezTo>
                    <a:pt x="735" y="405"/>
                    <a:pt x="702" y="49"/>
                    <a:pt x="450" y="5"/>
                  </a:cubicBezTo>
                  <a:cubicBezTo>
                    <a:pt x="433" y="2"/>
                    <a:pt x="416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211;p49">
              <a:extLst>
                <a:ext uri="{FF2B5EF4-FFF2-40B4-BE49-F238E27FC236}">
                  <a16:creationId xmlns:a16="http://schemas.microsoft.com/office/drawing/2014/main" id="{5D45CC15-AF9B-23FC-30D4-BD56CD5D592A}"/>
                </a:ext>
              </a:extLst>
            </p:cNvPr>
            <p:cNvSpPr/>
            <p:nvPr/>
          </p:nvSpPr>
          <p:spPr>
            <a:xfrm>
              <a:off x="7799205" y="4310803"/>
              <a:ext cx="148590" cy="139445"/>
            </a:xfrm>
            <a:custGeom>
              <a:avLst/>
              <a:gdLst/>
              <a:ahLst/>
              <a:cxnLst/>
              <a:rect l="l" t="t" r="r" b="b"/>
              <a:pathLst>
                <a:path w="4322" h="4056" extrusionOk="0">
                  <a:moveTo>
                    <a:pt x="2158" y="0"/>
                  </a:moveTo>
                  <a:cubicBezTo>
                    <a:pt x="1160" y="0"/>
                    <a:pt x="292" y="738"/>
                    <a:pt x="152" y="1754"/>
                  </a:cubicBezTo>
                  <a:cubicBezTo>
                    <a:pt x="0" y="2863"/>
                    <a:pt x="777" y="3886"/>
                    <a:pt x="1887" y="4037"/>
                  </a:cubicBezTo>
                  <a:cubicBezTo>
                    <a:pt x="1980" y="4050"/>
                    <a:pt x="2073" y="4056"/>
                    <a:pt x="2165" y="4056"/>
                  </a:cubicBezTo>
                  <a:cubicBezTo>
                    <a:pt x="3162" y="4056"/>
                    <a:pt x="4032" y="3319"/>
                    <a:pt x="4170" y="2303"/>
                  </a:cubicBezTo>
                  <a:cubicBezTo>
                    <a:pt x="4322" y="1193"/>
                    <a:pt x="3545" y="171"/>
                    <a:pt x="2436" y="19"/>
                  </a:cubicBezTo>
                  <a:cubicBezTo>
                    <a:pt x="2343" y="7"/>
                    <a:pt x="2250" y="0"/>
                    <a:pt x="2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212;p49">
              <a:extLst>
                <a:ext uri="{FF2B5EF4-FFF2-40B4-BE49-F238E27FC236}">
                  <a16:creationId xmlns:a16="http://schemas.microsoft.com/office/drawing/2014/main" id="{BB6BD575-772E-2B71-C3C6-BC2A2DD14848}"/>
                </a:ext>
              </a:extLst>
            </p:cNvPr>
            <p:cNvSpPr/>
            <p:nvPr/>
          </p:nvSpPr>
          <p:spPr>
            <a:xfrm>
              <a:off x="7799205" y="4310803"/>
              <a:ext cx="148590" cy="139445"/>
            </a:xfrm>
            <a:custGeom>
              <a:avLst/>
              <a:gdLst/>
              <a:ahLst/>
              <a:cxnLst/>
              <a:rect l="l" t="t" r="r" b="b"/>
              <a:pathLst>
                <a:path w="4322" h="4056" extrusionOk="0">
                  <a:moveTo>
                    <a:pt x="2158" y="0"/>
                  </a:moveTo>
                  <a:cubicBezTo>
                    <a:pt x="1160" y="0"/>
                    <a:pt x="292" y="738"/>
                    <a:pt x="152" y="1754"/>
                  </a:cubicBezTo>
                  <a:cubicBezTo>
                    <a:pt x="0" y="2863"/>
                    <a:pt x="777" y="3886"/>
                    <a:pt x="1887" y="4037"/>
                  </a:cubicBezTo>
                  <a:cubicBezTo>
                    <a:pt x="1980" y="4050"/>
                    <a:pt x="2073" y="4056"/>
                    <a:pt x="2165" y="4056"/>
                  </a:cubicBezTo>
                  <a:cubicBezTo>
                    <a:pt x="3162" y="4056"/>
                    <a:pt x="4032" y="3319"/>
                    <a:pt x="4170" y="2303"/>
                  </a:cubicBezTo>
                  <a:cubicBezTo>
                    <a:pt x="4322" y="1193"/>
                    <a:pt x="3545" y="171"/>
                    <a:pt x="2436" y="19"/>
                  </a:cubicBezTo>
                  <a:cubicBezTo>
                    <a:pt x="2343" y="7"/>
                    <a:pt x="2250" y="0"/>
                    <a:pt x="2158" y="0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213;p49">
              <a:extLst>
                <a:ext uri="{FF2B5EF4-FFF2-40B4-BE49-F238E27FC236}">
                  <a16:creationId xmlns:a16="http://schemas.microsoft.com/office/drawing/2014/main" id="{CC0D38FA-BDBD-FE1A-E3BB-2233CCACA935}"/>
                </a:ext>
              </a:extLst>
            </p:cNvPr>
            <p:cNvSpPr/>
            <p:nvPr/>
          </p:nvSpPr>
          <p:spPr>
            <a:xfrm>
              <a:off x="7864149" y="4327065"/>
              <a:ext cx="29395" cy="21934"/>
            </a:xfrm>
            <a:custGeom>
              <a:avLst/>
              <a:gdLst/>
              <a:ahLst/>
              <a:cxnLst/>
              <a:rect l="l" t="t" r="r" b="b"/>
              <a:pathLst>
                <a:path w="855" h="638" fill="none" extrusionOk="0">
                  <a:moveTo>
                    <a:pt x="0" y="637"/>
                  </a:moveTo>
                  <a:lnTo>
                    <a:pt x="854" y="0"/>
                  </a:lnTo>
                </a:path>
              </a:pathLst>
            </a:custGeom>
            <a:noFill/>
            <a:ln w="55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214;p49">
              <a:extLst>
                <a:ext uri="{FF2B5EF4-FFF2-40B4-BE49-F238E27FC236}">
                  <a16:creationId xmlns:a16="http://schemas.microsoft.com/office/drawing/2014/main" id="{C53085AA-8A73-41F7-4027-4DE66F1C81CE}"/>
                </a:ext>
              </a:extLst>
            </p:cNvPr>
            <p:cNvSpPr/>
            <p:nvPr/>
          </p:nvSpPr>
          <p:spPr>
            <a:xfrm>
              <a:off x="7867862" y="4323317"/>
              <a:ext cx="21900" cy="29395"/>
            </a:xfrm>
            <a:custGeom>
              <a:avLst/>
              <a:gdLst/>
              <a:ahLst/>
              <a:cxnLst/>
              <a:rect l="l" t="t" r="r" b="b"/>
              <a:pathLst>
                <a:path w="637" h="855" fill="none" extrusionOk="0">
                  <a:moveTo>
                    <a:pt x="1" y="1"/>
                  </a:moveTo>
                  <a:lnTo>
                    <a:pt x="637" y="855"/>
                  </a:lnTo>
                </a:path>
              </a:pathLst>
            </a:custGeom>
            <a:noFill/>
            <a:ln w="55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215;p49">
              <a:extLst>
                <a:ext uri="{FF2B5EF4-FFF2-40B4-BE49-F238E27FC236}">
                  <a16:creationId xmlns:a16="http://schemas.microsoft.com/office/drawing/2014/main" id="{C9EAE5ED-2934-8442-D492-54F8674B3AFE}"/>
                </a:ext>
              </a:extLst>
            </p:cNvPr>
            <p:cNvSpPr/>
            <p:nvPr/>
          </p:nvSpPr>
          <p:spPr>
            <a:xfrm>
              <a:off x="7899869" y="4386473"/>
              <a:ext cx="34105" cy="38402"/>
            </a:xfrm>
            <a:custGeom>
              <a:avLst/>
              <a:gdLst/>
              <a:ahLst/>
              <a:cxnLst/>
              <a:rect l="l" t="t" r="r" b="b"/>
              <a:pathLst>
                <a:path w="992" h="1117" extrusionOk="0">
                  <a:moveTo>
                    <a:pt x="734" y="0"/>
                  </a:moveTo>
                  <a:cubicBezTo>
                    <a:pt x="633" y="0"/>
                    <a:pt x="516" y="40"/>
                    <a:pt x="424" y="105"/>
                  </a:cubicBezTo>
                  <a:cubicBezTo>
                    <a:pt x="255" y="224"/>
                    <a:pt x="124" y="396"/>
                    <a:pt x="55" y="591"/>
                  </a:cubicBezTo>
                  <a:cubicBezTo>
                    <a:pt x="21" y="688"/>
                    <a:pt x="1" y="793"/>
                    <a:pt x="24" y="892"/>
                  </a:cubicBezTo>
                  <a:cubicBezTo>
                    <a:pt x="48" y="992"/>
                    <a:pt x="119" y="1085"/>
                    <a:pt x="219" y="1109"/>
                  </a:cubicBezTo>
                  <a:cubicBezTo>
                    <a:pt x="238" y="1114"/>
                    <a:pt x="258" y="1117"/>
                    <a:pt x="278" y="1117"/>
                  </a:cubicBezTo>
                  <a:cubicBezTo>
                    <a:pt x="359" y="1117"/>
                    <a:pt x="440" y="1078"/>
                    <a:pt x="508" y="1033"/>
                  </a:cubicBezTo>
                  <a:cubicBezTo>
                    <a:pt x="760" y="867"/>
                    <a:pt x="932" y="583"/>
                    <a:pt x="968" y="284"/>
                  </a:cubicBezTo>
                  <a:cubicBezTo>
                    <a:pt x="991" y="80"/>
                    <a:pt x="878" y="0"/>
                    <a:pt x="7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216;p49">
              <a:extLst>
                <a:ext uri="{FF2B5EF4-FFF2-40B4-BE49-F238E27FC236}">
                  <a16:creationId xmlns:a16="http://schemas.microsoft.com/office/drawing/2014/main" id="{E7C7169F-5ED2-914B-C261-D38521F2BE34}"/>
                </a:ext>
              </a:extLst>
            </p:cNvPr>
            <p:cNvSpPr/>
            <p:nvPr/>
          </p:nvSpPr>
          <p:spPr>
            <a:xfrm>
              <a:off x="7871850" y="4422297"/>
              <a:ext cx="25304" cy="24410"/>
            </a:xfrm>
            <a:custGeom>
              <a:avLst/>
              <a:gdLst/>
              <a:ahLst/>
              <a:cxnLst/>
              <a:rect l="l" t="t" r="r" b="b"/>
              <a:pathLst>
                <a:path w="736" h="710" extrusionOk="0">
                  <a:moveTo>
                    <a:pt x="400" y="0"/>
                  </a:moveTo>
                  <a:cubicBezTo>
                    <a:pt x="168" y="0"/>
                    <a:pt x="1" y="288"/>
                    <a:pt x="74" y="500"/>
                  </a:cubicBezTo>
                  <a:cubicBezTo>
                    <a:pt x="112" y="608"/>
                    <a:pt x="211" y="695"/>
                    <a:pt x="325" y="708"/>
                  </a:cubicBezTo>
                  <a:cubicBezTo>
                    <a:pt x="335" y="709"/>
                    <a:pt x="344" y="709"/>
                    <a:pt x="353" y="709"/>
                  </a:cubicBezTo>
                  <a:cubicBezTo>
                    <a:pt x="450" y="709"/>
                    <a:pt x="545" y="658"/>
                    <a:pt x="604" y="579"/>
                  </a:cubicBezTo>
                  <a:cubicBezTo>
                    <a:pt x="735" y="405"/>
                    <a:pt x="703" y="49"/>
                    <a:pt x="450" y="5"/>
                  </a:cubicBezTo>
                  <a:cubicBezTo>
                    <a:pt x="433" y="2"/>
                    <a:pt x="417" y="0"/>
                    <a:pt x="4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217;p49">
              <a:extLst>
                <a:ext uri="{FF2B5EF4-FFF2-40B4-BE49-F238E27FC236}">
                  <a16:creationId xmlns:a16="http://schemas.microsoft.com/office/drawing/2014/main" id="{B94567B0-2CDC-2FCA-BD59-6EA3592E6E9D}"/>
                </a:ext>
              </a:extLst>
            </p:cNvPr>
            <p:cNvSpPr/>
            <p:nvPr/>
          </p:nvSpPr>
          <p:spPr>
            <a:xfrm>
              <a:off x="7565629" y="4202678"/>
              <a:ext cx="233131" cy="268267"/>
            </a:xfrm>
            <a:custGeom>
              <a:avLst/>
              <a:gdLst/>
              <a:ahLst/>
              <a:cxnLst/>
              <a:rect l="l" t="t" r="r" b="b"/>
              <a:pathLst>
                <a:path w="6781" h="7803" extrusionOk="0">
                  <a:moveTo>
                    <a:pt x="4207" y="1"/>
                  </a:moveTo>
                  <a:cubicBezTo>
                    <a:pt x="3806" y="1"/>
                    <a:pt x="3359" y="46"/>
                    <a:pt x="2868" y="160"/>
                  </a:cubicBezTo>
                  <a:cubicBezTo>
                    <a:pt x="2023" y="356"/>
                    <a:pt x="1403" y="692"/>
                    <a:pt x="956" y="1041"/>
                  </a:cubicBezTo>
                  <a:cubicBezTo>
                    <a:pt x="226" y="1611"/>
                    <a:pt x="0" y="2574"/>
                    <a:pt x="405" y="3364"/>
                  </a:cubicBezTo>
                  <a:cubicBezTo>
                    <a:pt x="1218" y="4952"/>
                    <a:pt x="2926" y="7803"/>
                    <a:pt x="4705" y="7803"/>
                  </a:cubicBezTo>
                  <a:cubicBezTo>
                    <a:pt x="4760" y="7803"/>
                    <a:pt x="4815" y="7800"/>
                    <a:pt x="4869" y="7794"/>
                  </a:cubicBezTo>
                  <a:cubicBezTo>
                    <a:pt x="6741" y="7607"/>
                    <a:pt x="6781" y="3780"/>
                    <a:pt x="6676" y="1808"/>
                  </a:cubicBezTo>
                  <a:cubicBezTo>
                    <a:pt x="6631" y="957"/>
                    <a:pt x="5993" y="243"/>
                    <a:pt x="5112" y="81"/>
                  </a:cubicBezTo>
                  <a:cubicBezTo>
                    <a:pt x="4844" y="32"/>
                    <a:pt x="4542" y="1"/>
                    <a:pt x="42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218;p49">
              <a:extLst>
                <a:ext uri="{FF2B5EF4-FFF2-40B4-BE49-F238E27FC236}">
                  <a16:creationId xmlns:a16="http://schemas.microsoft.com/office/drawing/2014/main" id="{13DB1B73-F95D-9F5A-3EB7-0E2109A1002F}"/>
                </a:ext>
              </a:extLst>
            </p:cNvPr>
            <p:cNvSpPr/>
            <p:nvPr/>
          </p:nvSpPr>
          <p:spPr>
            <a:xfrm>
              <a:off x="7565629" y="4202678"/>
              <a:ext cx="233131" cy="268267"/>
            </a:xfrm>
            <a:custGeom>
              <a:avLst/>
              <a:gdLst/>
              <a:ahLst/>
              <a:cxnLst/>
              <a:rect l="l" t="t" r="r" b="b"/>
              <a:pathLst>
                <a:path w="6781" h="7803" extrusionOk="0">
                  <a:moveTo>
                    <a:pt x="4207" y="1"/>
                  </a:moveTo>
                  <a:cubicBezTo>
                    <a:pt x="3806" y="1"/>
                    <a:pt x="3359" y="46"/>
                    <a:pt x="2868" y="160"/>
                  </a:cubicBezTo>
                  <a:cubicBezTo>
                    <a:pt x="2023" y="356"/>
                    <a:pt x="1403" y="692"/>
                    <a:pt x="956" y="1041"/>
                  </a:cubicBezTo>
                  <a:cubicBezTo>
                    <a:pt x="226" y="1611"/>
                    <a:pt x="0" y="2574"/>
                    <a:pt x="405" y="3364"/>
                  </a:cubicBezTo>
                  <a:cubicBezTo>
                    <a:pt x="1218" y="4952"/>
                    <a:pt x="2926" y="7803"/>
                    <a:pt x="4705" y="7803"/>
                  </a:cubicBezTo>
                  <a:cubicBezTo>
                    <a:pt x="4760" y="7803"/>
                    <a:pt x="4815" y="7800"/>
                    <a:pt x="4869" y="7794"/>
                  </a:cubicBezTo>
                  <a:cubicBezTo>
                    <a:pt x="6741" y="7607"/>
                    <a:pt x="6781" y="3780"/>
                    <a:pt x="6676" y="1808"/>
                  </a:cubicBezTo>
                  <a:cubicBezTo>
                    <a:pt x="6631" y="957"/>
                    <a:pt x="5993" y="243"/>
                    <a:pt x="5112" y="81"/>
                  </a:cubicBezTo>
                  <a:cubicBezTo>
                    <a:pt x="4844" y="32"/>
                    <a:pt x="4542" y="1"/>
                    <a:pt x="4207" y="1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219;p49">
              <a:extLst>
                <a:ext uri="{FF2B5EF4-FFF2-40B4-BE49-F238E27FC236}">
                  <a16:creationId xmlns:a16="http://schemas.microsoft.com/office/drawing/2014/main" id="{60065E0D-E30F-374B-F635-29AADB6C8407}"/>
                </a:ext>
              </a:extLst>
            </p:cNvPr>
            <p:cNvSpPr/>
            <p:nvPr/>
          </p:nvSpPr>
          <p:spPr>
            <a:xfrm>
              <a:off x="7573605" y="4148736"/>
              <a:ext cx="150103" cy="66457"/>
            </a:xfrm>
            <a:custGeom>
              <a:avLst/>
              <a:gdLst/>
              <a:ahLst/>
              <a:cxnLst/>
              <a:rect l="l" t="t" r="r" b="b"/>
              <a:pathLst>
                <a:path w="4366" h="1933" extrusionOk="0">
                  <a:moveTo>
                    <a:pt x="2992" y="0"/>
                  </a:moveTo>
                  <a:lnTo>
                    <a:pt x="2992" y="0"/>
                  </a:lnTo>
                  <a:cubicBezTo>
                    <a:pt x="2223" y="395"/>
                    <a:pt x="2724" y="1707"/>
                    <a:pt x="2724" y="1707"/>
                  </a:cubicBezTo>
                  <a:cubicBezTo>
                    <a:pt x="2724" y="1707"/>
                    <a:pt x="2283" y="1008"/>
                    <a:pt x="1368" y="866"/>
                  </a:cubicBezTo>
                  <a:cubicBezTo>
                    <a:pt x="1291" y="854"/>
                    <a:pt x="1218" y="848"/>
                    <a:pt x="1147" y="848"/>
                  </a:cubicBezTo>
                  <a:cubicBezTo>
                    <a:pt x="380" y="848"/>
                    <a:pt x="1" y="1499"/>
                    <a:pt x="1" y="1499"/>
                  </a:cubicBezTo>
                  <a:lnTo>
                    <a:pt x="2708" y="1932"/>
                  </a:lnTo>
                  <a:lnTo>
                    <a:pt x="3093" y="1836"/>
                  </a:lnTo>
                  <a:lnTo>
                    <a:pt x="4366" y="112"/>
                  </a:lnTo>
                  <a:cubicBezTo>
                    <a:pt x="4320" y="99"/>
                    <a:pt x="4275" y="93"/>
                    <a:pt x="4231" y="93"/>
                  </a:cubicBezTo>
                  <a:cubicBezTo>
                    <a:pt x="3537" y="93"/>
                    <a:pt x="2938" y="1564"/>
                    <a:pt x="2938" y="1564"/>
                  </a:cubicBezTo>
                  <a:lnTo>
                    <a:pt x="29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220;p49">
              <a:extLst>
                <a:ext uri="{FF2B5EF4-FFF2-40B4-BE49-F238E27FC236}">
                  <a16:creationId xmlns:a16="http://schemas.microsoft.com/office/drawing/2014/main" id="{E9ED90DA-F2E2-4140-5BAF-4961806B1E5A}"/>
                </a:ext>
              </a:extLst>
            </p:cNvPr>
            <p:cNvSpPr/>
            <p:nvPr/>
          </p:nvSpPr>
          <p:spPr>
            <a:xfrm>
              <a:off x="7613451" y="4277145"/>
              <a:ext cx="12927" cy="24582"/>
            </a:xfrm>
            <a:custGeom>
              <a:avLst/>
              <a:gdLst/>
              <a:ahLst/>
              <a:cxnLst/>
              <a:rect l="l" t="t" r="r" b="b"/>
              <a:pathLst>
                <a:path w="376" h="715" extrusionOk="0">
                  <a:moveTo>
                    <a:pt x="113" y="1"/>
                  </a:moveTo>
                  <a:cubicBezTo>
                    <a:pt x="108" y="1"/>
                    <a:pt x="104" y="1"/>
                    <a:pt x="99" y="2"/>
                  </a:cubicBezTo>
                  <a:cubicBezTo>
                    <a:pt x="23" y="21"/>
                    <a:pt x="1" y="196"/>
                    <a:pt x="50" y="393"/>
                  </a:cubicBezTo>
                  <a:cubicBezTo>
                    <a:pt x="96" y="577"/>
                    <a:pt x="189" y="715"/>
                    <a:pt x="263" y="715"/>
                  </a:cubicBezTo>
                  <a:cubicBezTo>
                    <a:pt x="268" y="715"/>
                    <a:pt x="272" y="714"/>
                    <a:pt x="277" y="713"/>
                  </a:cubicBezTo>
                  <a:cubicBezTo>
                    <a:pt x="353" y="694"/>
                    <a:pt x="375" y="520"/>
                    <a:pt x="326" y="323"/>
                  </a:cubicBezTo>
                  <a:cubicBezTo>
                    <a:pt x="280" y="138"/>
                    <a:pt x="187" y="1"/>
                    <a:pt x="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221;p49">
              <a:extLst>
                <a:ext uri="{FF2B5EF4-FFF2-40B4-BE49-F238E27FC236}">
                  <a16:creationId xmlns:a16="http://schemas.microsoft.com/office/drawing/2014/main" id="{91F7D258-5EBF-C38C-46DC-D85BD7A3FA9D}"/>
                </a:ext>
              </a:extLst>
            </p:cNvPr>
            <p:cNvSpPr/>
            <p:nvPr/>
          </p:nvSpPr>
          <p:spPr>
            <a:xfrm>
              <a:off x="7658901" y="4304408"/>
              <a:ext cx="12893" cy="24582"/>
            </a:xfrm>
            <a:custGeom>
              <a:avLst/>
              <a:gdLst/>
              <a:ahLst/>
              <a:cxnLst/>
              <a:rect l="l" t="t" r="r" b="b"/>
              <a:pathLst>
                <a:path w="375" h="715" extrusionOk="0">
                  <a:moveTo>
                    <a:pt x="112" y="0"/>
                  </a:moveTo>
                  <a:cubicBezTo>
                    <a:pt x="108" y="0"/>
                    <a:pt x="103" y="1"/>
                    <a:pt x="98" y="2"/>
                  </a:cubicBezTo>
                  <a:cubicBezTo>
                    <a:pt x="21" y="21"/>
                    <a:pt x="0" y="195"/>
                    <a:pt x="48" y="392"/>
                  </a:cubicBezTo>
                  <a:cubicBezTo>
                    <a:pt x="94" y="577"/>
                    <a:pt x="187" y="715"/>
                    <a:pt x="262" y="715"/>
                  </a:cubicBezTo>
                  <a:cubicBezTo>
                    <a:pt x="267" y="715"/>
                    <a:pt x="272" y="714"/>
                    <a:pt x="276" y="713"/>
                  </a:cubicBezTo>
                  <a:cubicBezTo>
                    <a:pt x="352" y="694"/>
                    <a:pt x="375" y="519"/>
                    <a:pt x="325" y="323"/>
                  </a:cubicBezTo>
                  <a:cubicBezTo>
                    <a:pt x="279" y="138"/>
                    <a:pt x="186" y="0"/>
                    <a:pt x="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222;p49">
              <a:extLst>
                <a:ext uri="{FF2B5EF4-FFF2-40B4-BE49-F238E27FC236}">
                  <a16:creationId xmlns:a16="http://schemas.microsoft.com/office/drawing/2014/main" id="{BD58E42C-E3DB-CA6E-E330-0759993FFCE7}"/>
                </a:ext>
              </a:extLst>
            </p:cNvPr>
            <p:cNvSpPr/>
            <p:nvPr/>
          </p:nvSpPr>
          <p:spPr>
            <a:xfrm>
              <a:off x="7665502" y="4255830"/>
              <a:ext cx="12893" cy="24616"/>
            </a:xfrm>
            <a:custGeom>
              <a:avLst/>
              <a:gdLst/>
              <a:ahLst/>
              <a:cxnLst/>
              <a:rect l="l" t="t" r="r" b="b"/>
              <a:pathLst>
                <a:path w="375" h="716" extrusionOk="0">
                  <a:moveTo>
                    <a:pt x="113" y="0"/>
                  </a:moveTo>
                  <a:cubicBezTo>
                    <a:pt x="108" y="0"/>
                    <a:pt x="103" y="1"/>
                    <a:pt x="99" y="2"/>
                  </a:cubicBezTo>
                  <a:cubicBezTo>
                    <a:pt x="23" y="21"/>
                    <a:pt x="0" y="196"/>
                    <a:pt x="50" y="392"/>
                  </a:cubicBezTo>
                  <a:cubicBezTo>
                    <a:pt x="96" y="577"/>
                    <a:pt x="189" y="716"/>
                    <a:pt x="263" y="716"/>
                  </a:cubicBezTo>
                  <a:cubicBezTo>
                    <a:pt x="267" y="716"/>
                    <a:pt x="272" y="715"/>
                    <a:pt x="276" y="714"/>
                  </a:cubicBezTo>
                  <a:cubicBezTo>
                    <a:pt x="352" y="694"/>
                    <a:pt x="375" y="520"/>
                    <a:pt x="326" y="323"/>
                  </a:cubicBezTo>
                  <a:cubicBezTo>
                    <a:pt x="279" y="139"/>
                    <a:pt x="187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223;p49">
              <a:extLst>
                <a:ext uri="{FF2B5EF4-FFF2-40B4-BE49-F238E27FC236}">
                  <a16:creationId xmlns:a16="http://schemas.microsoft.com/office/drawing/2014/main" id="{89F51AF0-51B3-A19A-FCE6-D8EE009B44BB}"/>
                </a:ext>
              </a:extLst>
            </p:cNvPr>
            <p:cNvSpPr/>
            <p:nvPr/>
          </p:nvSpPr>
          <p:spPr>
            <a:xfrm>
              <a:off x="7705795" y="4280033"/>
              <a:ext cx="12927" cy="24582"/>
            </a:xfrm>
            <a:custGeom>
              <a:avLst/>
              <a:gdLst/>
              <a:ahLst/>
              <a:cxnLst/>
              <a:rect l="l" t="t" r="r" b="b"/>
              <a:pathLst>
                <a:path w="376" h="715" extrusionOk="0">
                  <a:moveTo>
                    <a:pt x="113" y="1"/>
                  </a:moveTo>
                  <a:cubicBezTo>
                    <a:pt x="109" y="1"/>
                    <a:pt x="104" y="1"/>
                    <a:pt x="99" y="2"/>
                  </a:cubicBezTo>
                  <a:cubicBezTo>
                    <a:pt x="23" y="21"/>
                    <a:pt x="1" y="196"/>
                    <a:pt x="50" y="392"/>
                  </a:cubicBezTo>
                  <a:cubicBezTo>
                    <a:pt x="96" y="577"/>
                    <a:pt x="189" y="715"/>
                    <a:pt x="263" y="715"/>
                  </a:cubicBezTo>
                  <a:cubicBezTo>
                    <a:pt x="268" y="715"/>
                    <a:pt x="273" y="714"/>
                    <a:pt x="277" y="713"/>
                  </a:cubicBezTo>
                  <a:cubicBezTo>
                    <a:pt x="354" y="694"/>
                    <a:pt x="375" y="520"/>
                    <a:pt x="327" y="323"/>
                  </a:cubicBezTo>
                  <a:cubicBezTo>
                    <a:pt x="281" y="138"/>
                    <a:pt x="188" y="1"/>
                    <a:pt x="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224;p49">
              <a:extLst>
                <a:ext uri="{FF2B5EF4-FFF2-40B4-BE49-F238E27FC236}">
                  <a16:creationId xmlns:a16="http://schemas.microsoft.com/office/drawing/2014/main" id="{EC4D9F35-965D-961D-EA51-D6E7C32CE723}"/>
                </a:ext>
              </a:extLst>
            </p:cNvPr>
            <p:cNvSpPr/>
            <p:nvPr/>
          </p:nvSpPr>
          <p:spPr>
            <a:xfrm>
              <a:off x="7701395" y="4398025"/>
              <a:ext cx="12893" cy="24616"/>
            </a:xfrm>
            <a:custGeom>
              <a:avLst/>
              <a:gdLst/>
              <a:ahLst/>
              <a:cxnLst/>
              <a:rect l="l" t="t" r="r" b="b"/>
              <a:pathLst>
                <a:path w="375" h="716" extrusionOk="0">
                  <a:moveTo>
                    <a:pt x="113" y="0"/>
                  </a:moveTo>
                  <a:cubicBezTo>
                    <a:pt x="108" y="0"/>
                    <a:pt x="103" y="1"/>
                    <a:pt x="99" y="2"/>
                  </a:cubicBezTo>
                  <a:cubicBezTo>
                    <a:pt x="23" y="22"/>
                    <a:pt x="0" y="196"/>
                    <a:pt x="50" y="393"/>
                  </a:cubicBezTo>
                  <a:cubicBezTo>
                    <a:pt x="96" y="577"/>
                    <a:pt x="189" y="716"/>
                    <a:pt x="263" y="716"/>
                  </a:cubicBezTo>
                  <a:cubicBezTo>
                    <a:pt x="267" y="716"/>
                    <a:pt x="272" y="715"/>
                    <a:pt x="277" y="714"/>
                  </a:cubicBezTo>
                  <a:cubicBezTo>
                    <a:pt x="354" y="695"/>
                    <a:pt x="375" y="520"/>
                    <a:pt x="327" y="324"/>
                  </a:cubicBezTo>
                  <a:cubicBezTo>
                    <a:pt x="281" y="139"/>
                    <a:pt x="188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225;p49">
              <a:extLst>
                <a:ext uri="{FF2B5EF4-FFF2-40B4-BE49-F238E27FC236}">
                  <a16:creationId xmlns:a16="http://schemas.microsoft.com/office/drawing/2014/main" id="{26B62D59-CFFF-45B9-5B55-3BB627C354DF}"/>
                </a:ext>
              </a:extLst>
            </p:cNvPr>
            <p:cNvSpPr/>
            <p:nvPr/>
          </p:nvSpPr>
          <p:spPr>
            <a:xfrm>
              <a:off x="7750317" y="4287665"/>
              <a:ext cx="12893" cy="24616"/>
            </a:xfrm>
            <a:custGeom>
              <a:avLst/>
              <a:gdLst/>
              <a:ahLst/>
              <a:cxnLst/>
              <a:rect l="l" t="t" r="r" b="b"/>
              <a:pathLst>
                <a:path w="375" h="716" extrusionOk="0">
                  <a:moveTo>
                    <a:pt x="113" y="1"/>
                  </a:moveTo>
                  <a:cubicBezTo>
                    <a:pt x="108" y="1"/>
                    <a:pt x="103" y="2"/>
                    <a:pt x="99" y="3"/>
                  </a:cubicBezTo>
                  <a:cubicBezTo>
                    <a:pt x="23" y="22"/>
                    <a:pt x="0" y="196"/>
                    <a:pt x="50" y="393"/>
                  </a:cubicBezTo>
                  <a:cubicBezTo>
                    <a:pt x="96" y="577"/>
                    <a:pt x="189" y="715"/>
                    <a:pt x="263" y="715"/>
                  </a:cubicBezTo>
                  <a:cubicBezTo>
                    <a:pt x="267" y="715"/>
                    <a:pt x="272" y="715"/>
                    <a:pt x="277" y="714"/>
                  </a:cubicBezTo>
                  <a:cubicBezTo>
                    <a:pt x="353" y="695"/>
                    <a:pt x="375" y="520"/>
                    <a:pt x="326" y="323"/>
                  </a:cubicBezTo>
                  <a:cubicBezTo>
                    <a:pt x="279" y="139"/>
                    <a:pt x="187" y="1"/>
                    <a:pt x="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226;p49">
              <a:extLst>
                <a:ext uri="{FF2B5EF4-FFF2-40B4-BE49-F238E27FC236}">
                  <a16:creationId xmlns:a16="http://schemas.microsoft.com/office/drawing/2014/main" id="{912E861F-713D-3544-3675-C489ED7D79B7}"/>
                </a:ext>
              </a:extLst>
            </p:cNvPr>
            <p:cNvSpPr/>
            <p:nvPr/>
          </p:nvSpPr>
          <p:spPr>
            <a:xfrm>
              <a:off x="7702254" y="4332153"/>
              <a:ext cx="12927" cy="24582"/>
            </a:xfrm>
            <a:custGeom>
              <a:avLst/>
              <a:gdLst/>
              <a:ahLst/>
              <a:cxnLst/>
              <a:rect l="l" t="t" r="r" b="b"/>
              <a:pathLst>
                <a:path w="376" h="715" extrusionOk="0">
                  <a:moveTo>
                    <a:pt x="112" y="0"/>
                  </a:moveTo>
                  <a:cubicBezTo>
                    <a:pt x="108" y="0"/>
                    <a:pt x="103" y="1"/>
                    <a:pt x="98" y="2"/>
                  </a:cubicBezTo>
                  <a:cubicBezTo>
                    <a:pt x="22" y="21"/>
                    <a:pt x="0" y="196"/>
                    <a:pt x="49" y="392"/>
                  </a:cubicBezTo>
                  <a:cubicBezTo>
                    <a:pt x="95" y="577"/>
                    <a:pt x="188" y="715"/>
                    <a:pt x="262" y="715"/>
                  </a:cubicBezTo>
                  <a:cubicBezTo>
                    <a:pt x="267" y="715"/>
                    <a:pt x="272" y="714"/>
                    <a:pt x="277" y="713"/>
                  </a:cubicBezTo>
                  <a:cubicBezTo>
                    <a:pt x="353" y="694"/>
                    <a:pt x="376" y="520"/>
                    <a:pt x="326" y="323"/>
                  </a:cubicBezTo>
                  <a:cubicBezTo>
                    <a:pt x="280" y="139"/>
                    <a:pt x="187" y="0"/>
                    <a:pt x="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227;p49">
              <a:extLst>
                <a:ext uri="{FF2B5EF4-FFF2-40B4-BE49-F238E27FC236}">
                  <a16:creationId xmlns:a16="http://schemas.microsoft.com/office/drawing/2014/main" id="{AAAF6EA4-3855-A2A1-A3EA-82AE92C18E0D}"/>
                </a:ext>
              </a:extLst>
            </p:cNvPr>
            <p:cNvSpPr/>
            <p:nvPr/>
          </p:nvSpPr>
          <p:spPr>
            <a:xfrm>
              <a:off x="7756987" y="4365020"/>
              <a:ext cx="12927" cy="24582"/>
            </a:xfrm>
            <a:custGeom>
              <a:avLst/>
              <a:gdLst/>
              <a:ahLst/>
              <a:cxnLst/>
              <a:rect l="l" t="t" r="r" b="b"/>
              <a:pathLst>
                <a:path w="376" h="715" extrusionOk="0">
                  <a:moveTo>
                    <a:pt x="113" y="0"/>
                  </a:moveTo>
                  <a:cubicBezTo>
                    <a:pt x="109" y="0"/>
                    <a:pt x="104" y="1"/>
                    <a:pt x="99" y="2"/>
                  </a:cubicBezTo>
                  <a:cubicBezTo>
                    <a:pt x="23" y="21"/>
                    <a:pt x="1" y="196"/>
                    <a:pt x="50" y="392"/>
                  </a:cubicBezTo>
                  <a:cubicBezTo>
                    <a:pt x="96" y="576"/>
                    <a:pt x="188" y="715"/>
                    <a:pt x="262" y="715"/>
                  </a:cubicBezTo>
                  <a:cubicBezTo>
                    <a:pt x="267" y="715"/>
                    <a:pt x="272" y="714"/>
                    <a:pt x="277" y="713"/>
                  </a:cubicBezTo>
                  <a:cubicBezTo>
                    <a:pt x="354" y="694"/>
                    <a:pt x="375" y="519"/>
                    <a:pt x="327" y="323"/>
                  </a:cubicBezTo>
                  <a:cubicBezTo>
                    <a:pt x="281" y="139"/>
                    <a:pt x="188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228;p49">
              <a:extLst>
                <a:ext uri="{FF2B5EF4-FFF2-40B4-BE49-F238E27FC236}">
                  <a16:creationId xmlns:a16="http://schemas.microsoft.com/office/drawing/2014/main" id="{5BA93AF2-D43E-549C-60CA-315F17C6611F}"/>
                </a:ext>
              </a:extLst>
            </p:cNvPr>
            <p:cNvSpPr/>
            <p:nvPr/>
          </p:nvSpPr>
          <p:spPr>
            <a:xfrm>
              <a:off x="7651303" y="4359313"/>
              <a:ext cx="12927" cy="24582"/>
            </a:xfrm>
            <a:custGeom>
              <a:avLst/>
              <a:gdLst/>
              <a:ahLst/>
              <a:cxnLst/>
              <a:rect l="l" t="t" r="r" b="b"/>
              <a:pathLst>
                <a:path w="376" h="715" extrusionOk="0">
                  <a:moveTo>
                    <a:pt x="113" y="1"/>
                  </a:moveTo>
                  <a:cubicBezTo>
                    <a:pt x="108" y="1"/>
                    <a:pt x="104" y="1"/>
                    <a:pt x="99" y="2"/>
                  </a:cubicBezTo>
                  <a:cubicBezTo>
                    <a:pt x="23" y="21"/>
                    <a:pt x="1" y="196"/>
                    <a:pt x="50" y="392"/>
                  </a:cubicBezTo>
                  <a:cubicBezTo>
                    <a:pt x="96" y="577"/>
                    <a:pt x="189" y="715"/>
                    <a:pt x="263" y="715"/>
                  </a:cubicBezTo>
                  <a:cubicBezTo>
                    <a:pt x="268" y="715"/>
                    <a:pt x="272" y="714"/>
                    <a:pt x="277" y="713"/>
                  </a:cubicBezTo>
                  <a:cubicBezTo>
                    <a:pt x="353" y="694"/>
                    <a:pt x="375" y="520"/>
                    <a:pt x="326" y="323"/>
                  </a:cubicBezTo>
                  <a:cubicBezTo>
                    <a:pt x="280" y="139"/>
                    <a:pt x="187" y="1"/>
                    <a:pt x="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229;p49">
              <a:extLst>
                <a:ext uri="{FF2B5EF4-FFF2-40B4-BE49-F238E27FC236}">
                  <a16:creationId xmlns:a16="http://schemas.microsoft.com/office/drawing/2014/main" id="{8E614F2E-7ECA-CA00-39B2-662A3324AB85}"/>
                </a:ext>
              </a:extLst>
            </p:cNvPr>
            <p:cNvSpPr/>
            <p:nvPr/>
          </p:nvSpPr>
          <p:spPr>
            <a:xfrm>
              <a:off x="7731546" y="4237161"/>
              <a:ext cx="12927" cy="24616"/>
            </a:xfrm>
            <a:custGeom>
              <a:avLst/>
              <a:gdLst/>
              <a:ahLst/>
              <a:cxnLst/>
              <a:rect l="l" t="t" r="r" b="b"/>
              <a:pathLst>
                <a:path w="376" h="716" extrusionOk="0">
                  <a:moveTo>
                    <a:pt x="113" y="0"/>
                  </a:moveTo>
                  <a:cubicBezTo>
                    <a:pt x="108" y="0"/>
                    <a:pt x="104" y="1"/>
                    <a:pt x="99" y="2"/>
                  </a:cubicBezTo>
                  <a:cubicBezTo>
                    <a:pt x="22" y="21"/>
                    <a:pt x="1" y="196"/>
                    <a:pt x="50" y="392"/>
                  </a:cubicBezTo>
                  <a:cubicBezTo>
                    <a:pt x="95" y="577"/>
                    <a:pt x="188" y="715"/>
                    <a:pt x="263" y="715"/>
                  </a:cubicBezTo>
                  <a:cubicBezTo>
                    <a:pt x="268" y="715"/>
                    <a:pt x="272" y="715"/>
                    <a:pt x="277" y="714"/>
                  </a:cubicBezTo>
                  <a:cubicBezTo>
                    <a:pt x="353" y="694"/>
                    <a:pt x="375" y="519"/>
                    <a:pt x="326" y="324"/>
                  </a:cubicBezTo>
                  <a:cubicBezTo>
                    <a:pt x="280" y="139"/>
                    <a:pt x="187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230;p49">
              <a:extLst>
                <a:ext uri="{FF2B5EF4-FFF2-40B4-BE49-F238E27FC236}">
                  <a16:creationId xmlns:a16="http://schemas.microsoft.com/office/drawing/2014/main" id="{83B00C7A-AB52-1CE0-10F3-F7F50269E75E}"/>
                </a:ext>
              </a:extLst>
            </p:cNvPr>
            <p:cNvSpPr/>
            <p:nvPr/>
          </p:nvSpPr>
          <p:spPr>
            <a:xfrm>
              <a:off x="7429966" y="4408545"/>
              <a:ext cx="230999" cy="269299"/>
            </a:xfrm>
            <a:custGeom>
              <a:avLst/>
              <a:gdLst/>
              <a:ahLst/>
              <a:cxnLst/>
              <a:rect l="l" t="t" r="r" b="b"/>
              <a:pathLst>
                <a:path w="6719" h="7833" extrusionOk="0">
                  <a:moveTo>
                    <a:pt x="4022" y="1"/>
                  </a:moveTo>
                  <a:cubicBezTo>
                    <a:pt x="3711" y="1"/>
                    <a:pt x="3374" y="27"/>
                    <a:pt x="3012" y="88"/>
                  </a:cubicBezTo>
                  <a:cubicBezTo>
                    <a:pt x="2155" y="233"/>
                    <a:pt x="1516" y="530"/>
                    <a:pt x="1049" y="851"/>
                  </a:cubicBezTo>
                  <a:cubicBezTo>
                    <a:pt x="285" y="1375"/>
                    <a:pt x="0" y="2323"/>
                    <a:pt x="357" y="3137"/>
                  </a:cubicBezTo>
                  <a:cubicBezTo>
                    <a:pt x="1085" y="4802"/>
                    <a:pt x="2660" y="7833"/>
                    <a:pt x="4479" y="7833"/>
                  </a:cubicBezTo>
                  <a:cubicBezTo>
                    <a:pt x="4500" y="7833"/>
                    <a:pt x="4521" y="7832"/>
                    <a:pt x="4542" y="7831"/>
                  </a:cubicBezTo>
                  <a:cubicBezTo>
                    <a:pt x="6421" y="7759"/>
                    <a:pt x="6695" y="3941"/>
                    <a:pt x="6712" y="1967"/>
                  </a:cubicBezTo>
                  <a:cubicBezTo>
                    <a:pt x="6718" y="1113"/>
                    <a:pt x="6125" y="363"/>
                    <a:pt x="5256" y="148"/>
                  </a:cubicBezTo>
                  <a:cubicBezTo>
                    <a:pt x="4905" y="61"/>
                    <a:pt x="4493" y="1"/>
                    <a:pt x="40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231;p49">
              <a:extLst>
                <a:ext uri="{FF2B5EF4-FFF2-40B4-BE49-F238E27FC236}">
                  <a16:creationId xmlns:a16="http://schemas.microsoft.com/office/drawing/2014/main" id="{1FF0A4D3-D61C-871D-F973-30A1B08EF451}"/>
                </a:ext>
              </a:extLst>
            </p:cNvPr>
            <p:cNvSpPr/>
            <p:nvPr/>
          </p:nvSpPr>
          <p:spPr>
            <a:xfrm>
              <a:off x="7443511" y="4352987"/>
              <a:ext cx="152716" cy="65769"/>
            </a:xfrm>
            <a:custGeom>
              <a:avLst/>
              <a:gdLst/>
              <a:ahLst/>
              <a:cxnLst/>
              <a:rect l="l" t="t" r="r" b="b"/>
              <a:pathLst>
                <a:path w="4442" h="1913" extrusionOk="0">
                  <a:moveTo>
                    <a:pt x="3078" y="1"/>
                  </a:moveTo>
                  <a:lnTo>
                    <a:pt x="3078" y="1"/>
                  </a:lnTo>
                  <a:cubicBezTo>
                    <a:pt x="2286" y="347"/>
                    <a:pt x="2706" y="1689"/>
                    <a:pt x="2706" y="1689"/>
                  </a:cubicBezTo>
                  <a:cubicBezTo>
                    <a:pt x="2706" y="1689"/>
                    <a:pt x="2309" y="963"/>
                    <a:pt x="1404" y="765"/>
                  </a:cubicBezTo>
                  <a:cubicBezTo>
                    <a:pt x="1298" y="742"/>
                    <a:pt x="1198" y="732"/>
                    <a:pt x="1104" y="732"/>
                  </a:cubicBezTo>
                  <a:cubicBezTo>
                    <a:pt x="390" y="732"/>
                    <a:pt x="1" y="1314"/>
                    <a:pt x="1" y="1314"/>
                  </a:cubicBezTo>
                  <a:lnTo>
                    <a:pt x="2677" y="1912"/>
                  </a:lnTo>
                  <a:lnTo>
                    <a:pt x="3066" y="1840"/>
                  </a:lnTo>
                  <a:lnTo>
                    <a:pt x="4442" y="197"/>
                  </a:lnTo>
                  <a:cubicBezTo>
                    <a:pt x="4387" y="178"/>
                    <a:pt x="4332" y="169"/>
                    <a:pt x="4277" y="169"/>
                  </a:cubicBezTo>
                  <a:cubicBezTo>
                    <a:pt x="3597" y="169"/>
                    <a:pt x="2928" y="1559"/>
                    <a:pt x="2928" y="1559"/>
                  </a:cubicBezTo>
                  <a:lnTo>
                    <a:pt x="30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232;p49">
              <a:extLst>
                <a:ext uri="{FF2B5EF4-FFF2-40B4-BE49-F238E27FC236}">
                  <a16:creationId xmlns:a16="http://schemas.microsoft.com/office/drawing/2014/main" id="{57ECFF91-CB9C-6E3E-B50D-F832BEB4CB0D}"/>
                </a:ext>
              </a:extLst>
            </p:cNvPr>
            <p:cNvSpPr/>
            <p:nvPr/>
          </p:nvSpPr>
          <p:spPr>
            <a:xfrm>
              <a:off x="7478132" y="4477545"/>
              <a:ext cx="12239" cy="24891"/>
            </a:xfrm>
            <a:custGeom>
              <a:avLst/>
              <a:gdLst/>
              <a:ahLst/>
              <a:cxnLst/>
              <a:rect l="l" t="t" r="r" b="b"/>
              <a:pathLst>
                <a:path w="356" h="724" extrusionOk="0">
                  <a:moveTo>
                    <a:pt x="122" y="1"/>
                  </a:moveTo>
                  <a:cubicBezTo>
                    <a:pt x="119" y="1"/>
                    <a:pt x="115" y="1"/>
                    <a:pt x="112" y="2"/>
                  </a:cubicBezTo>
                  <a:cubicBezTo>
                    <a:pt x="34" y="16"/>
                    <a:pt x="1" y="190"/>
                    <a:pt x="39" y="389"/>
                  </a:cubicBezTo>
                  <a:cubicBezTo>
                    <a:pt x="74" y="579"/>
                    <a:pt x="160" y="724"/>
                    <a:pt x="235" y="724"/>
                  </a:cubicBezTo>
                  <a:cubicBezTo>
                    <a:pt x="239" y="724"/>
                    <a:pt x="242" y="723"/>
                    <a:pt x="246" y="723"/>
                  </a:cubicBezTo>
                  <a:cubicBezTo>
                    <a:pt x="323" y="708"/>
                    <a:pt x="355" y="535"/>
                    <a:pt x="318" y="336"/>
                  </a:cubicBezTo>
                  <a:cubicBezTo>
                    <a:pt x="283" y="146"/>
                    <a:pt x="19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233;p49">
              <a:extLst>
                <a:ext uri="{FF2B5EF4-FFF2-40B4-BE49-F238E27FC236}">
                  <a16:creationId xmlns:a16="http://schemas.microsoft.com/office/drawing/2014/main" id="{A68BE10F-D2CD-3B88-0904-4AD2481E260F}"/>
                </a:ext>
              </a:extLst>
            </p:cNvPr>
            <p:cNvSpPr/>
            <p:nvPr/>
          </p:nvSpPr>
          <p:spPr>
            <a:xfrm>
              <a:off x="7521829" y="4507524"/>
              <a:ext cx="12239" cy="24891"/>
            </a:xfrm>
            <a:custGeom>
              <a:avLst/>
              <a:gdLst/>
              <a:ahLst/>
              <a:cxnLst/>
              <a:rect l="l" t="t" r="r" b="b"/>
              <a:pathLst>
                <a:path w="356" h="724" extrusionOk="0">
                  <a:moveTo>
                    <a:pt x="121" y="1"/>
                  </a:moveTo>
                  <a:cubicBezTo>
                    <a:pt x="117" y="1"/>
                    <a:pt x="114" y="1"/>
                    <a:pt x="110" y="2"/>
                  </a:cubicBezTo>
                  <a:cubicBezTo>
                    <a:pt x="33" y="16"/>
                    <a:pt x="1" y="189"/>
                    <a:pt x="38" y="388"/>
                  </a:cubicBezTo>
                  <a:cubicBezTo>
                    <a:pt x="73" y="578"/>
                    <a:pt x="159" y="724"/>
                    <a:pt x="234" y="724"/>
                  </a:cubicBezTo>
                  <a:cubicBezTo>
                    <a:pt x="238" y="724"/>
                    <a:pt x="241" y="723"/>
                    <a:pt x="245" y="723"/>
                  </a:cubicBezTo>
                  <a:cubicBezTo>
                    <a:pt x="322" y="708"/>
                    <a:pt x="355" y="535"/>
                    <a:pt x="318" y="336"/>
                  </a:cubicBezTo>
                  <a:cubicBezTo>
                    <a:pt x="282" y="146"/>
                    <a:pt x="196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234;p49">
              <a:extLst>
                <a:ext uri="{FF2B5EF4-FFF2-40B4-BE49-F238E27FC236}">
                  <a16:creationId xmlns:a16="http://schemas.microsoft.com/office/drawing/2014/main" id="{287F9819-2181-B8EE-6CA5-118D338E7EB0}"/>
                </a:ext>
              </a:extLst>
            </p:cNvPr>
            <p:cNvSpPr/>
            <p:nvPr/>
          </p:nvSpPr>
          <p:spPr>
            <a:xfrm>
              <a:off x="7531421" y="4459461"/>
              <a:ext cx="12205" cy="24891"/>
            </a:xfrm>
            <a:custGeom>
              <a:avLst/>
              <a:gdLst/>
              <a:ahLst/>
              <a:cxnLst/>
              <a:rect l="l" t="t" r="r" b="b"/>
              <a:pathLst>
                <a:path w="355" h="724" extrusionOk="0">
                  <a:moveTo>
                    <a:pt x="121" y="0"/>
                  </a:moveTo>
                  <a:cubicBezTo>
                    <a:pt x="117" y="0"/>
                    <a:pt x="114" y="1"/>
                    <a:pt x="111" y="1"/>
                  </a:cubicBezTo>
                  <a:cubicBezTo>
                    <a:pt x="33" y="16"/>
                    <a:pt x="0" y="189"/>
                    <a:pt x="37" y="388"/>
                  </a:cubicBezTo>
                  <a:cubicBezTo>
                    <a:pt x="72" y="578"/>
                    <a:pt x="159" y="723"/>
                    <a:pt x="233" y="723"/>
                  </a:cubicBezTo>
                  <a:cubicBezTo>
                    <a:pt x="237" y="723"/>
                    <a:pt x="240" y="723"/>
                    <a:pt x="244" y="722"/>
                  </a:cubicBezTo>
                  <a:cubicBezTo>
                    <a:pt x="322" y="708"/>
                    <a:pt x="355" y="536"/>
                    <a:pt x="318" y="337"/>
                  </a:cubicBezTo>
                  <a:cubicBezTo>
                    <a:pt x="282" y="145"/>
                    <a:pt x="19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235;p49">
              <a:extLst>
                <a:ext uri="{FF2B5EF4-FFF2-40B4-BE49-F238E27FC236}">
                  <a16:creationId xmlns:a16="http://schemas.microsoft.com/office/drawing/2014/main" id="{D48EE846-05C6-D1DF-984F-EE41812759C4}"/>
                </a:ext>
              </a:extLst>
            </p:cNvPr>
            <p:cNvSpPr/>
            <p:nvPr/>
          </p:nvSpPr>
          <p:spPr>
            <a:xfrm>
              <a:off x="7570201" y="4486071"/>
              <a:ext cx="12205" cy="24891"/>
            </a:xfrm>
            <a:custGeom>
              <a:avLst/>
              <a:gdLst/>
              <a:ahLst/>
              <a:cxnLst/>
              <a:rect l="l" t="t" r="r" b="b"/>
              <a:pathLst>
                <a:path w="355" h="724" extrusionOk="0">
                  <a:moveTo>
                    <a:pt x="120" y="1"/>
                  </a:moveTo>
                  <a:cubicBezTo>
                    <a:pt x="117" y="1"/>
                    <a:pt x="113" y="1"/>
                    <a:pt x="110" y="2"/>
                  </a:cubicBezTo>
                  <a:cubicBezTo>
                    <a:pt x="33" y="16"/>
                    <a:pt x="0" y="190"/>
                    <a:pt x="37" y="389"/>
                  </a:cubicBezTo>
                  <a:cubicBezTo>
                    <a:pt x="72" y="579"/>
                    <a:pt x="158" y="724"/>
                    <a:pt x="233" y="724"/>
                  </a:cubicBezTo>
                  <a:cubicBezTo>
                    <a:pt x="237" y="724"/>
                    <a:pt x="240" y="724"/>
                    <a:pt x="244" y="723"/>
                  </a:cubicBezTo>
                  <a:cubicBezTo>
                    <a:pt x="321" y="708"/>
                    <a:pt x="355" y="535"/>
                    <a:pt x="318" y="336"/>
                  </a:cubicBezTo>
                  <a:cubicBezTo>
                    <a:pt x="282" y="146"/>
                    <a:pt x="196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236;p49">
              <a:extLst>
                <a:ext uri="{FF2B5EF4-FFF2-40B4-BE49-F238E27FC236}">
                  <a16:creationId xmlns:a16="http://schemas.microsoft.com/office/drawing/2014/main" id="{A1AEE127-FEF3-22C0-3B02-63A941737828}"/>
                </a:ext>
              </a:extLst>
            </p:cNvPr>
            <p:cNvSpPr/>
            <p:nvPr/>
          </p:nvSpPr>
          <p:spPr>
            <a:xfrm>
              <a:off x="7558546" y="4603616"/>
              <a:ext cx="12205" cy="24891"/>
            </a:xfrm>
            <a:custGeom>
              <a:avLst/>
              <a:gdLst/>
              <a:ahLst/>
              <a:cxnLst/>
              <a:rect l="l" t="t" r="r" b="b"/>
              <a:pathLst>
                <a:path w="355" h="724" extrusionOk="0">
                  <a:moveTo>
                    <a:pt x="122" y="0"/>
                  </a:moveTo>
                  <a:cubicBezTo>
                    <a:pt x="118" y="0"/>
                    <a:pt x="115" y="1"/>
                    <a:pt x="111" y="1"/>
                  </a:cubicBezTo>
                  <a:cubicBezTo>
                    <a:pt x="34" y="16"/>
                    <a:pt x="0" y="189"/>
                    <a:pt x="37" y="388"/>
                  </a:cubicBezTo>
                  <a:cubicBezTo>
                    <a:pt x="73" y="578"/>
                    <a:pt x="159" y="723"/>
                    <a:pt x="235" y="723"/>
                  </a:cubicBezTo>
                  <a:cubicBezTo>
                    <a:pt x="238" y="723"/>
                    <a:pt x="242" y="723"/>
                    <a:pt x="245" y="722"/>
                  </a:cubicBezTo>
                  <a:cubicBezTo>
                    <a:pt x="322" y="708"/>
                    <a:pt x="355" y="534"/>
                    <a:pt x="318" y="335"/>
                  </a:cubicBezTo>
                  <a:cubicBezTo>
                    <a:pt x="283" y="145"/>
                    <a:pt x="19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237;p49">
              <a:extLst>
                <a:ext uri="{FF2B5EF4-FFF2-40B4-BE49-F238E27FC236}">
                  <a16:creationId xmlns:a16="http://schemas.microsoft.com/office/drawing/2014/main" id="{AB388994-5B53-B24B-392D-BB0683C8180B}"/>
                </a:ext>
              </a:extLst>
            </p:cNvPr>
            <p:cNvSpPr/>
            <p:nvPr/>
          </p:nvSpPr>
          <p:spPr>
            <a:xfrm>
              <a:off x="7614104" y="4496420"/>
              <a:ext cx="12239" cy="24891"/>
            </a:xfrm>
            <a:custGeom>
              <a:avLst/>
              <a:gdLst/>
              <a:ahLst/>
              <a:cxnLst/>
              <a:rect l="l" t="t" r="r" b="b"/>
              <a:pathLst>
                <a:path w="356" h="724" extrusionOk="0">
                  <a:moveTo>
                    <a:pt x="121" y="1"/>
                  </a:moveTo>
                  <a:cubicBezTo>
                    <a:pt x="118" y="1"/>
                    <a:pt x="115" y="1"/>
                    <a:pt x="111" y="2"/>
                  </a:cubicBezTo>
                  <a:cubicBezTo>
                    <a:pt x="33" y="16"/>
                    <a:pt x="1" y="189"/>
                    <a:pt x="38" y="388"/>
                  </a:cubicBezTo>
                  <a:cubicBezTo>
                    <a:pt x="73" y="578"/>
                    <a:pt x="159" y="724"/>
                    <a:pt x="234" y="724"/>
                  </a:cubicBezTo>
                  <a:cubicBezTo>
                    <a:pt x="238" y="724"/>
                    <a:pt x="241" y="723"/>
                    <a:pt x="245" y="723"/>
                  </a:cubicBezTo>
                  <a:cubicBezTo>
                    <a:pt x="323" y="708"/>
                    <a:pt x="355" y="536"/>
                    <a:pt x="318" y="336"/>
                  </a:cubicBezTo>
                  <a:cubicBezTo>
                    <a:pt x="283" y="145"/>
                    <a:pt x="196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238;p49">
              <a:extLst>
                <a:ext uri="{FF2B5EF4-FFF2-40B4-BE49-F238E27FC236}">
                  <a16:creationId xmlns:a16="http://schemas.microsoft.com/office/drawing/2014/main" id="{43E53350-9B83-A659-D5D4-89099C6D4517}"/>
                </a:ext>
              </a:extLst>
            </p:cNvPr>
            <p:cNvSpPr/>
            <p:nvPr/>
          </p:nvSpPr>
          <p:spPr>
            <a:xfrm>
              <a:off x="7563428" y="4537882"/>
              <a:ext cx="12205" cy="24891"/>
            </a:xfrm>
            <a:custGeom>
              <a:avLst/>
              <a:gdLst/>
              <a:ahLst/>
              <a:cxnLst/>
              <a:rect l="l" t="t" r="r" b="b"/>
              <a:pathLst>
                <a:path w="355" h="724" extrusionOk="0">
                  <a:moveTo>
                    <a:pt x="122" y="1"/>
                  </a:moveTo>
                  <a:cubicBezTo>
                    <a:pt x="118" y="1"/>
                    <a:pt x="115" y="1"/>
                    <a:pt x="111" y="2"/>
                  </a:cubicBezTo>
                  <a:cubicBezTo>
                    <a:pt x="34" y="16"/>
                    <a:pt x="0" y="190"/>
                    <a:pt x="37" y="388"/>
                  </a:cubicBezTo>
                  <a:cubicBezTo>
                    <a:pt x="73" y="579"/>
                    <a:pt x="159" y="724"/>
                    <a:pt x="235" y="724"/>
                  </a:cubicBezTo>
                  <a:cubicBezTo>
                    <a:pt x="238" y="724"/>
                    <a:pt x="242" y="723"/>
                    <a:pt x="245" y="723"/>
                  </a:cubicBezTo>
                  <a:cubicBezTo>
                    <a:pt x="322" y="708"/>
                    <a:pt x="355" y="535"/>
                    <a:pt x="318" y="336"/>
                  </a:cubicBezTo>
                  <a:cubicBezTo>
                    <a:pt x="283" y="146"/>
                    <a:pt x="196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239;p49">
              <a:extLst>
                <a:ext uri="{FF2B5EF4-FFF2-40B4-BE49-F238E27FC236}">
                  <a16:creationId xmlns:a16="http://schemas.microsoft.com/office/drawing/2014/main" id="{6FE23447-C210-4470-71AD-CEF91E0FF3F1}"/>
                </a:ext>
              </a:extLst>
            </p:cNvPr>
            <p:cNvSpPr/>
            <p:nvPr/>
          </p:nvSpPr>
          <p:spPr>
            <a:xfrm>
              <a:off x="7616064" y="4574049"/>
              <a:ext cx="12239" cy="24891"/>
            </a:xfrm>
            <a:custGeom>
              <a:avLst/>
              <a:gdLst/>
              <a:ahLst/>
              <a:cxnLst/>
              <a:rect l="l" t="t" r="r" b="b"/>
              <a:pathLst>
                <a:path w="356" h="724" extrusionOk="0">
                  <a:moveTo>
                    <a:pt x="122" y="1"/>
                  </a:moveTo>
                  <a:cubicBezTo>
                    <a:pt x="118" y="1"/>
                    <a:pt x="115" y="1"/>
                    <a:pt x="112" y="2"/>
                  </a:cubicBezTo>
                  <a:cubicBezTo>
                    <a:pt x="33" y="16"/>
                    <a:pt x="1" y="188"/>
                    <a:pt x="38" y="387"/>
                  </a:cubicBezTo>
                  <a:cubicBezTo>
                    <a:pt x="73" y="578"/>
                    <a:pt x="160" y="723"/>
                    <a:pt x="235" y="723"/>
                  </a:cubicBezTo>
                  <a:cubicBezTo>
                    <a:pt x="238" y="723"/>
                    <a:pt x="241" y="723"/>
                    <a:pt x="245" y="723"/>
                  </a:cubicBezTo>
                  <a:cubicBezTo>
                    <a:pt x="323" y="708"/>
                    <a:pt x="355" y="535"/>
                    <a:pt x="318" y="336"/>
                  </a:cubicBezTo>
                  <a:cubicBezTo>
                    <a:pt x="283" y="146"/>
                    <a:pt x="19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240;p49">
              <a:extLst>
                <a:ext uri="{FF2B5EF4-FFF2-40B4-BE49-F238E27FC236}">
                  <a16:creationId xmlns:a16="http://schemas.microsoft.com/office/drawing/2014/main" id="{8FA1A135-7653-E448-DC10-33EB75020B42}"/>
                </a:ext>
              </a:extLst>
            </p:cNvPr>
            <p:cNvSpPr/>
            <p:nvPr/>
          </p:nvSpPr>
          <p:spPr>
            <a:xfrm>
              <a:off x="7510930" y="4561913"/>
              <a:ext cx="12205" cy="24857"/>
            </a:xfrm>
            <a:custGeom>
              <a:avLst/>
              <a:gdLst/>
              <a:ahLst/>
              <a:cxnLst/>
              <a:rect l="l" t="t" r="r" b="b"/>
              <a:pathLst>
                <a:path w="355" h="723" extrusionOk="0">
                  <a:moveTo>
                    <a:pt x="122" y="0"/>
                  </a:moveTo>
                  <a:cubicBezTo>
                    <a:pt x="118" y="0"/>
                    <a:pt x="115" y="1"/>
                    <a:pt x="111" y="1"/>
                  </a:cubicBezTo>
                  <a:cubicBezTo>
                    <a:pt x="33" y="16"/>
                    <a:pt x="0" y="188"/>
                    <a:pt x="37" y="387"/>
                  </a:cubicBezTo>
                  <a:cubicBezTo>
                    <a:pt x="73" y="577"/>
                    <a:pt x="159" y="722"/>
                    <a:pt x="234" y="722"/>
                  </a:cubicBezTo>
                  <a:cubicBezTo>
                    <a:pt x="237" y="722"/>
                    <a:pt x="241" y="722"/>
                    <a:pt x="244" y="721"/>
                  </a:cubicBezTo>
                  <a:cubicBezTo>
                    <a:pt x="322" y="708"/>
                    <a:pt x="355" y="535"/>
                    <a:pt x="318" y="336"/>
                  </a:cubicBezTo>
                  <a:cubicBezTo>
                    <a:pt x="283" y="146"/>
                    <a:pt x="19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241;p49">
              <a:extLst>
                <a:ext uri="{FF2B5EF4-FFF2-40B4-BE49-F238E27FC236}">
                  <a16:creationId xmlns:a16="http://schemas.microsoft.com/office/drawing/2014/main" id="{56B23268-4DFD-A64E-888C-F7842F7FDA07}"/>
                </a:ext>
              </a:extLst>
            </p:cNvPr>
            <p:cNvSpPr/>
            <p:nvPr/>
          </p:nvSpPr>
          <p:spPr>
            <a:xfrm>
              <a:off x="7598461" y="4444884"/>
              <a:ext cx="12239" cy="24857"/>
            </a:xfrm>
            <a:custGeom>
              <a:avLst/>
              <a:gdLst/>
              <a:ahLst/>
              <a:cxnLst/>
              <a:rect l="l" t="t" r="r" b="b"/>
              <a:pathLst>
                <a:path w="356" h="723" extrusionOk="0">
                  <a:moveTo>
                    <a:pt x="122" y="1"/>
                  </a:moveTo>
                  <a:cubicBezTo>
                    <a:pt x="118" y="1"/>
                    <a:pt x="115" y="1"/>
                    <a:pt x="112" y="2"/>
                  </a:cubicBezTo>
                  <a:cubicBezTo>
                    <a:pt x="34" y="15"/>
                    <a:pt x="1" y="188"/>
                    <a:pt x="38" y="387"/>
                  </a:cubicBezTo>
                  <a:cubicBezTo>
                    <a:pt x="73" y="577"/>
                    <a:pt x="159" y="722"/>
                    <a:pt x="235" y="722"/>
                  </a:cubicBezTo>
                  <a:cubicBezTo>
                    <a:pt x="239" y="722"/>
                    <a:pt x="242" y="722"/>
                    <a:pt x="246" y="721"/>
                  </a:cubicBezTo>
                  <a:cubicBezTo>
                    <a:pt x="323" y="707"/>
                    <a:pt x="355" y="535"/>
                    <a:pt x="318" y="336"/>
                  </a:cubicBezTo>
                  <a:cubicBezTo>
                    <a:pt x="283" y="146"/>
                    <a:pt x="19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242;p49">
              <a:extLst>
                <a:ext uri="{FF2B5EF4-FFF2-40B4-BE49-F238E27FC236}">
                  <a16:creationId xmlns:a16="http://schemas.microsoft.com/office/drawing/2014/main" id="{790B7E40-7F31-3FE0-1578-E9E15F604A53}"/>
                </a:ext>
              </a:extLst>
            </p:cNvPr>
            <p:cNvSpPr/>
            <p:nvPr/>
          </p:nvSpPr>
          <p:spPr>
            <a:xfrm>
              <a:off x="7665158" y="4459117"/>
              <a:ext cx="229452" cy="273734"/>
            </a:xfrm>
            <a:custGeom>
              <a:avLst/>
              <a:gdLst/>
              <a:ahLst/>
              <a:cxnLst/>
              <a:rect l="l" t="t" r="r" b="b"/>
              <a:pathLst>
                <a:path w="6674" h="7962" extrusionOk="0">
                  <a:moveTo>
                    <a:pt x="2457" y="1"/>
                  </a:moveTo>
                  <a:cubicBezTo>
                    <a:pt x="2112" y="1"/>
                    <a:pt x="1802" y="38"/>
                    <a:pt x="1528" y="97"/>
                  </a:cubicBezTo>
                  <a:cubicBezTo>
                    <a:pt x="623" y="293"/>
                    <a:pt x="0" y="1061"/>
                    <a:pt x="20" y="1950"/>
                  </a:cubicBezTo>
                  <a:cubicBezTo>
                    <a:pt x="62" y="3787"/>
                    <a:pt x="374" y="7247"/>
                    <a:pt x="2109" y="7882"/>
                  </a:cubicBezTo>
                  <a:cubicBezTo>
                    <a:pt x="2257" y="7936"/>
                    <a:pt x="2406" y="7962"/>
                    <a:pt x="2553" y="7962"/>
                  </a:cubicBezTo>
                  <a:cubicBezTo>
                    <a:pt x="4154" y="7962"/>
                    <a:pt x="5642" y="4948"/>
                    <a:pt x="6343" y="3281"/>
                  </a:cubicBezTo>
                  <a:cubicBezTo>
                    <a:pt x="6674" y="2495"/>
                    <a:pt x="6410" y="1575"/>
                    <a:pt x="5688" y="1045"/>
                  </a:cubicBezTo>
                  <a:cubicBezTo>
                    <a:pt x="5205" y="691"/>
                    <a:pt x="4535" y="342"/>
                    <a:pt x="3634" y="138"/>
                  </a:cubicBezTo>
                  <a:cubicBezTo>
                    <a:pt x="3205" y="41"/>
                    <a:pt x="2812" y="1"/>
                    <a:pt x="24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243;p49">
              <a:extLst>
                <a:ext uri="{FF2B5EF4-FFF2-40B4-BE49-F238E27FC236}">
                  <a16:creationId xmlns:a16="http://schemas.microsoft.com/office/drawing/2014/main" id="{048D2C5C-23AD-6056-39E9-3D7B13BD3F04}"/>
                </a:ext>
              </a:extLst>
            </p:cNvPr>
            <p:cNvSpPr/>
            <p:nvPr/>
          </p:nvSpPr>
          <p:spPr>
            <a:xfrm>
              <a:off x="7711949" y="4409851"/>
              <a:ext cx="155879" cy="64187"/>
            </a:xfrm>
            <a:custGeom>
              <a:avLst/>
              <a:gdLst/>
              <a:ahLst/>
              <a:cxnLst/>
              <a:rect l="l" t="t" r="r" b="b"/>
              <a:pathLst>
                <a:path w="4534" h="1867" extrusionOk="0">
                  <a:moveTo>
                    <a:pt x="756" y="1"/>
                  </a:moveTo>
                  <a:cubicBezTo>
                    <a:pt x="321" y="1"/>
                    <a:pt x="1" y="216"/>
                    <a:pt x="1" y="216"/>
                  </a:cubicBezTo>
                  <a:lnTo>
                    <a:pt x="2249" y="1785"/>
                  </a:lnTo>
                  <a:lnTo>
                    <a:pt x="2637" y="1867"/>
                  </a:lnTo>
                  <a:lnTo>
                    <a:pt x="4534" y="870"/>
                  </a:lnTo>
                  <a:cubicBezTo>
                    <a:pt x="4431" y="777"/>
                    <a:pt x="4304" y="740"/>
                    <a:pt x="4165" y="740"/>
                  </a:cubicBezTo>
                  <a:cubicBezTo>
                    <a:pt x="3521" y="740"/>
                    <a:pt x="2617" y="1555"/>
                    <a:pt x="2617" y="1555"/>
                  </a:cubicBezTo>
                  <a:lnTo>
                    <a:pt x="3346" y="171"/>
                  </a:lnTo>
                  <a:lnTo>
                    <a:pt x="3346" y="171"/>
                  </a:lnTo>
                  <a:cubicBezTo>
                    <a:pt x="2482" y="190"/>
                    <a:pt x="2362" y="1590"/>
                    <a:pt x="2362" y="1590"/>
                  </a:cubicBezTo>
                  <a:cubicBezTo>
                    <a:pt x="2362" y="1590"/>
                    <a:pt x="2269" y="768"/>
                    <a:pt x="1508" y="241"/>
                  </a:cubicBezTo>
                  <a:cubicBezTo>
                    <a:pt x="1245" y="60"/>
                    <a:pt x="984" y="1"/>
                    <a:pt x="7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244;p49">
              <a:extLst>
                <a:ext uri="{FF2B5EF4-FFF2-40B4-BE49-F238E27FC236}">
                  <a16:creationId xmlns:a16="http://schemas.microsoft.com/office/drawing/2014/main" id="{512F933A-6EBE-81BA-7CE7-F06490652F1D}"/>
                </a:ext>
              </a:extLst>
            </p:cNvPr>
            <p:cNvSpPr/>
            <p:nvPr/>
          </p:nvSpPr>
          <p:spPr>
            <a:xfrm>
              <a:off x="7708546" y="4505290"/>
              <a:ext cx="12480" cy="24788"/>
            </a:xfrm>
            <a:custGeom>
              <a:avLst/>
              <a:gdLst/>
              <a:ahLst/>
              <a:cxnLst/>
              <a:rect l="l" t="t" r="r" b="b"/>
              <a:pathLst>
                <a:path w="363" h="721" extrusionOk="0">
                  <a:moveTo>
                    <a:pt x="245" y="1"/>
                  </a:moveTo>
                  <a:cubicBezTo>
                    <a:pt x="170" y="1"/>
                    <a:pt x="81" y="143"/>
                    <a:pt x="42" y="332"/>
                  </a:cubicBezTo>
                  <a:cubicBezTo>
                    <a:pt x="0" y="529"/>
                    <a:pt x="29" y="704"/>
                    <a:pt x="107" y="719"/>
                  </a:cubicBezTo>
                  <a:cubicBezTo>
                    <a:pt x="110" y="720"/>
                    <a:pt x="114" y="721"/>
                    <a:pt x="118" y="721"/>
                  </a:cubicBezTo>
                  <a:cubicBezTo>
                    <a:pt x="193" y="721"/>
                    <a:pt x="282" y="578"/>
                    <a:pt x="321" y="390"/>
                  </a:cubicBezTo>
                  <a:cubicBezTo>
                    <a:pt x="362" y="192"/>
                    <a:pt x="333" y="19"/>
                    <a:pt x="256" y="2"/>
                  </a:cubicBezTo>
                  <a:cubicBezTo>
                    <a:pt x="253" y="1"/>
                    <a:pt x="249" y="1"/>
                    <a:pt x="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245;p49">
              <a:extLst>
                <a:ext uri="{FF2B5EF4-FFF2-40B4-BE49-F238E27FC236}">
                  <a16:creationId xmlns:a16="http://schemas.microsoft.com/office/drawing/2014/main" id="{F2EFA3A5-7A92-8B7D-18AC-B3B2620DD50F}"/>
                </a:ext>
              </a:extLst>
            </p:cNvPr>
            <p:cNvSpPr/>
            <p:nvPr/>
          </p:nvSpPr>
          <p:spPr>
            <a:xfrm>
              <a:off x="7737562" y="4549605"/>
              <a:ext cx="12446" cy="24788"/>
            </a:xfrm>
            <a:custGeom>
              <a:avLst/>
              <a:gdLst/>
              <a:ahLst/>
              <a:cxnLst/>
              <a:rect l="l" t="t" r="r" b="b"/>
              <a:pathLst>
                <a:path w="362" h="721" extrusionOk="0">
                  <a:moveTo>
                    <a:pt x="244" y="1"/>
                  </a:moveTo>
                  <a:cubicBezTo>
                    <a:pt x="170" y="1"/>
                    <a:pt x="81" y="143"/>
                    <a:pt x="42" y="331"/>
                  </a:cubicBezTo>
                  <a:cubicBezTo>
                    <a:pt x="0" y="530"/>
                    <a:pt x="28" y="704"/>
                    <a:pt x="105" y="719"/>
                  </a:cubicBezTo>
                  <a:cubicBezTo>
                    <a:pt x="109" y="720"/>
                    <a:pt x="113" y="721"/>
                    <a:pt x="118" y="721"/>
                  </a:cubicBezTo>
                  <a:cubicBezTo>
                    <a:pt x="192" y="721"/>
                    <a:pt x="281" y="578"/>
                    <a:pt x="320" y="390"/>
                  </a:cubicBezTo>
                  <a:cubicBezTo>
                    <a:pt x="361" y="192"/>
                    <a:pt x="332" y="18"/>
                    <a:pt x="255" y="2"/>
                  </a:cubicBezTo>
                  <a:cubicBezTo>
                    <a:pt x="251" y="1"/>
                    <a:pt x="248" y="1"/>
                    <a:pt x="2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246;p49">
              <a:extLst>
                <a:ext uri="{FF2B5EF4-FFF2-40B4-BE49-F238E27FC236}">
                  <a16:creationId xmlns:a16="http://schemas.microsoft.com/office/drawing/2014/main" id="{D440A56E-12E2-C81B-F8D1-8646B485C6AB}"/>
                </a:ext>
              </a:extLst>
            </p:cNvPr>
            <p:cNvSpPr/>
            <p:nvPr/>
          </p:nvSpPr>
          <p:spPr>
            <a:xfrm>
              <a:off x="7764654" y="4508796"/>
              <a:ext cx="12480" cy="24788"/>
            </a:xfrm>
            <a:custGeom>
              <a:avLst/>
              <a:gdLst/>
              <a:ahLst/>
              <a:cxnLst/>
              <a:rect l="l" t="t" r="r" b="b"/>
              <a:pathLst>
                <a:path w="363" h="721" extrusionOk="0">
                  <a:moveTo>
                    <a:pt x="245" y="0"/>
                  </a:moveTo>
                  <a:cubicBezTo>
                    <a:pt x="170" y="0"/>
                    <a:pt x="81" y="143"/>
                    <a:pt x="42" y="331"/>
                  </a:cubicBezTo>
                  <a:cubicBezTo>
                    <a:pt x="0" y="529"/>
                    <a:pt x="29" y="704"/>
                    <a:pt x="107" y="719"/>
                  </a:cubicBezTo>
                  <a:cubicBezTo>
                    <a:pt x="111" y="720"/>
                    <a:pt x="115" y="720"/>
                    <a:pt x="119" y="720"/>
                  </a:cubicBezTo>
                  <a:cubicBezTo>
                    <a:pt x="194" y="720"/>
                    <a:pt x="282" y="578"/>
                    <a:pt x="321" y="389"/>
                  </a:cubicBezTo>
                  <a:cubicBezTo>
                    <a:pt x="363" y="192"/>
                    <a:pt x="333" y="18"/>
                    <a:pt x="256" y="2"/>
                  </a:cubicBezTo>
                  <a:cubicBezTo>
                    <a:pt x="253" y="1"/>
                    <a:pt x="249" y="0"/>
                    <a:pt x="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247;p49">
              <a:extLst>
                <a:ext uri="{FF2B5EF4-FFF2-40B4-BE49-F238E27FC236}">
                  <a16:creationId xmlns:a16="http://schemas.microsoft.com/office/drawing/2014/main" id="{04791EB2-13E9-663F-47AD-EFD3D931D6CA}"/>
                </a:ext>
              </a:extLst>
            </p:cNvPr>
            <p:cNvSpPr/>
            <p:nvPr/>
          </p:nvSpPr>
          <p:spPr>
            <a:xfrm>
              <a:off x="7790404" y="4548161"/>
              <a:ext cx="12480" cy="24788"/>
            </a:xfrm>
            <a:custGeom>
              <a:avLst/>
              <a:gdLst/>
              <a:ahLst/>
              <a:cxnLst/>
              <a:rect l="l" t="t" r="r" b="b"/>
              <a:pathLst>
                <a:path w="363" h="721" extrusionOk="0">
                  <a:moveTo>
                    <a:pt x="245" y="0"/>
                  </a:moveTo>
                  <a:cubicBezTo>
                    <a:pt x="170" y="0"/>
                    <a:pt x="81" y="143"/>
                    <a:pt x="42" y="331"/>
                  </a:cubicBezTo>
                  <a:cubicBezTo>
                    <a:pt x="0" y="529"/>
                    <a:pt x="29" y="703"/>
                    <a:pt x="106" y="719"/>
                  </a:cubicBezTo>
                  <a:cubicBezTo>
                    <a:pt x="110" y="720"/>
                    <a:pt x="115" y="720"/>
                    <a:pt x="119" y="720"/>
                  </a:cubicBezTo>
                  <a:cubicBezTo>
                    <a:pt x="193" y="720"/>
                    <a:pt x="282" y="578"/>
                    <a:pt x="321" y="389"/>
                  </a:cubicBezTo>
                  <a:cubicBezTo>
                    <a:pt x="362" y="191"/>
                    <a:pt x="333" y="18"/>
                    <a:pt x="256" y="1"/>
                  </a:cubicBezTo>
                  <a:cubicBezTo>
                    <a:pt x="253" y="0"/>
                    <a:pt x="249" y="0"/>
                    <a:pt x="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248;p49">
              <a:extLst>
                <a:ext uri="{FF2B5EF4-FFF2-40B4-BE49-F238E27FC236}">
                  <a16:creationId xmlns:a16="http://schemas.microsoft.com/office/drawing/2014/main" id="{7A84968E-667F-CB23-70EC-230340E01CDE}"/>
                </a:ext>
              </a:extLst>
            </p:cNvPr>
            <p:cNvSpPr/>
            <p:nvPr/>
          </p:nvSpPr>
          <p:spPr>
            <a:xfrm>
              <a:off x="7735018" y="4652435"/>
              <a:ext cx="12446" cy="24788"/>
            </a:xfrm>
            <a:custGeom>
              <a:avLst/>
              <a:gdLst/>
              <a:ahLst/>
              <a:cxnLst/>
              <a:rect l="l" t="t" r="r" b="b"/>
              <a:pathLst>
                <a:path w="362" h="721" extrusionOk="0">
                  <a:moveTo>
                    <a:pt x="244" y="1"/>
                  </a:moveTo>
                  <a:cubicBezTo>
                    <a:pt x="170" y="1"/>
                    <a:pt x="81" y="143"/>
                    <a:pt x="42" y="332"/>
                  </a:cubicBezTo>
                  <a:cubicBezTo>
                    <a:pt x="1" y="530"/>
                    <a:pt x="30" y="703"/>
                    <a:pt x="107" y="720"/>
                  </a:cubicBezTo>
                  <a:cubicBezTo>
                    <a:pt x="110" y="720"/>
                    <a:pt x="114" y="721"/>
                    <a:pt x="118" y="721"/>
                  </a:cubicBezTo>
                  <a:cubicBezTo>
                    <a:pt x="193" y="721"/>
                    <a:pt x="281" y="578"/>
                    <a:pt x="320" y="390"/>
                  </a:cubicBezTo>
                  <a:cubicBezTo>
                    <a:pt x="362" y="192"/>
                    <a:pt x="334" y="18"/>
                    <a:pt x="256" y="2"/>
                  </a:cubicBezTo>
                  <a:cubicBezTo>
                    <a:pt x="252" y="1"/>
                    <a:pt x="248" y="1"/>
                    <a:pt x="2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249;p49">
              <a:extLst>
                <a:ext uri="{FF2B5EF4-FFF2-40B4-BE49-F238E27FC236}">
                  <a16:creationId xmlns:a16="http://schemas.microsoft.com/office/drawing/2014/main" id="{82FB2F9E-A5C6-B568-D59F-6F9B2657F062}"/>
                </a:ext>
              </a:extLst>
            </p:cNvPr>
            <p:cNvSpPr/>
            <p:nvPr/>
          </p:nvSpPr>
          <p:spPr>
            <a:xfrm>
              <a:off x="7827122" y="4574427"/>
              <a:ext cx="12446" cy="24788"/>
            </a:xfrm>
            <a:custGeom>
              <a:avLst/>
              <a:gdLst/>
              <a:ahLst/>
              <a:cxnLst/>
              <a:rect l="l" t="t" r="r" b="b"/>
              <a:pathLst>
                <a:path w="362" h="721" extrusionOk="0">
                  <a:moveTo>
                    <a:pt x="244" y="0"/>
                  </a:moveTo>
                  <a:cubicBezTo>
                    <a:pt x="170" y="0"/>
                    <a:pt x="82" y="143"/>
                    <a:pt x="42" y="332"/>
                  </a:cubicBezTo>
                  <a:cubicBezTo>
                    <a:pt x="1" y="529"/>
                    <a:pt x="29" y="703"/>
                    <a:pt x="106" y="719"/>
                  </a:cubicBezTo>
                  <a:cubicBezTo>
                    <a:pt x="110" y="720"/>
                    <a:pt x="114" y="721"/>
                    <a:pt x="117" y="721"/>
                  </a:cubicBezTo>
                  <a:cubicBezTo>
                    <a:pt x="192" y="721"/>
                    <a:pt x="281" y="578"/>
                    <a:pt x="321" y="390"/>
                  </a:cubicBezTo>
                  <a:cubicBezTo>
                    <a:pt x="362" y="191"/>
                    <a:pt x="333" y="17"/>
                    <a:pt x="256" y="2"/>
                  </a:cubicBezTo>
                  <a:cubicBezTo>
                    <a:pt x="252" y="1"/>
                    <a:pt x="248" y="0"/>
                    <a:pt x="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250;p49">
              <a:extLst>
                <a:ext uri="{FF2B5EF4-FFF2-40B4-BE49-F238E27FC236}">
                  <a16:creationId xmlns:a16="http://schemas.microsoft.com/office/drawing/2014/main" id="{4F6881C6-1C53-5909-C27C-801B20B55767}"/>
                </a:ext>
              </a:extLst>
            </p:cNvPr>
            <p:cNvSpPr/>
            <p:nvPr/>
          </p:nvSpPr>
          <p:spPr>
            <a:xfrm>
              <a:off x="7764482" y="4593543"/>
              <a:ext cx="12446" cy="24754"/>
            </a:xfrm>
            <a:custGeom>
              <a:avLst/>
              <a:gdLst/>
              <a:ahLst/>
              <a:cxnLst/>
              <a:rect l="l" t="t" r="r" b="b"/>
              <a:pathLst>
                <a:path w="362" h="720" extrusionOk="0">
                  <a:moveTo>
                    <a:pt x="245" y="0"/>
                  </a:moveTo>
                  <a:cubicBezTo>
                    <a:pt x="170" y="0"/>
                    <a:pt x="81" y="142"/>
                    <a:pt x="42" y="330"/>
                  </a:cubicBezTo>
                  <a:cubicBezTo>
                    <a:pt x="1" y="529"/>
                    <a:pt x="30" y="702"/>
                    <a:pt x="107" y="718"/>
                  </a:cubicBezTo>
                  <a:cubicBezTo>
                    <a:pt x="111" y="719"/>
                    <a:pt x="115" y="719"/>
                    <a:pt x="119" y="719"/>
                  </a:cubicBezTo>
                  <a:cubicBezTo>
                    <a:pt x="193" y="719"/>
                    <a:pt x="281" y="577"/>
                    <a:pt x="321" y="389"/>
                  </a:cubicBezTo>
                  <a:cubicBezTo>
                    <a:pt x="362" y="190"/>
                    <a:pt x="334" y="17"/>
                    <a:pt x="257" y="1"/>
                  </a:cubicBezTo>
                  <a:cubicBezTo>
                    <a:pt x="253" y="0"/>
                    <a:pt x="249" y="0"/>
                    <a:pt x="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251;p49">
              <a:extLst>
                <a:ext uri="{FF2B5EF4-FFF2-40B4-BE49-F238E27FC236}">
                  <a16:creationId xmlns:a16="http://schemas.microsoft.com/office/drawing/2014/main" id="{5DA762E8-7766-E88E-3D79-FF10E3B83F9B}"/>
                </a:ext>
              </a:extLst>
            </p:cNvPr>
            <p:cNvSpPr/>
            <p:nvPr/>
          </p:nvSpPr>
          <p:spPr>
            <a:xfrm>
              <a:off x="7799480" y="4646935"/>
              <a:ext cx="12446" cy="24788"/>
            </a:xfrm>
            <a:custGeom>
              <a:avLst/>
              <a:gdLst/>
              <a:ahLst/>
              <a:cxnLst/>
              <a:rect l="l" t="t" r="r" b="b"/>
              <a:pathLst>
                <a:path w="362" h="721" extrusionOk="0">
                  <a:moveTo>
                    <a:pt x="245" y="1"/>
                  </a:moveTo>
                  <a:cubicBezTo>
                    <a:pt x="170" y="1"/>
                    <a:pt x="81" y="144"/>
                    <a:pt x="41" y="332"/>
                  </a:cubicBezTo>
                  <a:cubicBezTo>
                    <a:pt x="0" y="530"/>
                    <a:pt x="28" y="704"/>
                    <a:pt x="105" y="720"/>
                  </a:cubicBezTo>
                  <a:cubicBezTo>
                    <a:pt x="109" y="721"/>
                    <a:pt x="113" y="721"/>
                    <a:pt x="117" y="721"/>
                  </a:cubicBezTo>
                  <a:cubicBezTo>
                    <a:pt x="192" y="721"/>
                    <a:pt x="280" y="578"/>
                    <a:pt x="320" y="390"/>
                  </a:cubicBezTo>
                  <a:cubicBezTo>
                    <a:pt x="361" y="192"/>
                    <a:pt x="332" y="18"/>
                    <a:pt x="256" y="2"/>
                  </a:cubicBezTo>
                  <a:cubicBezTo>
                    <a:pt x="252" y="1"/>
                    <a:pt x="249" y="1"/>
                    <a:pt x="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252;p49">
              <a:extLst>
                <a:ext uri="{FF2B5EF4-FFF2-40B4-BE49-F238E27FC236}">
                  <a16:creationId xmlns:a16="http://schemas.microsoft.com/office/drawing/2014/main" id="{E3C4F154-3CAF-7D1C-A333-34B82E55C76D}"/>
                </a:ext>
              </a:extLst>
            </p:cNvPr>
            <p:cNvSpPr/>
            <p:nvPr/>
          </p:nvSpPr>
          <p:spPr>
            <a:xfrm>
              <a:off x="7706827" y="4595777"/>
              <a:ext cx="12446" cy="24754"/>
            </a:xfrm>
            <a:custGeom>
              <a:avLst/>
              <a:gdLst/>
              <a:ahLst/>
              <a:cxnLst/>
              <a:rect l="l" t="t" r="r" b="b"/>
              <a:pathLst>
                <a:path w="362" h="720" extrusionOk="0">
                  <a:moveTo>
                    <a:pt x="245" y="0"/>
                  </a:moveTo>
                  <a:cubicBezTo>
                    <a:pt x="170" y="0"/>
                    <a:pt x="81" y="143"/>
                    <a:pt x="41" y="331"/>
                  </a:cubicBezTo>
                  <a:cubicBezTo>
                    <a:pt x="0" y="529"/>
                    <a:pt x="29" y="703"/>
                    <a:pt x="106" y="719"/>
                  </a:cubicBezTo>
                  <a:cubicBezTo>
                    <a:pt x="110" y="720"/>
                    <a:pt x="114" y="720"/>
                    <a:pt x="117" y="720"/>
                  </a:cubicBezTo>
                  <a:cubicBezTo>
                    <a:pt x="191" y="720"/>
                    <a:pt x="280" y="577"/>
                    <a:pt x="320" y="389"/>
                  </a:cubicBezTo>
                  <a:cubicBezTo>
                    <a:pt x="361" y="191"/>
                    <a:pt x="333" y="18"/>
                    <a:pt x="256" y="1"/>
                  </a:cubicBezTo>
                  <a:cubicBezTo>
                    <a:pt x="252" y="0"/>
                    <a:pt x="248" y="0"/>
                    <a:pt x="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253;p49">
              <a:extLst>
                <a:ext uri="{FF2B5EF4-FFF2-40B4-BE49-F238E27FC236}">
                  <a16:creationId xmlns:a16="http://schemas.microsoft.com/office/drawing/2014/main" id="{EC847664-A394-748F-81B4-988A2215C19E}"/>
                </a:ext>
              </a:extLst>
            </p:cNvPr>
            <p:cNvSpPr/>
            <p:nvPr/>
          </p:nvSpPr>
          <p:spPr>
            <a:xfrm>
              <a:off x="7832244" y="4520761"/>
              <a:ext cx="12480" cy="24822"/>
            </a:xfrm>
            <a:custGeom>
              <a:avLst/>
              <a:gdLst/>
              <a:ahLst/>
              <a:cxnLst/>
              <a:rect l="l" t="t" r="r" b="b"/>
              <a:pathLst>
                <a:path w="363" h="722" extrusionOk="0">
                  <a:moveTo>
                    <a:pt x="244" y="1"/>
                  </a:moveTo>
                  <a:cubicBezTo>
                    <a:pt x="170" y="1"/>
                    <a:pt x="81" y="143"/>
                    <a:pt x="42" y="332"/>
                  </a:cubicBezTo>
                  <a:cubicBezTo>
                    <a:pt x="1" y="530"/>
                    <a:pt x="30" y="703"/>
                    <a:pt x="107" y="720"/>
                  </a:cubicBezTo>
                  <a:cubicBezTo>
                    <a:pt x="111" y="721"/>
                    <a:pt x="114" y="721"/>
                    <a:pt x="118" y="721"/>
                  </a:cubicBezTo>
                  <a:cubicBezTo>
                    <a:pt x="193" y="721"/>
                    <a:pt x="282" y="578"/>
                    <a:pt x="321" y="390"/>
                  </a:cubicBezTo>
                  <a:cubicBezTo>
                    <a:pt x="363" y="192"/>
                    <a:pt x="334" y="18"/>
                    <a:pt x="257" y="2"/>
                  </a:cubicBezTo>
                  <a:cubicBezTo>
                    <a:pt x="253" y="1"/>
                    <a:pt x="249" y="1"/>
                    <a:pt x="2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254;p49">
              <a:extLst>
                <a:ext uri="{FF2B5EF4-FFF2-40B4-BE49-F238E27FC236}">
                  <a16:creationId xmlns:a16="http://schemas.microsoft.com/office/drawing/2014/main" id="{1DC89F5E-C76C-B3A8-9A04-9844EE214D1C}"/>
                </a:ext>
              </a:extLst>
            </p:cNvPr>
            <p:cNvSpPr/>
            <p:nvPr/>
          </p:nvSpPr>
          <p:spPr>
            <a:xfrm>
              <a:off x="7896432" y="4338032"/>
              <a:ext cx="275040" cy="192597"/>
            </a:xfrm>
            <a:custGeom>
              <a:avLst/>
              <a:gdLst/>
              <a:ahLst/>
              <a:cxnLst/>
              <a:rect l="l" t="t" r="r" b="b"/>
              <a:pathLst>
                <a:path w="8000" h="5602" extrusionOk="0">
                  <a:moveTo>
                    <a:pt x="5571" y="1"/>
                  </a:moveTo>
                  <a:cubicBezTo>
                    <a:pt x="4747" y="1"/>
                    <a:pt x="3767" y="280"/>
                    <a:pt x="2831" y="837"/>
                  </a:cubicBezTo>
                  <a:cubicBezTo>
                    <a:pt x="978" y="1939"/>
                    <a:pt x="0" y="3712"/>
                    <a:pt x="645" y="4798"/>
                  </a:cubicBezTo>
                  <a:cubicBezTo>
                    <a:pt x="965" y="5334"/>
                    <a:pt x="1622" y="5601"/>
                    <a:pt x="2428" y="5601"/>
                  </a:cubicBezTo>
                  <a:cubicBezTo>
                    <a:pt x="3252" y="5601"/>
                    <a:pt x="4232" y="5322"/>
                    <a:pt x="5168" y="4765"/>
                  </a:cubicBezTo>
                  <a:cubicBezTo>
                    <a:pt x="7020" y="3663"/>
                    <a:pt x="8000" y="1890"/>
                    <a:pt x="7353" y="805"/>
                  </a:cubicBezTo>
                  <a:cubicBezTo>
                    <a:pt x="7034" y="268"/>
                    <a:pt x="6378" y="1"/>
                    <a:pt x="5571" y="1"/>
                  </a:cubicBezTo>
                  <a:close/>
                </a:path>
              </a:pathLst>
            </a:custGeom>
            <a:solidFill>
              <a:srgbClr val="FFC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255;p49">
              <a:extLst>
                <a:ext uri="{FF2B5EF4-FFF2-40B4-BE49-F238E27FC236}">
                  <a16:creationId xmlns:a16="http://schemas.microsoft.com/office/drawing/2014/main" id="{3B931537-10E8-9986-9B50-71864350D820}"/>
                </a:ext>
              </a:extLst>
            </p:cNvPr>
            <p:cNvSpPr/>
            <p:nvPr/>
          </p:nvSpPr>
          <p:spPr>
            <a:xfrm>
              <a:off x="7896432" y="4338032"/>
              <a:ext cx="275040" cy="192597"/>
            </a:xfrm>
            <a:custGeom>
              <a:avLst/>
              <a:gdLst/>
              <a:ahLst/>
              <a:cxnLst/>
              <a:rect l="l" t="t" r="r" b="b"/>
              <a:pathLst>
                <a:path w="8000" h="5602" extrusionOk="0">
                  <a:moveTo>
                    <a:pt x="5571" y="1"/>
                  </a:moveTo>
                  <a:cubicBezTo>
                    <a:pt x="4747" y="1"/>
                    <a:pt x="3767" y="280"/>
                    <a:pt x="2831" y="837"/>
                  </a:cubicBezTo>
                  <a:cubicBezTo>
                    <a:pt x="978" y="1939"/>
                    <a:pt x="0" y="3712"/>
                    <a:pt x="645" y="4798"/>
                  </a:cubicBezTo>
                  <a:cubicBezTo>
                    <a:pt x="965" y="5334"/>
                    <a:pt x="1622" y="5601"/>
                    <a:pt x="2428" y="5601"/>
                  </a:cubicBezTo>
                  <a:cubicBezTo>
                    <a:pt x="3252" y="5601"/>
                    <a:pt x="4232" y="5322"/>
                    <a:pt x="5168" y="4765"/>
                  </a:cubicBezTo>
                  <a:cubicBezTo>
                    <a:pt x="7020" y="3663"/>
                    <a:pt x="8000" y="1890"/>
                    <a:pt x="7353" y="805"/>
                  </a:cubicBezTo>
                  <a:cubicBezTo>
                    <a:pt x="7034" y="268"/>
                    <a:pt x="6378" y="1"/>
                    <a:pt x="55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256;p49">
              <a:extLst>
                <a:ext uri="{FF2B5EF4-FFF2-40B4-BE49-F238E27FC236}">
                  <a16:creationId xmlns:a16="http://schemas.microsoft.com/office/drawing/2014/main" id="{9C826342-6077-E1D6-AF8B-332EB3542EA9}"/>
                </a:ext>
              </a:extLst>
            </p:cNvPr>
            <p:cNvSpPr/>
            <p:nvPr/>
          </p:nvSpPr>
          <p:spPr>
            <a:xfrm>
              <a:off x="7882542" y="4319638"/>
              <a:ext cx="275040" cy="192562"/>
            </a:xfrm>
            <a:custGeom>
              <a:avLst/>
              <a:gdLst/>
              <a:ahLst/>
              <a:cxnLst/>
              <a:rect l="l" t="t" r="r" b="b"/>
              <a:pathLst>
                <a:path w="8000" h="5601" extrusionOk="0">
                  <a:moveTo>
                    <a:pt x="5571" y="1"/>
                  </a:moveTo>
                  <a:cubicBezTo>
                    <a:pt x="4748" y="1"/>
                    <a:pt x="3768" y="280"/>
                    <a:pt x="2831" y="837"/>
                  </a:cubicBezTo>
                  <a:cubicBezTo>
                    <a:pt x="979" y="1940"/>
                    <a:pt x="1" y="3713"/>
                    <a:pt x="646" y="4797"/>
                  </a:cubicBezTo>
                  <a:cubicBezTo>
                    <a:pt x="965" y="5333"/>
                    <a:pt x="1622" y="5601"/>
                    <a:pt x="2429" y="5601"/>
                  </a:cubicBezTo>
                  <a:cubicBezTo>
                    <a:pt x="3253" y="5601"/>
                    <a:pt x="4233" y="5322"/>
                    <a:pt x="5170" y="4765"/>
                  </a:cubicBezTo>
                  <a:cubicBezTo>
                    <a:pt x="7022" y="3662"/>
                    <a:pt x="8000" y="1890"/>
                    <a:pt x="7354" y="805"/>
                  </a:cubicBezTo>
                  <a:cubicBezTo>
                    <a:pt x="7035" y="268"/>
                    <a:pt x="6378" y="1"/>
                    <a:pt x="5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257;p49">
              <a:extLst>
                <a:ext uri="{FF2B5EF4-FFF2-40B4-BE49-F238E27FC236}">
                  <a16:creationId xmlns:a16="http://schemas.microsoft.com/office/drawing/2014/main" id="{08F18606-4A20-8CE0-21B3-5256BD56BCC1}"/>
                </a:ext>
              </a:extLst>
            </p:cNvPr>
            <p:cNvSpPr/>
            <p:nvPr/>
          </p:nvSpPr>
          <p:spPr>
            <a:xfrm>
              <a:off x="8031132" y="4390702"/>
              <a:ext cx="20181" cy="8320"/>
            </a:xfrm>
            <a:custGeom>
              <a:avLst/>
              <a:gdLst/>
              <a:ahLst/>
              <a:cxnLst/>
              <a:rect l="l" t="t" r="r" b="b"/>
              <a:pathLst>
                <a:path w="587" h="242" fill="none" extrusionOk="0">
                  <a:moveTo>
                    <a:pt x="0" y="242"/>
                  </a:moveTo>
                  <a:lnTo>
                    <a:pt x="586" y="0"/>
                  </a:lnTo>
                </a:path>
              </a:pathLst>
            </a:custGeom>
            <a:noFill/>
            <a:ln w="26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258;p49">
              <a:extLst>
                <a:ext uri="{FF2B5EF4-FFF2-40B4-BE49-F238E27FC236}">
                  <a16:creationId xmlns:a16="http://schemas.microsoft.com/office/drawing/2014/main" id="{8786AC66-FAFE-6BAD-7552-9568D1BC3A0C}"/>
                </a:ext>
              </a:extLst>
            </p:cNvPr>
            <p:cNvSpPr/>
            <p:nvPr/>
          </p:nvSpPr>
          <p:spPr>
            <a:xfrm>
              <a:off x="8003112" y="4387607"/>
              <a:ext cx="15299" cy="13064"/>
            </a:xfrm>
            <a:custGeom>
              <a:avLst/>
              <a:gdLst/>
              <a:ahLst/>
              <a:cxnLst/>
              <a:rect l="l" t="t" r="r" b="b"/>
              <a:pathLst>
                <a:path w="445" h="380" fill="none" extrusionOk="0">
                  <a:moveTo>
                    <a:pt x="0" y="1"/>
                  </a:moveTo>
                  <a:lnTo>
                    <a:pt x="444" y="380"/>
                  </a:lnTo>
                </a:path>
              </a:pathLst>
            </a:custGeom>
            <a:noFill/>
            <a:ln w="26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259;p49">
              <a:extLst>
                <a:ext uri="{FF2B5EF4-FFF2-40B4-BE49-F238E27FC236}">
                  <a16:creationId xmlns:a16="http://schemas.microsoft.com/office/drawing/2014/main" id="{35564DC2-2D21-A683-BF0F-B45A802330D9}"/>
                </a:ext>
              </a:extLst>
            </p:cNvPr>
            <p:cNvSpPr/>
            <p:nvPr/>
          </p:nvSpPr>
          <p:spPr>
            <a:xfrm>
              <a:off x="8027694" y="4410057"/>
              <a:ext cx="1685" cy="21728"/>
            </a:xfrm>
            <a:custGeom>
              <a:avLst/>
              <a:gdLst/>
              <a:ahLst/>
              <a:cxnLst/>
              <a:rect l="l" t="t" r="r" b="b"/>
              <a:pathLst>
                <a:path w="49" h="632" fill="none" extrusionOk="0">
                  <a:moveTo>
                    <a:pt x="1" y="1"/>
                  </a:moveTo>
                  <a:lnTo>
                    <a:pt x="49" y="631"/>
                  </a:lnTo>
                </a:path>
              </a:pathLst>
            </a:custGeom>
            <a:noFill/>
            <a:ln w="26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260;p49">
              <a:extLst>
                <a:ext uri="{FF2B5EF4-FFF2-40B4-BE49-F238E27FC236}">
                  <a16:creationId xmlns:a16="http://schemas.microsoft.com/office/drawing/2014/main" id="{E93C324D-8B9B-C641-8ADB-4B6A67761142}"/>
                </a:ext>
              </a:extLst>
            </p:cNvPr>
            <p:cNvSpPr/>
            <p:nvPr/>
          </p:nvSpPr>
          <p:spPr>
            <a:xfrm>
              <a:off x="7883333" y="4452792"/>
              <a:ext cx="182833" cy="265139"/>
            </a:xfrm>
            <a:custGeom>
              <a:avLst/>
              <a:gdLst/>
              <a:ahLst/>
              <a:cxnLst/>
              <a:rect l="l" t="t" r="r" b="b"/>
              <a:pathLst>
                <a:path w="5318" h="7712" extrusionOk="0">
                  <a:moveTo>
                    <a:pt x="3148" y="1"/>
                  </a:moveTo>
                  <a:cubicBezTo>
                    <a:pt x="1989" y="1"/>
                    <a:pt x="803" y="1450"/>
                    <a:pt x="416" y="3415"/>
                  </a:cubicBezTo>
                  <a:cubicBezTo>
                    <a:pt x="0" y="5530"/>
                    <a:pt x="666" y="7441"/>
                    <a:pt x="1904" y="7686"/>
                  </a:cubicBezTo>
                  <a:cubicBezTo>
                    <a:pt x="1992" y="7703"/>
                    <a:pt x="2080" y="7711"/>
                    <a:pt x="2168" y="7711"/>
                  </a:cubicBezTo>
                  <a:cubicBezTo>
                    <a:pt x="3328" y="7711"/>
                    <a:pt x="4513" y="6263"/>
                    <a:pt x="4901" y="4298"/>
                  </a:cubicBezTo>
                  <a:cubicBezTo>
                    <a:pt x="5318" y="2183"/>
                    <a:pt x="4651" y="270"/>
                    <a:pt x="3413" y="26"/>
                  </a:cubicBezTo>
                  <a:cubicBezTo>
                    <a:pt x="3325" y="9"/>
                    <a:pt x="3237" y="1"/>
                    <a:pt x="3148" y="1"/>
                  </a:cubicBezTo>
                  <a:close/>
                </a:path>
              </a:pathLst>
            </a:custGeom>
            <a:solidFill>
              <a:srgbClr val="FFC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261;p49">
              <a:extLst>
                <a:ext uri="{FF2B5EF4-FFF2-40B4-BE49-F238E27FC236}">
                  <a16:creationId xmlns:a16="http://schemas.microsoft.com/office/drawing/2014/main" id="{A7B71478-6FAF-CB47-6DD7-1CA753B85951}"/>
                </a:ext>
              </a:extLst>
            </p:cNvPr>
            <p:cNvSpPr/>
            <p:nvPr/>
          </p:nvSpPr>
          <p:spPr>
            <a:xfrm>
              <a:off x="7883333" y="4452792"/>
              <a:ext cx="182833" cy="265139"/>
            </a:xfrm>
            <a:custGeom>
              <a:avLst/>
              <a:gdLst/>
              <a:ahLst/>
              <a:cxnLst/>
              <a:rect l="l" t="t" r="r" b="b"/>
              <a:pathLst>
                <a:path w="5318" h="7712" extrusionOk="0">
                  <a:moveTo>
                    <a:pt x="3148" y="1"/>
                  </a:moveTo>
                  <a:cubicBezTo>
                    <a:pt x="1989" y="1"/>
                    <a:pt x="803" y="1450"/>
                    <a:pt x="416" y="3415"/>
                  </a:cubicBezTo>
                  <a:cubicBezTo>
                    <a:pt x="0" y="5530"/>
                    <a:pt x="666" y="7441"/>
                    <a:pt x="1904" y="7686"/>
                  </a:cubicBezTo>
                  <a:cubicBezTo>
                    <a:pt x="1992" y="7703"/>
                    <a:pt x="2080" y="7711"/>
                    <a:pt x="2168" y="7711"/>
                  </a:cubicBezTo>
                  <a:cubicBezTo>
                    <a:pt x="3328" y="7711"/>
                    <a:pt x="4513" y="6263"/>
                    <a:pt x="4901" y="4298"/>
                  </a:cubicBezTo>
                  <a:cubicBezTo>
                    <a:pt x="5318" y="2183"/>
                    <a:pt x="4651" y="270"/>
                    <a:pt x="3413" y="26"/>
                  </a:cubicBezTo>
                  <a:cubicBezTo>
                    <a:pt x="3325" y="9"/>
                    <a:pt x="3237" y="1"/>
                    <a:pt x="3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262;p49">
              <a:extLst>
                <a:ext uri="{FF2B5EF4-FFF2-40B4-BE49-F238E27FC236}">
                  <a16:creationId xmlns:a16="http://schemas.microsoft.com/office/drawing/2014/main" id="{95DED105-F58F-0844-2416-AB9BAD25F253}"/>
                </a:ext>
              </a:extLst>
            </p:cNvPr>
            <p:cNvSpPr/>
            <p:nvPr/>
          </p:nvSpPr>
          <p:spPr>
            <a:xfrm>
              <a:off x="7860367" y="4450832"/>
              <a:ext cx="182867" cy="265139"/>
            </a:xfrm>
            <a:custGeom>
              <a:avLst/>
              <a:gdLst/>
              <a:ahLst/>
              <a:cxnLst/>
              <a:rect l="l" t="t" r="r" b="b"/>
              <a:pathLst>
                <a:path w="5319" h="7712" extrusionOk="0">
                  <a:moveTo>
                    <a:pt x="3149" y="1"/>
                  </a:moveTo>
                  <a:cubicBezTo>
                    <a:pt x="1990" y="1"/>
                    <a:pt x="804" y="1450"/>
                    <a:pt x="417" y="3415"/>
                  </a:cubicBezTo>
                  <a:cubicBezTo>
                    <a:pt x="1" y="5529"/>
                    <a:pt x="667" y="7441"/>
                    <a:pt x="1905" y="7686"/>
                  </a:cubicBezTo>
                  <a:cubicBezTo>
                    <a:pt x="1992" y="7703"/>
                    <a:pt x="2081" y="7711"/>
                    <a:pt x="2169" y="7711"/>
                  </a:cubicBezTo>
                  <a:cubicBezTo>
                    <a:pt x="3329" y="7711"/>
                    <a:pt x="4514" y="6263"/>
                    <a:pt x="4901" y="4298"/>
                  </a:cubicBezTo>
                  <a:cubicBezTo>
                    <a:pt x="5318" y="2183"/>
                    <a:pt x="4652" y="270"/>
                    <a:pt x="3414" y="26"/>
                  </a:cubicBezTo>
                  <a:cubicBezTo>
                    <a:pt x="3326" y="9"/>
                    <a:pt x="3238" y="1"/>
                    <a:pt x="3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263;p49">
              <a:extLst>
                <a:ext uri="{FF2B5EF4-FFF2-40B4-BE49-F238E27FC236}">
                  <a16:creationId xmlns:a16="http://schemas.microsoft.com/office/drawing/2014/main" id="{E067D75A-AA87-D55E-EDB9-20D267057420}"/>
                </a:ext>
              </a:extLst>
            </p:cNvPr>
            <p:cNvSpPr/>
            <p:nvPr/>
          </p:nvSpPr>
          <p:spPr>
            <a:xfrm>
              <a:off x="7946557" y="4543176"/>
              <a:ext cx="7323" cy="20559"/>
            </a:xfrm>
            <a:custGeom>
              <a:avLst/>
              <a:gdLst/>
              <a:ahLst/>
              <a:cxnLst/>
              <a:rect l="l" t="t" r="r" b="b"/>
              <a:pathLst>
                <a:path w="213" h="598" fill="none" extrusionOk="0">
                  <a:moveTo>
                    <a:pt x="0" y="598"/>
                  </a:moveTo>
                  <a:lnTo>
                    <a:pt x="212" y="1"/>
                  </a:lnTo>
                </a:path>
              </a:pathLst>
            </a:custGeom>
            <a:noFill/>
            <a:ln w="26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264;p49">
              <a:extLst>
                <a:ext uri="{FF2B5EF4-FFF2-40B4-BE49-F238E27FC236}">
                  <a16:creationId xmlns:a16="http://schemas.microsoft.com/office/drawing/2014/main" id="{96A0879D-B3FA-4A19-AE79-44A73D881228}"/>
                </a:ext>
              </a:extLst>
            </p:cNvPr>
            <p:cNvSpPr/>
            <p:nvPr/>
          </p:nvSpPr>
          <p:spPr>
            <a:xfrm>
              <a:off x="7919397" y="4574324"/>
              <a:ext cx="19906" cy="2647"/>
            </a:xfrm>
            <a:custGeom>
              <a:avLst/>
              <a:gdLst/>
              <a:ahLst/>
              <a:cxnLst/>
              <a:rect l="l" t="t" r="r" b="b"/>
              <a:pathLst>
                <a:path w="579" h="77" fill="none" extrusionOk="0">
                  <a:moveTo>
                    <a:pt x="1" y="76"/>
                  </a:moveTo>
                  <a:lnTo>
                    <a:pt x="579" y="0"/>
                  </a:lnTo>
                </a:path>
              </a:pathLst>
            </a:custGeom>
            <a:noFill/>
            <a:ln w="26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265;p49">
              <a:extLst>
                <a:ext uri="{FF2B5EF4-FFF2-40B4-BE49-F238E27FC236}">
                  <a16:creationId xmlns:a16="http://schemas.microsoft.com/office/drawing/2014/main" id="{F534FF2A-E77C-8FD3-ED3B-92C6B068595D}"/>
                </a:ext>
              </a:extLst>
            </p:cNvPr>
            <p:cNvSpPr/>
            <p:nvPr/>
          </p:nvSpPr>
          <p:spPr>
            <a:xfrm>
              <a:off x="7952505" y="4573637"/>
              <a:ext cx="17259" cy="13271"/>
            </a:xfrm>
            <a:custGeom>
              <a:avLst/>
              <a:gdLst/>
              <a:ahLst/>
              <a:cxnLst/>
              <a:rect l="l" t="t" r="r" b="b"/>
              <a:pathLst>
                <a:path w="502" h="386" fill="none" extrusionOk="0">
                  <a:moveTo>
                    <a:pt x="0" y="0"/>
                  </a:moveTo>
                  <a:lnTo>
                    <a:pt x="501" y="386"/>
                  </a:lnTo>
                </a:path>
              </a:pathLst>
            </a:custGeom>
            <a:noFill/>
            <a:ln w="26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266;p49">
              <a:extLst>
                <a:ext uri="{FF2B5EF4-FFF2-40B4-BE49-F238E27FC236}">
                  <a16:creationId xmlns:a16="http://schemas.microsoft.com/office/drawing/2014/main" id="{693B961A-1F65-0D5C-79F6-3E46CEE83676}"/>
                </a:ext>
              </a:extLst>
            </p:cNvPr>
            <p:cNvSpPr/>
            <p:nvPr/>
          </p:nvSpPr>
          <p:spPr>
            <a:xfrm>
              <a:off x="7093077" y="4022081"/>
              <a:ext cx="489984" cy="987050"/>
            </a:xfrm>
            <a:custGeom>
              <a:avLst/>
              <a:gdLst/>
              <a:ahLst/>
              <a:cxnLst/>
              <a:rect l="l" t="t" r="r" b="b"/>
              <a:pathLst>
                <a:path w="14252" h="28710" extrusionOk="0">
                  <a:moveTo>
                    <a:pt x="2234" y="0"/>
                  </a:moveTo>
                  <a:lnTo>
                    <a:pt x="539" y="6703"/>
                  </a:lnTo>
                  <a:cubicBezTo>
                    <a:pt x="539" y="6703"/>
                    <a:pt x="155" y="13019"/>
                    <a:pt x="77" y="14715"/>
                  </a:cubicBezTo>
                  <a:cubicBezTo>
                    <a:pt x="0" y="16410"/>
                    <a:pt x="1618" y="16949"/>
                    <a:pt x="2928" y="19413"/>
                  </a:cubicBezTo>
                  <a:cubicBezTo>
                    <a:pt x="3404" y="20312"/>
                    <a:pt x="2889" y="21939"/>
                    <a:pt x="2039" y="23642"/>
                  </a:cubicBezTo>
                  <a:cubicBezTo>
                    <a:pt x="4134" y="25181"/>
                    <a:pt x="7991" y="27663"/>
                    <a:pt x="12285" y="28709"/>
                  </a:cubicBezTo>
                  <a:lnTo>
                    <a:pt x="13674" y="23998"/>
                  </a:lnTo>
                  <a:lnTo>
                    <a:pt x="14252" y="22034"/>
                  </a:lnTo>
                  <a:lnTo>
                    <a:pt x="13069" y="21278"/>
                  </a:lnTo>
                  <a:lnTo>
                    <a:pt x="10483" y="19624"/>
                  </a:lnTo>
                  <a:lnTo>
                    <a:pt x="9552" y="19029"/>
                  </a:lnTo>
                  <a:cubicBezTo>
                    <a:pt x="9552" y="19029"/>
                    <a:pt x="9578" y="18994"/>
                    <a:pt x="9578" y="18847"/>
                  </a:cubicBezTo>
                  <a:cubicBezTo>
                    <a:pt x="9578" y="18577"/>
                    <a:pt x="9493" y="17931"/>
                    <a:pt x="9018" y="16433"/>
                  </a:cubicBezTo>
                  <a:cubicBezTo>
                    <a:pt x="8969" y="16279"/>
                    <a:pt x="8917" y="16118"/>
                    <a:pt x="8859" y="15947"/>
                  </a:cubicBezTo>
                  <a:cubicBezTo>
                    <a:pt x="8840" y="15889"/>
                    <a:pt x="8819" y="15830"/>
                    <a:pt x="8798" y="15772"/>
                  </a:cubicBezTo>
                  <a:cubicBezTo>
                    <a:pt x="8337" y="14494"/>
                    <a:pt x="7476" y="13169"/>
                    <a:pt x="6692" y="12118"/>
                  </a:cubicBezTo>
                  <a:cubicBezTo>
                    <a:pt x="5802" y="10927"/>
                    <a:pt x="5007" y="10092"/>
                    <a:pt x="5007" y="10092"/>
                  </a:cubicBezTo>
                  <a:cubicBezTo>
                    <a:pt x="5007" y="10092"/>
                    <a:pt x="5007" y="8524"/>
                    <a:pt x="4906" y="5839"/>
                  </a:cubicBezTo>
                  <a:cubicBezTo>
                    <a:pt x="4892" y="5432"/>
                    <a:pt x="4873" y="5001"/>
                    <a:pt x="4853" y="4545"/>
                  </a:cubicBezTo>
                  <a:cubicBezTo>
                    <a:pt x="4853" y="4535"/>
                    <a:pt x="4852" y="4526"/>
                    <a:pt x="4852" y="4518"/>
                  </a:cubicBezTo>
                  <a:cubicBezTo>
                    <a:pt x="4770" y="2796"/>
                    <a:pt x="4113" y="1666"/>
                    <a:pt x="3481" y="966"/>
                  </a:cubicBezTo>
                  <a:cubicBezTo>
                    <a:pt x="2846" y="268"/>
                    <a:pt x="2234" y="0"/>
                    <a:pt x="22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267;p49">
              <a:extLst>
                <a:ext uri="{FF2B5EF4-FFF2-40B4-BE49-F238E27FC236}">
                  <a16:creationId xmlns:a16="http://schemas.microsoft.com/office/drawing/2014/main" id="{D7E03105-0C04-CBF9-7058-81D74F30278C}"/>
                </a:ext>
              </a:extLst>
            </p:cNvPr>
            <p:cNvSpPr/>
            <p:nvPr/>
          </p:nvSpPr>
          <p:spPr>
            <a:xfrm>
              <a:off x="7093077" y="4022081"/>
              <a:ext cx="489984" cy="987050"/>
            </a:xfrm>
            <a:custGeom>
              <a:avLst/>
              <a:gdLst/>
              <a:ahLst/>
              <a:cxnLst/>
              <a:rect l="l" t="t" r="r" b="b"/>
              <a:pathLst>
                <a:path w="14252" h="28710" extrusionOk="0">
                  <a:moveTo>
                    <a:pt x="2234" y="0"/>
                  </a:moveTo>
                  <a:lnTo>
                    <a:pt x="539" y="6703"/>
                  </a:lnTo>
                  <a:cubicBezTo>
                    <a:pt x="539" y="6703"/>
                    <a:pt x="155" y="13019"/>
                    <a:pt x="77" y="14715"/>
                  </a:cubicBezTo>
                  <a:cubicBezTo>
                    <a:pt x="0" y="16410"/>
                    <a:pt x="1618" y="16949"/>
                    <a:pt x="2928" y="19413"/>
                  </a:cubicBezTo>
                  <a:cubicBezTo>
                    <a:pt x="3404" y="20312"/>
                    <a:pt x="2889" y="21939"/>
                    <a:pt x="2039" y="23642"/>
                  </a:cubicBezTo>
                  <a:cubicBezTo>
                    <a:pt x="4134" y="25181"/>
                    <a:pt x="7991" y="27663"/>
                    <a:pt x="12285" y="28709"/>
                  </a:cubicBezTo>
                  <a:lnTo>
                    <a:pt x="13674" y="23998"/>
                  </a:lnTo>
                  <a:lnTo>
                    <a:pt x="14252" y="22034"/>
                  </a:lnTo>
                  <a:lnTo>
                    <a:pt x="13069" y="21278"/>
                  </a:lnTo>
                  <a:lnTo>
                    <a:pt x="10483" y="19624"/>
                  </a:lnTo>
                  <a:lnTo>
                    <a:pt x="9552" y="19029"/>
                  </a:lnTo>
                  <a:cubicBezTo>
                    <a:pt x="9552" y="19029"/>
                    <a:pt x="9578" y="18994"/>
                    <a:pt x="9578" y="18847"/>
                  </a:cubicBezTo>
                  <a:cubicBezTo>
                    <a:pt x="9578" y="18577"/>
                    <a:pt x="9493" y="17931"/>
                    <a:pt x="9018" y="16433"/>
                  </a:cubicBezTo>
                  <a:cubicBezTo>
                    <a:pt x="8969" y="16279"/>
                    <a:pt x="8917" y="16118"/>
                    <a:pt x="8859" y="15947"/>
                  </a:cubicBezTo>
                  <a:cubicBezTo>
                    <a:pt x="8840" y="15889"/>
                    <a:pt x="8819" y="15830"/>
                    <a:pt x="8798" y="15772"/>
                  </a:cubicBezTo>
                  <a:cubicBezTo>
                    <a:pt x="8337" y="14494"/>
                    <a:pt x="7476" y="13169"/>
                    <a:pt x="6692" y="12118"/>
                  </a:cubicBezTo>
                  <a:cubicBezTo>
                    <a:pt x="5802" y="10927"/>
                    <a:pt x="5007" y="10092"/>
                    <a:pt x="5007" y="10092"/>
                  </a:cubicBezTo>
                  <a:cubicBezTo>
                    <a:pt x="5007" y="10092"/>
                    <a:pt x="5007" y="8524"/>
                    <a:pt x="4906" y="5839"/>
                  </a:cubicBezTo>
                  <a:cubicBezTo>
                    <a:pt x="4892" y="5432"/>
                    <a:pt x="4873" y="5001"/>
                    <a:pt x="4853" y="4545"/>
                  </a:cubicBezTo>
                  <a:cubicBezTo>
                    <a:pt x="4853" y="4535"/>
                    <a:pt x="4852" y="4526"/>
                    <a:pt x="4852" y="4518"/>
                  </a:cubicBezTo>
                  <a:cubicBezTo>
                    <a:pt x="4770" y="2796"/>
                    <a:pt x="4113" y="1666"/>
                    <a:pt x="3481" y="966"/>
                  </a:cubicBezTo>
                  <a:cubicBezTo>
                    <a:pt x="2846" y="268"/>
                    <a:pt x="2234" y="0"/>
                    <a:pt x="2234" y="0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268;p49">
              <a:extLst>
                <a:ext uri="{FF2B5EF4-FFF2-40B4-BE49-F238E27FC236}">
                  <a16:creationId xmlns:a16="http://schemas.microsoft.com/office/drawing/2014/main" id="{7364D8C0-44E1-1025-23EE-BD8766624C09}"/>
                </a:ext>
              </a:extLst>
            </p:cNvPr>
            <p:cNvSpPr/>
            <p:nvPr/>
          </p:nvSpPr>
          <p:spPr>
            <a:xfrm>
              <a:off x="7131480" y="4026069"/>
              <a:ext cx="62262" cy="148350"/>
            </a:xfrm>
            <a:custGeom>
              <a:avLst/>
              <a:gdLst/>
              <a:ahLst/>
              <a:cxnLst/>
              <a:rect l="l" t="t" r="r" b="b"/>
              <a:pathLst>
                <a:path w="1811" h="4315" fill="none" extrusionOk="0">
                  <a:moveTo>
                    <a:pt x="1194" y="0"/>
                  </a:moveTo>
                  <a:cubicBezTo>
                    <a:pt x="1194" y="0"/>
                    <a:pt x="1811" y="1426"/>
                    <a:pt x="1425" y="2735"/>
                  </a:cubicBezTo>
                  <a:cubicBezTo>
                    <a:pt x="1040" y="4045"/>
                    <a:pt x="0" y="4314"/>
                    <a:pt x="0" y="4314"/>
                  </a:cubicBezTo>
                </a:path>
              </a:pathLst>
            </a:custGeom>
            <a:noFill/>
            <a:ln w="26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269;p49">
              <a:extLst>
                <a:ext uri="{FF2B5EF4-FFF2-40B4-BE49-F238E27FC236}">
                  <a16:creationId xmlns:a16="http://schemas.microsoft.com/office/drawing/2014/main" id="{BB844078-24DC-EFA8-B189-84CCFDAD730E}"/>
                </a:ext>
              </a:extLst>
            </p:cNvPr>
            <p:cNvSpPr/>
            <p:nvPr/>
          </p:nvSpPr>
          <p:spPr>
            <a:xfrm>
              <a:off x="7175176" y="4026069"/>
              <a:ext cx="96711" cy="372164"/>
            </a:xfrm>
            <a:custGeom>
              <a:avLst/>
              <a:gdLst/>
              <a:ahLst/>
              <a:cxnLst/>
              <a:rect l="l" t="t" r="r" b="b"/>
              <a:pathLst>
                <a:path w="2813" h="10825" fill="none" extrusionOk="0">
                  <a:moveTo>
                    <a:pt x="0" y="0"/>
                  </a:moveTo>
                  <a:cubicBezTo>
                    <a:pt x="0" y="0"/>
                    <a:pt x="2041" y="886"/>
                    <a:pt x="2427" y="4083"/>
                  </a:cubicBezTo>
                  <a:cubicBezTo>
                    <a:pt x="2812" y="7280"/>
                    <a:pt x="2581" y="10824"/>
                    <a:pt x="2581" y="10824"/>
                  </a:cubicBezTo>
                </a:path>
              </a:pathLst>
            </a:custGeom>
            <a:noFill/>
            <a:ln w="26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270;p49">
              <a:extLst>
                <a:ext uri="{FF2B5EF4-FFF2-40B4-BE49-F238E27FC236}">
                  <a16:creationId xmlns:a16="http://schemas.microsoft.com/office/drawing/2014/main" id="{CF4997FD-527A-659E-494D-D34F7673E045}"/>
                </a:ext>
              </a:extLst>
            </p:cNvPr>
            <p:cNvSpPr/>
            <p:nvPr/>
          </p:nvSpPr>
          <p:spPr>
            <a:xfrm>
              <a:off x="8358187" y="4210929"/>
              <a:ext cx="134632" cy="65494"/>
            </a:xfrm>
            <a:custGeom>
              <a:avLst/>
              <a:gdLst/>
              <a:ahLst/>
              <a:cxnLst/>
              <a:rect l="l" t="t" r="r" b="b"/>
              <a:pathLst>
                <a:path w="3916" h="1905" extrusionOk="0">
                  <a:moveTo>
                    <a:pt x="2050" y="0"/>
                  </a:moveTo>
                  <a:cubicBezTo>
                    <a:pt x="1927" y="0"/>
                    <a:pt x="1813" y="16"/>
                    <a:pt x="1720" y="54"/>
                  </a:cubicBezTo>
                  <a:cubicBezTo>
                    <a:pt x="1259" y="247"/>
                    <a:pt x="0" y="1287"/>
                    <a:pt x="0" y="1287"/>
                  </a:cubicBezTo>
                  <a:lnTo>
                    <a:pt x="148" y="1359"/>
                  </a:lnTo>
                  <a:cubicBezTo>
                    <a:pt x="614" y="1505"/>
                    <a:pt x="1088" y="1652"/>
                    <a:pt x="1568" y="1783"/>
                  </a:cubicBezTo>
                  <a:cubicBezTo>
                    <a:pt x="1676" y="1813"/>
                    <a:pt x="1800" y="1853"/>
                    <a:pt x="1938" y="1905"/>
                  </a:cubicBezTo>
                  <a:lnTo>
                    <a:pt x="3916" y="632"/>
                  </a:lnTo>
                  <a:lnTo>
                    <a:pt x="3328" y="322"/>
                  </a:lnTo>
                  <a:cubicBezTo>
                    <a:pt x="3185" y="264"/>
                    <a:pt x="3045" y="208"/>
                    <a:pt x="2909" y="154"/>
                  </a:cubicBezTo>
                  <a:cubicBezTo>
                    <a:pt x="2678" y="84"/>
                    <a:pt x="2339" y="0"/>
                    <a:pt x="2050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271;p49">
              <a:extLst>
                <a:ext uri="{FF2B5EF4-FFF2-40B4-BE49-F238E27FC236}">
                  <a16:creationId xmlns:a16="http://schemas.microsoft.com/office/drawing/2014/main" id="{74E63392-23A4-0D03-F969-EDCD52919392}"/>
                </a:ext>
              </a:extLst>
            </p:cNvPr>
            <p:cNvSpPr/>
            <p:nvPr/>
          </p:nvSpPr>
          <p:spPr>
            <a:xfrm>
              <a:off x="7839361" y="3896870"/>
              <a:ext cx="1006199" cy="525601"/>
            </a:xfrm>
            <a:custGeom>
              <a:avLst/>
              <a:gdLst/>
              <a:ahLst/>
              <a:cxnLst/>
              <a:rect l="l" t="t" r="r" b="b"/>
              <a:pathLst>
                <a:path w="29267" h="15288" extrusionOk="0">
                  <a:moveTo>
                    <a:pt x="5959" y="0"/>
                  </a:moveTo>
                  <a:cubicBezTo>
                    <a:pt x="3808" y="0"/>
                    <a:pt x="1669" y="1079"/>
                    <a:pt x="686" y="2863"/>
                  </a:cubicBezTo>
                  <a:cubicBezTo>
                    <a:pt x="204" y="3738"/>
                    <a:pt x="0" y="4783"/>
                    <a:pt x="208" y="5954"/>
                  </a:cubicBezTo>
                  <a:cubicBezTo>
                    <a:pt x="798" y="9267"/>
                    <a:pt x="3933" y="10287"/>
                    <a:pt x="6983" y="10287"/>
                  </a:cubicBezTo>
                  <a:cubicBezTo>
                    <a:pt x="8196" y="10287"/>
                    <a:pt x="9397" y="10126"/>
                    <a:pt x="10417" y="9883"/>
                  </a:cubicBezTo>
                  <a:cubicBezTo>
                    <a:pt x="10860" y="9778"/>
                    <a:pt x="11291" y="9733"/>
                    <a:pt x="11715" y="9733"/>
                  </a:cubicBezTo>
                  <a:cubicBezTo>
                    <a:pt x="13362" y="9733"/>
                    <a:pt x="14907" y="10409"/>
                    <a:pt x="16580" y="10859"/>
                  </a:cubicBezTo>
                  <a:cubicBezTo>
                    <a:pt x="18400" y="11347"/>
                    <a:pt x="24708" y="15287"/>
                    <a:pt x="27183" y="15287"/>
                  </a:cubicBezTo>
                  <a:cubicBezTo>
                    <a:pt x="27572" y="15287"/>
                    <a:pt x="27866" y="15190"/>
                    <a:pt x="28033" y="14967"/>
                  </a:cubicBezTo>
                  <a:cubicBezTo>
                    <a:pt x="29266" y="13324"/>
                    <a:pt x="18737" y="9677"/>
                    <a:pt x="15913" y="8393"/>
                  </a:cubicBezTo>
                  <a:cubicBezTo>
                    <a:pt x="13088" y="7110"/>
                    <a:pt x="12575" y="5414"/>
                    <a:pt x="12266" y="4592"/>
                  </a:cubicBezTo>
                  <a:cubicBezTo>
                    <a:pt x="12227" y="4487"/>
                    <a:pt x="12182" y="4384"/>
                    <a:pt x="12136" y="4283"/>
                  </a:cubicBezTo>
                  <a:cubicBezTo>
                    <a:pt x="11299" y="2432"/>
                    <a:pt x="9702" y="862"/>
                    <a:pt x="7744" y="262"/>
                  </a:cubicBezTo>
                  <a:cubicBezTo>
                    <a:pt x="7165" y="85"/>
                    <a:pt x="6562" y="0"/>
                    <a:pt x="5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272;p49">
              <a:extLst>
                <a:ext uri="{FF2B5EF4-FFF2-40B4-BE49-F238E27FC236}">
                  <a16:creationId xmlns:a16="http://schemas.microsoft.com/office/drawing/2014/main" id="{9D15F1B2-558D-37E2-B280-2AA8367FE490}"/>
                </a:ext>
              </a:extLst>
            </p:cNvPr>
            <p:cNvSpPr/>
            <p:nvPr/>
          </p:nvSpPr>
          <p:spPr>
            <a:xfrm>
              <a:off x="8028794" y="4104180"/>
              <a:ext cx="601306" cy="890545"/>
            </a:xfrm>
            <a:custGeom>
              <a:avLst/>
              <a:gdLst/>
              <a:ahLst/>
              <a:cxnLst/>
              <a:rect l="l" t="t" r="r" b="b"/>
              <a:pathLst>
                <a:path w="17490" h="25903" extrusionOk="0">
                  <a:moveTo>
                    <a:pt x="12149" y="1"/>
                  </a:moveTo>
                  <a:lnTo>
                    <a:pt x="9055" y="502"/>
                  </a:lnTo>
                  <a:lnTo>
                    <a:pt x="7961" y="679"/>
                  </a:lnTo>
                  <a:lnTo>
                    <a:pt x="6969" y="842"/>
                  </a:lnTo>
                  <a:lnTo>
                    <a:pt x="6448" y="925"/>
                  </a:lnTo>
                  <a:cubicBezTo>
                    <a:pt x="6337" y="1193"/>
                    <a:pt x="6393" y="1480"/>
                    <a:pt x="6529" y="1751"/>
                  </a:cubicBezTo>
                  <a:cubicBezTo>
                    <a:pt x="6529" y="1754"/>
                    <a:pt x="6532" y="1756"/>
                    <a:pt x="6532" y="1756"/>
                  </a:cubicBezTo>
                  <a:cubicBezTo>
                    <a:pt x="6735" y="2159"/>
                    <a:pt x="7114" y="2534"/>
                    <a:pt x="7381" y="2765"/>
                  </a:cubicBezTo>
                  <a:cubicBezTo>
                    <a:pt x="7407" y="2787"/>
                    <a:pt x="7433" y="2808"/>
                    <a:pt x="7456" y="2828"/>
                  </a:cubicBezTo>
                  <a:cubicBezTo>
                    <a:pt x="7589" y="2941"/>
                    <a:pt x="7681" y="3006"/>
                    <a:pt x="7681" y="3006"/>
                  </a:cubicBezTo>
                  <a:cubicBezTo>
                    <a:pt x="7681" y="3006"/>
                    <a:pt x="7615" y="3086"/>
                    <a:pt x="7519" y="3210"/>
                  </a:cubicBezTo>
                  <a:cubicBezTo>
                    <a:pt x="7402" y="3358"/>
                    <a:pt x="7246" y="3566"/>
                    <a:pt x="7110" y="3767"/>
                  </a:cubicBezTo>
                  <a:cubicBezTo>
                    <a:pt x="6988" y="3942"/>
                    <a:pt x="6883" y="4113"/>
                    <a:pt x="6833" y="4237"/>
                  </a:cubicBezTo>
                  <a:cubicBezTo>
                    <a:pt x="6716" y="4531"/>
                    <a:pt x="7266" y="6551"/>
                    <a:pt x="7538" y="7509"/>
                  </a:cubicBezTo>
                  <a:lnTo>
                    <a:pt x="7538" y="7512"/>
                  </a:lnTo>
                  <a:cubicBezTo>
                    <a:pt x="7623" y="7816"/>
                    <a:pt x="7681" y="8012"/>
                    <a:pt x="7681" y="8012"/>
                  </a:cubicBezTo>
                  <a:cubicBezTo>
                    <a:pt x="7681" y="8012"/>
                    <a:pt x="7835" y="8075"/>
                    <a:pt x="7559" y="8314"/>
                  </a:cubicBezTo>
                  <a:cubicBezTo>
                    <a:pt x="7557" y="8314"/>
                    <a:pt x="7554" y="8316"/>
                    <a:pt x="7552" y="8319"/>
                  </a:cubicBezTo>
                  <a:cubicBezTo>
                    <a:pt x="7507" y="8359"/>
                    <a:pt x="7449" y="8403"/>
                    <a:pt x="7377" y="8454"/>
                  </a:cubicBezTo>
                  <a:cubicBezTo>
                    <a:pt x="7255" y="8537"/>
                    <a:pt x="7091" y="8637"/>
                    <a:pt x="6871" y="8757"/>
                  </a:cubicBezTo>
                  <a:cubicBezTo>
                    <a:pt x="6868" y="8759"/>
                    <a:pt x="6864" y="8761"/>
                    <a:pt x="6859" y="8764"/>
                  </a:cubicBezTo>
                  <a:cubicBezTo>
                    <a:pt x="6761" y="8817"/>
                    <a:pt x="6649" y="8878"/>
                    <a:pt x="6525" y="8937"/>
                  </a:cubicBezTo>
                  <a:cubicBezTo>
                    <a:pt x="6339" y="9031"/>
                    <a:pt x="6120" y="9175"/>
                    <a:pt x="5881" y="9360"/>
                  </a:cubicBezTo>
                  <a:cubicBezTo>
                    <a:pt x="5539" y="9624"/>
                    <a:pt x="5156" y="9973"/>
                    <a:pt x="4746" y="10390"/>
                  </a:cubicBezTo>
                  <a:cubicBezTo>
                    <a:pt x="4746" y="10390"/>
                    <a:pt x="4745" y="10390"/>
                    <a:pt x="4745" y="10392"/>
                  </a:cubicBezTo>
                  <a:cubicBezTo>
                    <a:pt x="3788" y="11366"/>
                    <a:pt x="2716" y="12699"/>
                    <a:pt x="1830" y="14120"/>
                  </a:cubicBezTo>
                  <a:cubicBezTo>
                    <a:pt x="1273" y="15008"/>
                    <a:pt x="795" y="15930"/>
                    <a:pt x="463" y="16821"/>
                  </a:cubicBezTo>
                  <a:cubicBezTo>
                    <a:pt x="397" y="16994"/>
                    <a:pt x="339" y="17165"/>
                    <a:pt x="285" y="17334"/>
                  </a:cubicBezTo>
                  <a:cubicBezTo>
                    <a:pt x="176" y="17683"/>
                    <a:pt x="103" y="18085"/>
                    <a:pt x="63" y="18528"/>
                  </a:cubicBezTo>
                  <a:cubicBezTo>
                    <a:pt x="0" y="19209"/>
                    <a:pt x="11" y="19985"/>
                    <a:pt x="72" y="20809"/>
                  </a:cubicBezTo>
                  <a:cubicBezTo>
                    <a:pt x="194" y="22438"/>
                    <a:pt x="514" y="24254"/>
                    <a:pt x="873" y="25902"/>
                  </a:cubicBezTo>
                  <a:cubicBezTo>
                    <a:pt x="4615" y="25115"/>
                    <a:pt x="8147" y="23711"/>
                    <a:pt x="10978" y="21287"/>
                  </a:cubicBezTo>
                  <a:lnTo>
                    <a:pt x="9915" y="18490"/>
                  </a:lnTo>
                  <a:cubicBezTo>
                    <a:pt x="9915" y="18490"/>
                    <a:pt x="16463" y="12250"/>
                    <a:pt x="16617" y="11942"/>
                  </a:cubicBezTo>
                  <a:cubicBezTo>
                    <a:pt x="16690" y="11798"/>
                    <a:pt x="16897" y="9808"/>
                    <a:pt x="17089" y="7696"/>
                  </a:cubicBezTo>
                  <a:cubicBezTo>
                    <a:pt x="17089" y="7687"/>
                    <a:pt x="17092" y="7677"/>
                    <a:pt x="17092" y="7668"/>
                  </a:cubicBezTo>
                  <a:cubicBezTo>
                    <a:pt x="17167" y="6851"/>
                    <a:pt x="17239" y="6016"/>
                    <a:pt x="17300" y="5263"/>
                  </a:cubicBezTo>
                  <a:cubicBezTo>
                    <a:pt x="17302" y="5246"/>
                    <a:pt x="17302" y="5229"/>
                    <a:pt x="17304" y="5211"/>
                  </a:cubicBezTo>
                  <a:cubicBezTo>
                    <a:pt x="17417" y="3790"/>
                    <a:pt x="17490" y="2676"/>
                    <a:pt x="17464" y="2543"/>
                  </a:cubicBezTo>
                  <a:cubicBezTo>
                    <a:pt x="17388" y="2157"/>
                    <a:pt x="12149" y="1"/>
                    <a:pt x="12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273;p49">
              <a:extLst>
                <a:ext uri="{FF2B5EF4-FFF2-40B4-BE49-F238E27FC236}">
                  <a16:creationId xmlns:a16="http://schemas.microsoft.com/office/drawing/2014/main" id="{FDC18134-52DC-980B-D41B-324CFB044770}"/>
                </a:ext>
              </a:extLst>
            </p:cNvPr>
            <p:cNvSpPr/>
            <p:nvPr/>
          </p:nvSpPr>
          <p:spPr>
            <a:xfrm>
              <a:off x="8028794" y="4104180"/>
              <a:ext cx="601306" cy="890545"/>
            </a:xfrm>
            <a:custGeom>
              <a:avLst/>
              <a:gdLst/>
              <a:ahLst/>
              <a:cxnLst/>
              <a:rect l="l" t="t" r="r" b="b"/>
              <a:pathLst>
                <a:path w="17490" h="25903" extrusionOk="0">
                  <a:moveTo>
                    <a:pt x="12149" y="1"/>
                  </a:moveTo>
                  <a:lnTo>
                    <a:pt x="9055" y="502"/>
                  </a:lnTo>
                  <a:lnTo>
                    <a:pt x="7961" y="679"/>
                  </a:lnTo>
                  <a:lnTo>
                    <a:pt x="6969" y="842"/>
                  </a:lnTo>
                  <a:lnTo>
                    <a:pt x="6448" y="925"/>
                  </a:lnTo>
                  <a:cubicBezTo>
                    <a:pt x="6337" y="1193"/>
                    <a:pt x="6393" y="1480"/>
                    <a:pt x="6529" y="1751"/>
                  </a:cubicBezTo>
                  <a:cubicBezTo>
                    <a:pt x="6529" y="1754"/>
                    <a:pt x="6532" y="1756"/>
                    <a:pt x="6532" y="1756"/>
                  </a:cubicBezTo>
                  <a:cubicBezTo>
                    <a:pt x="6735" y="2159"/>
                    <a:pt x="7114" y="2534"/>
                    <a:pt x="7381" y="2765"/>
                  </a:cubicBezTo>
                  <a:cubicBezTo>
                    <a:pt x="7407" y="2787"/>
                    <a:pt x="7433" y="2808"/>
                    <a:pt x="7456" y="2828"/>
                  </a:cubicBezTo>
                  <a:cubicBezTo>
                    <a:pt x="7589" y="2941"/>
                    <a:pt x="7681" y="3006"/>
                    <a:pt x="7681" y="3006"/>
                  </a:cubicBezTo>
                  <a:cubicBezTo>
                    <a:pt x="7681" y="3006"/>
                    <a:pt x="7615" y="3086"/>
                    <a:pt x="7519" y="3210"/>
                  </a:cubicBezTo>
                  <a:cubicBezTo>
                    <a:pt x="7402" y="3358"/>
                    <a:pt x="7246" y="3566"/>
                    <a:pt x="7110" y="3767"/>
                  </a:cubicBezTo>
                  <a:cubicBezTo>
                    <a:pt x="6988" y="3942"/>
                    <a:pt x="6883" y="4113"/>
                    <a:pt x="6833" y="4237"/>
                  </a:cubicBezTo>
                  <a:cubicBezTo>
                    <a:pt x="6716" y="4531"/>
                    <a:pt x="7266" y="6551"/>
                    <a:pt x="7538" y="7509"/>
                  </a:cubicBezTo>
                  <a:lnTo>
                    <a:pt x="7538" y="7512"/>
                  </a:lnTo>
                  <a:cubicBezTo>
                    <a:pt x="7623" y="7816"/>
                    <a:pt x="7681" y="8012"/>
                    <a:pt x="7681" y="8012"/>
                  </a:cubicBezTo>
                  <a:cubicBezTo>
                    <a:pt x="7681" y="8012"/>
                    <a:pt x="7835" y="8075"/>
                    <a:pt x="7559" y="8314"/>
                  </a:cubicBezTo>
                  <a:cubicBezTo>
                    <a:pt x="7557" y="8314"/>
                    <a:pt x="7554" y="8316"/>
                    <a:pt x="7552" y="8319"/>
                  </a:cubicBezTo>
                  <a:cubicBezTo>
                    <a:pt x="7507" y="8359"/>
                    <a:pt x="7449" y="8403"/>
                    <a:pt x="7377" y="8454"/>
                  </a:cubicBezTo>
                  <a:cubicBezTo>
                    <a:pt x="7255" y="8537"/>
                    <a:pt x="7091" y="8637"/>
                    <a:pt x="6871" y="8757"/>
                  </a:cubicBezTo>
                  <a:cubicBezTo>
                    <a:pt x="6868" y="8759"/>
                    <a:pt x="6864" y="8761"/>
                    <a:pt x="6859" y="8764"/>
                  </a:cubicBezTo>
                  <a:cubicBezTo>
                    <a:pt x="6761" y="8817"/>
                    <a:pt x="6649" y="8878"/>
                    <a:pt x="6525" y="8937"/>
                  </a:cubicBezTo>
                  <a:cubicBezTo>
                    <a:pt x="6339" y="9031"/>
                    <a:pt x="6120" y="9175"/>
                    <a:pt x="5881" y="9360"/>
                  </a:cubicBezTo>
                  <a:cubicBezTo>
                    <a:pt x="5539" y="9624"/>
                    <a:pt x="5156" y="9973"/>
                    <a:pt x="4746" y="10390"/>
                  </a:cubicBezTo>
                  <a:cubicBezTo>
                    <a:pt x="4746" y="10390"/>
                    <a:pt x="4745" y="10390"/>
                    <a:pt x="4745" y="10392"/>
                  </a:cubicBezTo>
                  <a:cubicBezTo>
                    <a:pt x="3788" y="11366"/>
                    <a:pt x="2716" y="12699"/>
                    <a:pt x="1830" y="14120"/>
                  </a:cubicBezTo>
                  <a:cubicBezTo>
                    <a:pt x="1273" y="15008"/>
                    <a:pt x="795" y="15930"/>
                    <a:pt x="463" y="16821"/>
                  </a:cubicBezTo>
                  <a:cubicBezTo>
                    <a:pt x="397" y="16994"/>
                    <a:pt x="339" y="17165"/>
                    <a:pt x="285" y="17334"/>
                  </a:cubicBezTo>
                  <a:cubicBezTo>
                    <a:pt x="176" y="17683"/>
                    <a:pt x="103" y="18085"/>
                    <a:pt x="63" y="18528"/>
                  </a:cubicBezTo>
                  <a:cubicBezTo>
                    <a:pt x="0" y="19209"/>
                    <a:pt x="11" y="19985"/>
                    <a:pt x="72" y="20809"/>
                  </a:cubicBezTo>
                  <a:cubicBezTo>
                    <a:pt x="194" y="22438"/>
                    <a:pt x="514" y="24254"/>
                    <a:pt x="873" y="25902"/>
                  </a:cubicBezTo>
                  <a:cubicBezTo>
                    <a:pt x="4615" y="25115"/>
                    <a:pt x="8147" y="23711"/>
                    <a:pt x="10978" y="21287"/>
                  </a:cubicBezTo>
                  <a:lnTo>
                    <a:pt x="9915" y="18490"/>
                  </a:lnTo>
                  <a:cubicBezTo>
                    <a:pt x="9915" y="18490"/>
                    <a:pt x="16463" y="12250"/>
                    <a:pt x="16617" y="11942"/>
                  </a:cubicBezTo>
                  <a:cubicBezTo>
                    <a:pt x="16690" y="11798"/>
                    <a:pt x="16897" y="9808"/>
                    <a:pt x="17089" y="7696"/>
                  </a:cubicBezTo>
                  <a:cubicBezTo>
                    <a:pt x="17089" y="7687"/>
                    <a:pt x="17092" y="7677"/>
                    <a:pt x="17092" y="7668"/>
                  </a:cubicBezTo>
                  <a:cubicBezTo>
                    <a:pt x="17167" y="6851"/>
                    <a:pt x="17239" y="6016"/>
                    <a:pt x="17300" y="5263"/>
                  </a:cubicBezTo>
                  <a:cubicBezTo>
                    <a:pt x="17302" y="5246"/>
                    <a:pt x="17302" y="5229"/>
                    <a:pt x="17304" y="5211"/>
                  </a:cubicBezTo>
                  <a:cubicBezTo>
                    <a:pt x="17417" y="3790"/>
                    <a:pt x="17490" y="2676"/>
                    <a:pt x="17464" y="2543"/>
                  </a:cubicBezTo>
                  <a:cubicBezTo>
                    <a:pt x="17388" y="2157"/>
                    <a:pt x="12149" y="1"/>
                    <a:pt x="12149" y="1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274;p49">
              <a:extLst>
                <a:ext uri="{FF2B5EF4-FFF2-40B4-BE49-F238E27FC236}">
                  <a16:creationId xmlns:a16="http://schemas.microsoft.com/office/drawing/2014/main" id="{6274316D-2C87-AFC4-7D33-CC5A4B45FFE9}"/>
                </a:ext>
              </a:extLst>
            </p:cNvPr>
            <p:cNvSpPr/>
            <p:nvPr/>
          </p:nvSpPr>
          <p:spPr>
            <a:xfrm>
              <a:off x="8055370" y="4156266"/>
              <a:ext cx="527974" cy="505008"/>
            </a:xfrm>
            <a:custGeom>
              <a:avLst/>
              <a:gdLst/>
              <a:ahLst/>
              <a:cxnLst/>
              <a:rect l="l" t="t" r="r" b="b"/>
              <a:pathLst>
                <a:path w="15357" h="14689" fill="none" extrusionOk="0">
                  <a:moveTo>
                    <a:pt x="1" y="14689"/>
                  </a:moveTo>
                  <a:cubicBezTo>
                    <a:pt x="1" y="14689"/>
                    <a:pt x="1455" y="11249"/>
                    <a:pt x="3570" y="9245"/>
                  </a:cubicBezTo>
                  <a:cubicBezTo>
                    <a:pt x="5522" y="7396"/>
                    <a:pt x="7704" y="6266"/>
                    <a:pt x="7704" y="6266"/>
                  </a:cubicBezTo>
                  <a:cubicBezTo>
                    <a:pt x="7704" y="6266"/>
                    <a:pt x="13507" y="1"/>
                    <a:pt x="15356" y="2261"/>
                  </a:cubicBezTo>
                  <a:cubicBezTo>
                    <a:pt x="15356" y="2261"/>
                    <a:pt x="12120" y="7602"/>
                    <a:pt x="11813" y="8372"/>
                  </a:cubicBezTo>
                  <a:cubicBezTo>
                    <a:pt x="11504" y="9142"/>
                    <a:pt x="10991" y="10940"/>
                    <a:pt x="10991" y="10940"/>
                  </a:cubicBezTo>
                </a:path>
              </a:pathLst>
            </a:custGeom>
            <a:noFill/>
            <a:ln w="26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275;p49">
              <a:extLst>
                <a:ext uri="{FF2B5EF4-FFF2-40B4-BE49-F238E27FC236}">
                  <a16:creationId xmlns:a16="http://schemas.microsoft.com/office/drawing/2014/main" id="{59A0C0CB-D683-19F0-4EE1-929251E2A3E5}"/>
                </a:ext>
              </a:extLst>
            </p:cNvPr>
            <p:cNvSpPr/>
            <p:nvPr/>
          </p:nvSpPr>
          <p:spPr>
            <a:xfrm>
              <a:off x="8241193" y="4117416"/>
              <a:ext cx="239732" cy="110841"/>
            </a:xfrm>
            <a:custGeom>
              <a:avLst/>
              <a:gdLst/>
              <a:ahLst/>
              <a:cxnLst/>
              <a:rect l="l" t="t" r="r" b="b"/>
              <a:pathLst>
                <a:path w="6973" h="3224" fill="none" extrusionOk="0">
                  <a:moveTo>
                    <a:pt x="6972" y="3044"/>
                  </a:moveTo>
                  <a:cubicBezTo>
                    <a:pt x="6972" y="3044"/>
                    <a:pt x="6087" y="2736"/>
                    <a:pt x="5240" y="2851"/>
                  </a:cubicBezTo>
                  <a:cubicBezTo>
                    <a:pt x="4391" y="2967"/>
                    <a:pt x="3159" y="3223"/>
                    <a:pt x="1580" y="2569"/>
                  </a:cubicBezTo>
                  <a:cubicBezTo>
                    <a:pt x="0" y="1914"/>
                    <a:pt x="270" y="540"/>
                    <a:pt x="270" y="540"/>
                  </a:cubicBezTo>
                  <a:cubicBezTo>
                    <a:pt x="270" y="540"/>
                    <a:pt x="938" y="1208"/>
                    <a:pt x="2016" y="1105"/>
                  </a:cubicBezTo>
                  <a:cubicBezTo>
                    <a:pt x="3095" y="1002"/>
                    <a:pt x="3789" y="0"/>
                    <a:pt x="3789" y="0"/>
                  </a:cubicBezTo>
                </a:path>
              </a:pathLst>
            </a:custGeom>
            <a:noFill/>
            <a:ln w="26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276;p49">
              <a:extLst>
                <a:ext uri="{FF2B5EF4-FFF2-40B4-BE49-F238E27FC236}">
                  <a16:creationId xmlns:a16="http://schemas.microsoft.com/office/drawing/2014/main" id="{6B8908B9-D5CB-00C4-4AB4-43E7B85653E8}"/>
                </a:ext>
              </a:extLst>
            </p:cNvPr>
            <p:cNvSpPr/>
            <p:nvPr/>
          </p:nvSpPr>
          <p:spPr>
            <a:xfrm>
              <a:off x="8358187" y="4216293"/>
              <a:ext cx="54733" cy="108641"/>
            </a:xfrm>
            <a:custGeom>
              <a:avLst/>
              <a:gdLst/>
              <a:ahLst/>
              <a:cxnLst/>
              <a:rect l="l" t="t" r="r" b="b"/>
              <a:pathLst>
                <a:path w="1592" h="3160" fill="none" extrusionOk="0">
                  <a:moveTo>
                    <a:pt x="1592" y="1"/>
                  </a:moveTo>
                  <a:lnTo>
                    <a:pt x="0" y="1131"/>
                  </a:lnTo>
                  <a:cubicBezTo>
                    <a:pt x="0" y="1131"/>
                    <a:pt x="257" y="2184"/>
                    <a:pt x="180" y="3160"/>
                  </a:cubicBezTo>
                </a:path>
              </a:pathLst>
            </a:custGeom>
            <a:noFill/>
            <a:ln w="26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277;p49">
              <a:extLst>
                <a:ext uri="{FF2B5EF4-FFF2-40B4-BE49-F238E27FC236}">
                  <a16:creationId xmlns:a16="http://schemas.microsoft.com/office/drawing/2014/main" id="{485516F4-0EB5-9672-71D2-C13F3FA0CB20}"/>
                </a:ext>
              </a:extLst>
            </p:cNvPr>
            <p:cNvSpPr/>
            <p:nvPr/>
          </p:nvSpPr>
          <p:spPr>
            <a:xfrm>
              <a:off x="8272547" y="4295779"/>
              <a:ext cx="41497" cy="76805"/>
            </a:xfrm>
            <a:custGeom>
              <a:avLst/>
              <a:gdLst/>
              <a:ahLst/>
              <a:cxnLst/>
              <a:rect l="l" t="t" r="r" b="b"/>
              <a:pathLst>
                <a:path w="1207" h="2234" fill="none" extrusionOk="0">
                  <a:moveTo>
                    <a:pt x="1" y="0"/>
                  </a:moveTo>
                  <a:cubicBezTo>
                    <a:pt x="1" y="0"/>
                    <a:pt x="1155" y="513"/>
                    <a:pt x="1207" y="2234"/>
                  </a:cubicBezTo>
                </a:path>
              </a:pathLst>
            </a:custGeom>
            <a:noFill/>
            <a:ln w="26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278;p49">
              <a:extLst>
                <a:ext uri="{FF2B5EF4-FFF2-40B4-BE49-F238E27FC236}">
                  <a16:creationId xmlns:a16="http://schemas.microsoft.com/office/drawing/2014/main" id="{D45D105C-88EF-9CC6-876C-D0101EA2D98D}"/>
                </a:ext>
              </a:extLst>
            </p:cNvPr>
            <p:cNvSpPr/>
            <p:nvPr/>
          </p:nvSpPr>
          <p:spPr>
            <a:xfrm>
              <a:off x="8510009" y="4233964"/>
              <a:ext cx="73333" cy="95404"/>
            </a:xfrm>
            <a:custGeom>
              <a:avLst/>
              <a:gdLst/>
              <a:ahLst/>
              <a:cxnLst/>
              <a:rect l="l" t="t" r="r" b="b"/>
              <a:pathLst>
                <a:path w="2133" h="2775" fill="none" extrusionOk="0">
                  <a:moveTo>
                    <a:pt x="2132" y="1"/>
                  </a:moveTo>
                  <a:cubicBezTo>
                    <a:pt x="2132" y="1"/>
                    <a:pt x="1" y="514"/>
                    <a:pt x="489" y="2774"/>
                  </a:cubicBezTo>
                </a:path>
              </a:pathLst>
            </a:custGeom>
            <a:noFill/>
            <a:ln w="26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279;p49">
              <a:extLst>
                <a:ext uri="{FF2B5EF4-FFF2-40B4-BE49-F238E27FC236}">
                  <a16:creationId xmlns:a16="http://schemas.microsoft.com/office/drawing/2014/main" id="{A447D388-1A21-D482-5D89-1A81CB025EC5}"/>
                </a:ext>
              </a:extLst>
            </p:cNvPr>
            <p:cNvSpPr/>
            <p:nvPr/>
          </p:nvSpPr>
          <p:spPr>
            <a:xfrm>
              <a:off x="8358187" y="4210929"/>
              <a:ext cx="134632" cy="65494"/>
            </a:xfrm>
            <a:custGeom>
              <a:avLst/>
              <a:gdLst/>
              <a:ahLst/>
              <a:cxnLst/>
              <a:rect l="l" t="t" r="r" b="b"/>
              <a:pathLst>
                <a:path w="3916" h="1905" extrusionOk="0">
                  <a:moveTo>
                    <a:pt x="2050" y="0"/>
                  </a:moveTo>
                  <a:cubicBezTo>
                    <a:pt x="1927" y="0"/>
                    <a:pt x="1813" y="16"/>
                    <a:pt x="1720" y="54"/>
                  </a:cubicBezTo>
                  <a:cubicBezTo>
                    <a:pt x="1259" y="247"/>
                    <a:pt x="0" y="1287"/>
                    <a:pt x="0" y="1287"/>
                  </a:cubicBezTo>
                  <a:lnTo>
                    <a:pt x="148" y="1359"/>
                  </a:lnTo>
                  <a:cubicBezTo>
                    <a:pt x="614" y="1505"/>
                    <a:pt x="1088" y="1652"/>
                    <a:pt x="1568" y="1783"/>
                  </a:cubicBezTo>
                  <a:cubicBezTo>
                    <a:pt x="1676" y="1813"/>
                    <a:pt x="1800" y="1853"/>
                    <a:pt x="1938" y="1905"/>
                  </a:cubicBezTo>
                  <a:lnTo>
                    <a:pt x="3916" y="632"/>
                  </a:lnTo>
                  <a:lnTo>
                    <a:pt x="3328" y="322"/>
                  </a:lnTo>
                  <a:lnTo>
                    <a:pt x="3185" y="247"/>
                  </a:lnTo>
                  <a:cubicBezTo>
                    <a:pt x="3185" y="247"/>
                    <a:pt x="3073" y="204"/>
                    <a:pt x="2909" y="154"/>
                  </a:cubicBezTo>
                  <a:cubicBezTo>
                    <a:pt x="2678" y="84"/>
                    <a:pt x="2339" y="0"/>
                    <a:pt x="20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280;p49">
              <a:extLst>
                <a:ext uri="{FF2B5EF4-FFF2-40B4-BE49-F238E27FC236}">
                  <a16:creationId xmlns:a16="http://schemas.microsoft.com/office/drawing/2014/main" id="{5C827B00-236A-FA5A-A3D8-F09CA53DA635}"/>
                </a:ext>
              </a:extLst>
            </p:cNvPr>
            <p:cNvSpPr/>
            <p:nvPr/>
          </p:nvSpPr>
          <p:spPr>
            <a:xfrm>
              <a:off x="8530327" y="4262224"/>
              <a:ext cx="139514" cy="121843"/>
            </a:xfrm>
            <a:custGeom>
              <a:avLst/>
              <a:gdLst/>
              <a:ahLst/>
              <a:cxnLst/>
              <a:rect l="l" t="t" r="r" b="b"/>
              <a:pathLst>
                <a:path w="4058" h="3544" extrusionOk="0">
                  <a:moveTo>
                    <a:pt x="1078" y="0"/>
                  </a:moveTo>
                  <a:lnTo>
                    <a:pt x="1" y="1901"/>
                  </a:lnTo>
                  <a:lnTo>
                    <a:pt x="3519" y="3544"/>
                  </a:lnTo>
                  <a:lnTo>
                    <a:pt x="4057" y="1208"/>
                  </a:lnTo>
                  <a:cubicBezTo>
                    <a:pt x="4057" y="1208"/>
                    <a:pt x="1361" y="129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281;p49">
              <a:extLst>
                <a:ext uri="{FF2B5EF4-FFF2-40B4-BE49-F238E27FC236}">
                  <a16:creationId xmlns:a16="http://schemas.microsoft.com/office/drawing/2014/main" id="{D1D8ADB3-B78C-C3B6-125B-8D1931B491F0}"/>
                </a:ext>
              </a:extLst>
            </p:cNvPr>
            <p:cNvSpPr/>
            <p:nvPr/>
          </p:nvSpPr>
          <p:spPr>
            <a:xfrm>
              <a:off x="7425084" y="3821818"/>
              <a:ext cx="130575" cy="128650"/>
            </a:xfrm>
            <a:custGeom>
              <a:avLst/>
              <a:gdLst/>
              <a:ahLst/>
              <a:cxnLst/>
              <a:rect l="l" t="t" r="r" b="b"/>
              <a:pathLst>
                <a:path w="3798" h="3742" extrusionOk="0">
                  <a:moveTo>
                    <a:pt x="1899" y="1"/>
                  </a:moveTo>
                  <a:cubicBezTo>
                    <a:pt x="1849" y="1"/>
                    <a:pt x="1799" y="29"/>
                    <a:pt x="1779" y="86"/>
                  </a:cubicBezTo>
                  <a:lnTo>
                    <a:pt x="1360" y="1255"/>
                  </a:lnTo>
                  <a:cubicBezTo>
                    <a:pt x="1347" y="1291"/>
                    <a:pt x="1319" y="1319"/>
                    <a:pt x="1282" y="1333"/>
                  </a:cubicBezTo>
                  <a:lnTo>
                    <a:pt x="113" y="1751"/>
                  </a:lnTo>
                  <a:cubicBezTo>
                    <a:pt x="0" y="1791"/>
                    <a:pt x="0" y="1951"/>
                    <a:pt x="113" y="1991"/>
                  </a:cubicBezTo>
                  <a:lnTo>
                    <a:pt x="1282" y="2409"/>
                  </a:lnTo>
                  <a:cubicBezTo>
                    <a:pt x="1319" y="2422"/>
                    <a:pt x="1347" y="2450"/>
                    <a:pt x="1360" y="2487"/>
                  </a:cubicBezTo>
                  <a:lnTo>
                    <a:pt x="1779" y="3657"/>
                  </a:lnTo>
                  <a:cubicBezTo>
                    <a:pt x="1799" y="3713"/>
                    <a:pt x="1849" y="3741"/>
                    <a:pt x="1899" y="3741"/>
                  </a:cubicBezTo>
                  <a:cubicBezTo>
                    <a:pt x="1949" y="3741"/>
                    <a:pt x="1999" y="3713"/>
                    <a:pt x="2019" y="3657"/>
                  </a:cubicBezTo>
                  <a:lnTo>
                    <a:pt x="2437" y="2487"/>
                  </a:lnTo>
                  <a:cubicBezTo>
                    <a:pt x="2451" y="2450"/>
                    <a:pt x="2478" y="2422"/>
                    <a:pt x="2514" y="2409"/>
                  </a:cubicBezTo>
                  <a:lnTo>
                    <a:pt x="3683" y="1991"/>
                  </a:lnTo>
                  <a:cubicBezTo>
                    <a:pt x="3797" y="1951"/>
                    <a:pt x="3797" y="1791"/>
                    <a:pt x="3683" y="1751"/>
                  </a:cubicBezTo>
                  <a:lnTo>
                    <a:pt x="2514" y="1333"/>
                  </a:lnTo>
                  <a:cubicBezTo>
                    <a:pt x="2478" y="1319"/>
                    <a:pt x="2451" y="1291"/>
                    <a:pt x="2437" y="1255"/>
                  </a:cubicBezTo>
                  <a:lnTo>
                    <a:pt x="2019" y="86"/>
                  </a:lnTo>
                  <a:cubicBezTo>
                    <a:pt x="1999" y="29"/>
                    <a:pt x="1949" y="1"/>
                    <a:pt x="1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282;p49">
              <a:extLst>
                <a:ext uri="{FF2B5EF4-FFF2-40B4-BE49-F238E27FC236}">
                  <a16:creationId xmlns:a16="http://schemas.microsoft.com/office/drawing/2014/main" id="{6106C447-D3D7-0A3F-C515-2246A70F8719}"/>
                </a:ext>
              </a:extLst>
            </p:cNvPr>
            <p:cNvSpPr/>
            <p:nvPr/>
          </p:nvSpPr>
          <p:spPr>
            <a:xfrm>
              <a:off x="7728761" y="4718788"/>
              <a:ext cx="130575" cy="128650"/>
            </a:xfrm>
            <a:custGeom>
              <a:avLst/>
              <a:gdLst/>
              <a:ahLst/>
              <a:cxnLst/>
              <a:rect l="l" t="t" r="r" b="b"/>
              <a:pathLst>
                <a:path w="3798" h="3742" extrusionOk="0">
                  <a:moveTo>
                    <a:pt x="1899" y="0"/>
                  </a:moveTo>
                  <a:cubicBezTo>
                    <a:pt x="1849" y="0"/>
                    <a:pt x="1799" y="29"/>
                    <a:pt x="1779" y="85"/>
                  </a:cubicBezTo>
                  <a:lnTo>
                    <a:pt x="1361" y="1256"/>
                  </a:lnTo>
                  <a:cubicBezTo>
                    <a:pt x="1347" y="1291"/>
                    <a:pt x="1319" y="1319"/>
                    <a:pt x="1284" y="1333"/>
                  </a:cubicBezTo>
                  <a:lnTo>
                    <a:pt x="114" y="1751"/>
                  </a:lnTo>
                  <a:cubicBezTo>
                    <a:pt x="0" y="1791"/>
                    <a:pt x="0" y="1951"/>
                    <a:pt x="114" y="1991"/>
                  </a:cubicBezTo>
                  <a:lnTo>
                    <a:pt x="1284" y="2409"/>
                  </a:lnTo>
                  <a:cubicBezTo>
                    <a:pt x="1319" y="2423"/>
                    <a:pt x="1347" y="2450"/>
                    <a:pt x="1361" y="2486"/>
                  </a:cubicBezTo>
                  <a:lnTo>
                    <a:pt x="1779" y="3657"/>
                  </a:lnTo>
                  <a:cubicBezTo>
                    <a:pt x="1799" y="3713"/>
                    <a:pt x="1849" y="3741"/>
                    <a:pt x="1899" y="3741"/>
                  </a:cubicBezTo>
                  <a:cubicBezTo>
                    <a:pt x="1949" y="3741"/>
                    <a:pt x="1999" y="3713"/>
                    <a:pt x="2019" y="3657"/>
                  </a:cubicBezTo>
                  <a:lnTo>
                    <a:pt x="2437" y="2486"/>
                  </a:lnTo>
                  <a:cubicBezTo>
                    <a:pt x="2451" y="2450"/>
                    <a:pt x="2479" y="2423"/>
                    <a:pt x="2515" y="2409"/>
                  </a:cubicBezTo>
                  <a:lnTo>
                    <a:pt x="3685" y="1991"/>
                  </a:lnTo>
                  <a:cubicBezTo>
                    <a:pt x="3798" y="1951"/>
                    <a:pt x="3798" y="1791"/>
                    <a:pt x="3685" y="1751"/>
                  </a:cubicBezTo>
                  <a:lnTo>
                    <a:pt x="2515" y="1333"/>
                  </a:lnTo>
                  <a:cubicBezTo>
                    <a:pt x="2479" y="1319"/>
                    <a:pt x="2451" y="1291"/>
                    <a:pt x="2437" y="1256"/>
                  </a:cubicBezTo>
                  <a:lnTo>
                    <a:pt x="2019" y="85"/>
                  </a:lnTo>
                  <a:cubicBezTo>
                    <a:pt x="1999" y="29"/>
                    <a:pt x="1949" y="0"/>
                    <a:pt x="1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283;p49">
              <a:extLst>
                <a:ext uri="{FF2B5EF4-FFF2-40B4-BE49-F238E27FC236}">
                  <a16:creationId xmlns:a16="http://schemas.microsoft.com/office/drawing/2014/main" id="{A8189CF2-D069-6917-0A7B-0AA133FB89CB}"/>
                </a:ext>
              </a:extLst>
            </p:cNvPr>
            <p:cNvSpPr/>
            <p:nvPr/>
          </p:nvSpPr>
          <p:spPr>
            <a:xfrm>
              <a:off x="8076616" y="3894222"/>
              <a:ext cx="130541" cy="128616"/>
            </a:xfrm>
            <a:custGeom>
              <a:avLst/>
              <a:gdLst/>
              <a:ahLst/>
              <a:cxnLst/>
              <a:rect l="l" t="t" r="r" b="b"/>
              <a:pathLst>
                <a:path w="3797" h="3741" extrusionOk="0">
                  <a:moveTo>
                    <a:pt x="1899" y="0"/>
                  </a:moveTo>
                  <a:cubicBezTo>
                    <a:pt x="1848" y="0"/>
                    <a:pt x="1798" y="29"/>
                    <a:pt x="1778" y="85"/>
                  </a:cubicBezTo>
                  <a:lnTo>
                    <a:pt x="1360" y="1254"/>
                  </a:lnTo>
                  <a:cubicBezTo>
                    <a:pt x="1347" y="1291"/>
                    <a:pt x="1319" y="1319"/>
                    <a:pt x="1283" y="1333"/>
                  </a:cubicBezTo>
                  <a:lnTo>
                    <a:pt x="114" y="1751"/>
                  </a:lnTo>
                  <a:cubicBezTo>
                    <a:pt x="1" y="1791"/>
                    <a:pt x="1" y="1951"/>
                    <a:pt x="114" y="1991"/>
                  </a:cubicBezTo>
                  <a:lnTo>
                    <a:pt x="1283" y="2409"/>
                  </a:lnTo>
                  <a:cubicBezTo>
                    <a:pt x="1319" y="2422"/>
                    <a:pt x="1348" y="2450"/>
                    <a:pt x="1360" y="2486"/>
                  </a:cubicBezTo>
                  <a:lnTo>
                    <a:pt x="1778" y="3655"/>
                  </a:lnTo>
                  <a:cubicBezTo>
                    <a:pt x="1798" y="3712"/>
                    <a:pt x="1848" y="3741"/>
                    <a:pt x="1899" y="3741"/>
                  </a:cubicBezTo>
                  <a:cubicBezTo>
                    <a:pt x="1949" y="3741"/>
                    <a:pt x="1999" y="3712"/>
                    <a:pt x="2020" y="3655"/>
                  </a:cubicBezTo>
                  <a:lnTo>
                    <a:pt x="2438" y="2486"/>
                  </a:lnTo>
                  <a:cubicBezTo>
                    <a:pt x="2450" y="2450"/>
                    <a:pt x="2478" y="2422"/>
                    <a:pt x="2515" y="2409"/>
                  </a:cubicBezTo>
                  <a:lnTo>
                    <a:pt x="3684" y="1991"/>
                  </a:lnTo>
                  <a:cubicBezTo>
                    <a:pt x="3797" y="1951"/>
                    <a:pt x="3797" y="1791"/>
                    <a:pt x="3684" y="1751"/>
                  </a:cubicBezTo>
                  <a:lnTo>
                    <a:pt x="2515" y="1333"/>
                  </a:lnTo>
                  <a:cubicBezTo>
                    <a:pt x="2478" y="1319"/>
                    <a:pt x="2450" y="1291"/>
                    <a:pt x="2438" y="1254"/>
                  </a:cubicBezTo>
                  <a:lnTo>
                    <a:pt x="2020" y="85"/>
                  </a:lnTo>
                  <a:cubicBezTo>
                    <a:pt x="1999" y="29"/>
                    <a:pt x="1949" y="0"/>
                    <a:pt x="1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" name="Google Shape;2284;p49">
            <a:extLst>
              <a:ext uri="{FF2B5EF4-FFF2-40B4-BE49-F238E27FC236}">
                <a16:creationId xmlns:a16="http://schemas.microsoft.com/office/drawing/2014/main" id="{0FF388B3-021C-7E15-DBA7-F06343CDEC7B}"/>
              </a:ext>
            </a:extLst>
          </p:cNvPr>
          <p:cNvGrpSpPr/>
          <p:nvPr/>
        </p:nvGrpSpPr>
        <p:grpSpPr>
          <a:xfrm rot="1354689" flipH="1">
            <a:off x="2766201" y="2718534"/>
            <a:ext cx="483659" cy="821753"/>
            <a:chOff x="1839778" y="3553061"/>
            <a:chExt cx="363258" cy="617188"/>
          </a:xfrm>
        </p:grpSpPr>
        <p:sp>
          <p:nvSpPr>
            <p:cNvPr id="207" name="Google Shape;2285;p49">
              <a:extLst>
                <a:ext uri="{FF2B5EF4-FFF2-40B4-BE49-F238E27FC236}">
                  <a16:creationId xmlns:a16="http://schemas.microsoft.com/office/drawing/2014/main" id="{DA2F62C8-81C3-894D-F807-5BF1AEFDA522}"/>
                </a:ext>
              </a:extLst>
            </p:cNvPr>
            <p:cNvSpPr/>
            <p:nvPr/>
          </p:nvSpPr>
          <p:spPr>
            <a:xfrm rot="10800000">
              <a:off x="1839778" y="3553061"/>
              <a:ext cx="185343" cy="256956"/>
            </a:xfrm>
            <a:custGeom>
              <a:avLst/>
              <a:gdLst/>
              <a:ahLst/>
              <a:cxnLst/>
              <a:rect l="l" t="t" r="r" b="b"/>
              <a:pathLst>
                <a:path w="5391" h="7474" extrusionOk="0">
                  <a:moveTo>
                    <a:pt x="165" y="1"/>
                  </a:moveTo>
                  <a:lnTo>
                    <a:pt x="0" y="1267"/>
                  </a:lnTo>
                  <a:lnTo>
                    <a:pt x="82" y="1471"/>
                  </a:lnTo>
                  <a:lnTo>
                    <a:pt x="654" y="7474"/>
                  </a:lnTo>
                  <a:lnTo>
                    <a:pt x="2451" y="6779"/>
                  </a:lnTo>
                  <a:lnTo>
                    <a:pt x="654" y="2370"/>
                  </a:lnTo>
                  <a:lnTo>
                    <a:pt x="3268" y="6739"/>
                  </a:lnTo>
                  <a:lnTo>
                    <a:pt x="4942" y="5677"/>
                  </a:lnTo>
                  <a:lnTo>
                    <a:pt x="1062" y="1920"/>
                  </a:lnTo>
                  <a:lnTo>
                    <a:pt x="4207" y="4126"/>
                  </a:lnTo>
                  <a:lnTo>
                    <a:pt x="5391" y="2533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286;p49">
              <a:extLst>
                <a:ext uri="{FF2B5EF4-FFF2-40B4-BE49-F238E27FC236}">
                  <a16:creationId xmlns:a16="http://schemas.microsoft.com/office/drawing/2014/main" id="{832BD93A-2BA7-CD2B-2FC8-D79CF8FA9A9A}"/>
                </a:ext>
              </a:extLst>
            </p:cNvPr>
            <p:cNvSpPr/>
            <p:nvPr/>
          </p:nvSpPr>
          <p:spPr>
            <a:xfrm rot="10800000">
              <a:off x="1885159" y="3711826"/>
              <a:ext cx="317877" cy="458423"/>
            </a:xfrm>
            <a:custGeom>
              <a:avLst/>
              <a:gdLst/>
              <a:ahLst/>
              <a:cxnLst/>
              <a:rect l="l" t="t" r="r" b="b"/>
              <a:pathLst>
                <a:path w="9246" h="13334" extrusionOk="0">
                  <a:moveTo>
                    <a:pt x="1244" y="1"/>
                  </a:moveTo>
                  <a:cubicBezTo>
                    <a:pt x="611" y="1"/>
                    <a:pt x="0" y="536"/>
                    <a:pt x="108" y="1298"/>
                  </a:cubicBezTo>
                  <a:lnTo>
                    <a:pt x="235" y="2193"/>
                  </a:lnTo>
                  <a:lnTo>
                    <a:pt x="244" y="2258"/>
                  </a:lnTo>
                  <a:lnTo>
                    <a:pt x="380" y="3211"/>
                  </a:lnTo>
                  <a:lnTo>
                    <a:pt x="389" y="3277"/>
                  </a:lnTo>
                  <a:lnTo>
                    <a:pt x="510" y="4123"/>
                  </a:lnTo>
                  <a:lnTo>
                    <a:pt x="516" y="4182"/>
                  </a:lnTo>
                  <a:lnTo>
                    <a:pt x="777" y="6010"/>
                  </a:lnTo>
                  <a:lnTo>
                    <a:pt x="783" y="6067"/>
                  </a:lnTo>
                  <a:lnTo>
                    <a:pt x="877" y="6716"/>
                  </a:lnTo>
                  <a:lnTo>
                    <a:pt x="884" y="6770"/>
                  </a:lnTo>
                  <a:lnTo>
                    <a:pt x="1259" y="9406"/>
                  </a:lnTo>
                  <a:lnTo>
                    <a:pt x="1267" y="9463"/>
                  </a:lnTo>
                  <a:lnTo>
                    <a:pt x="1288" y="9613"/>
                  </a:lnTo>
                  <a:lnTo>
                    <a:pt x="1297" y="9672"/>
                  </a:lnTo>
                  <a:lnTo>
                    <a:pt x="1678" y="12358"/>
                  </a:lnTo>
                  <a:cubicBezTo>
                    <a:pt x="1682" y="12385"/>
                    <a:pt x="1687" y="12412"/>
                    <a:pt x="1693" y="12440"/>
                  </a:cubicBezTo>
                  <a:cubicBezTo>
                    <a:pt x="1696" y="12458"/>
                    <a:pt x="1700" y="12475"/>
                    <a:pt x="1707" y="12492"/>
                  </a:cubicBezTo>
                  <a:cubicBezTo>
                    <a:pt x="1713" y="12526"/>
                    <a:pt x="1724" y="12557"/>
                    <a:pt x="1737" y="12589"/>
                  </a:cubicBezTo>
                  <a:cubicBezTo>
                    <a:pt x="1741" y="12607"/>
                    <a:pt x="1748" y="12625"/>
                    <a:pt x="1757" y="12643"/>
                  </a:cubicBezTo>
                  <a:cubicBezTo>
                    <a:pt x="1932" y="13055"/>
                    <a:pt x="2341" y="13333"/>
                    <a:pt x="2799" y="13333"/>
                  </a:cubicBezTo>
                  <a:cubicBezTo>
                    <a:pt x="2853" y="13333"/>
                    <a:pt x="2907" y="13329"/>
                    <a:pt x="2962" y="13322"/>
                  </a:cubicBezTo>
                  <a:cubicBezTo>
                    <a:pt x="4496" y="13101"/>
                    <a:pt x="7236" y="12394"/>
                    <a:pt x="8948" y="10108"/>
                  </a:cubicBezTo>
                  <a:cubicBezTo>
                    <a:pt x="8994" y="10046"/>
                    <a:pt x="9033" y="9980"/>
                    <a:pt x="9067" y="9914"/>
                  </a:cubicBezTo>
                  <a:cubicBezTo>
                    <a:pt x="9082" y="9883"/>
                    <a:pt x="9096" y="9849"/>
                    <a:pt x="9107" y="9815"/>
                  </a:cubicBezTo>
                  <a:cubicBezTo>
                    <a:pt x="9245" y="9443"/>
                    <a:pt x="9184" y="9014"/>
                    <a:pt x="8923" y="8696"/>
                  </a:cubicBezTo>
                  <a:lnTo>
                    <a:pt x="8361" y="8013"/>
                  </a:lnTo>
                  <a:lnTo>
                    <a:pt x="8324" y="7971"/>
                  </a:lnTo>
                  <a:lnTo>
                    <a:pt x="8179" y="7791"/>
                  </a:lnTo>
                  <a:lnTo>
                    <a:pt x="8143" y="7748"/>
                  </a:lnTo>
                  <a:lnTo>
                    <a:pt x="7352" y="6788"/>
                  </a:lnTo>
                  <a:lnTo>
                    <a:pt x="7315" y="6743"/>
                  </a:lnTo>
                  <a:lnTo>
                    <a:pt x="6118" y="5289"/>
                  </a:lnTo>
                  <a:lnTo>
                    <a:pt x="6079" y="5243"/>
                  </a:lnTo>
                  <a:lnTo>
                    <a:pt x="5074" y="4024"/>
                  </a:lnTo>
                  <a:lnTo>
                    <a:pt x="5038" y="3978"/>
                  </a:lnTo>
                  <a:lnTo>
                    <a:pt x="3897" y="2594"/>
                  </a:lnTo>
                  <a:lnTo>
                    <a:pt x="3860" y="2548"/>
                  </a:lnTo>
                  <a:lnTo>
                    <a:pt x="2497" y="893"/>
                  </a:lnTo>
                  <a:lnTo>
                    <a:pt x="2460" y="847"/>
                  </a:lnTo>
                  <a:lnTo>
                    <a:pt x="2215" y="552"/>
                  </a:lnTo>
                  <a:lnTo>
                    <a:pt x="2182" y="509"/>
                  </a:lnTo>
                  <a:lnTo>
                    <a:pt x="2107" y="419"/>
                  </a:lnTo>
                  <a:cubicBezTo>
                    <a:pt x="1868" y="128"/>
                    <a:pt x="1553" y="1"/>
                    <a:pt x="1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287;p49">
              <a:extLst>
                <a:ext uri="{FF2B5EF4-FFF2-40B4-BE49-F238E27FC236}">
                  <a16:creationId xmlns:a16="http://schemas.microsoft.com/office/drawing/2014/main" id="{3784427B-9D1E-CE11-71B2-88988935548D}"/>
                </a:ext>
              </a:extLst>
            </p:cNvPr>
            <p:cNvSpPr/>
            <p:nvPr/>
          </p:nvSpPr>
          <p:spPr>
            <a:xfrm rot="10800000">
              <a:off x="2126851" y="4092584"/>
              <a:ext cx="68141" cy="60165"/>
            </a:xfrm>
            <a:custGeom>
              <a:avLst/>
              <a:gdLst/>
              <a:ahLst/>
              <a:cxnLst/>
              <a:rect l="l" t="t" r="r" b="b"/>
              <a:pathLst>
                <a:path w="1982" h="1750" extrusionOk="0">
                  <a:moveTo>
                    <a:pt x="1948" y="0"/>
                  </a:moveTo>
                  <a:cubicBezTo>
                    <a:pt x="1355" y="624"/>
                    <a:pt x="701" y="1188"/>
                    <a:pt x="1" y="1684"/>
                  </a:cubicBezTo>
                  <a:lnTo>
                    <a:pt x="10" y="1749"/>
                  </a:lnTo>
                  <a:cubicBezTo>
                    <a:pt x="723" y="1248"/>
                    <a:pt x="1384" y="676"/>
                    <a:pt x="1981" y="43"/>
                  </a:cubicBezTo>
                  <a:lnTo>
                    <a:pt x="19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288;p49">
              <a:extLst>
                <a:ext uri="{FF2B5EF4-FFF2-40B4-BE49-F238E27FC236}">
                  <a16:creationId xmlns:a16="http://schemas.microsoft.com/office/drawing/2014/main" id="{CDE3F15A-F8F3-9DD9-3B08-344A3599E8BD}"/>
                </a:ext>
              </a:extLst>
            </p:cNvPr>
            <p:cNvSpPr/>
            <p:nvPr/>
          </p:nvSpPr>
          <p:spPr>
            <a:xfrm rot="10800000">
              <a:off x="2117156" y="4057585"/>
              <a:ext cx="72851" cy="83578"/>
            </a:xfrm>
            <a:custGeom>
              <a:avLst/>
              <a:gdLst/>
              <a:ahLst/>
              <a:cxnLst/>
              <a:rect l="l" t="t" r="r" b="b"/>
              <a:pathLst>
                <a:path w="2119" h="2431" extrusionOk="0">
                  <a:moveTo>
                    <a:pt x="2081" y="1"/>
                  </a:moveTo>
                  <a:cubicBezTo>
                    <a:pt x="1797" y="439"/>
                    <a:pt x="1510" y="827"/>
                    <a:pt x="1206" y="1188"/>
                  </a:cubicBezTo>
                  <a:cubicBezTo>
                    <a:pt x="829" y="1632"/>
                    <a:pt x="426" y="2027"/>
                    <a:pt x="1" y="2365"/>
                  </a:cubicBezTo>
                  <a:lnTo>
                    <a:pt x="10" y="2431"/>
                  </a:lnTo>
                  <a:cubicBezTo>
                    <a:pt x="448" y="2083"/>
                    <a:pt x="863" y="1680"/>
                    <a:pt x="1248" y="1224"/>
                  </a:cubicBezTo>
                  <a:cubicBezTo>
                    <a:pt x="1550" y="865"/>
                    <a:pt x="1839" y="477"/>
                    <a:pt x="2118" y="47"/>
                  </a:cubicBezTo>
                  <a:lnTo>
                    <a:pt x="20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89;p49">
              <a:extLst>
                <a:ext uri="{FF2B5EF4-FFF2-40B4-BE49-F238E27FC236}">
                  <a16:creationId xmlns:a16="http://schemas.microsoft.com/office/drawing/2014/main" id="{CB445AA1-CDD2-D523-FEC3-EB0FD9FE5C9D}"/>
                </a:ext>
              </a:extLst>
            </p:cNvPr>
            <p:cNvSpPr/>
            <p:nvPr/>
          </p:nvSpPr>
          <p:spPr>
            <a:xfrm rot="10800000">
              <a:off x="2069058" y="4026437"/>
              <a:ext cx="116479" cy="56211"/>
            </a:xfrm>
            <a:custGeom>
              <a:avLst/>
              <a:gdLst/>
              <a:ahLst/>
              <a:cxnLst/>
              <a:rect l="l" t="t" r="r" b="b"/>
              <a:pathLst>
                <a:path w="3388" h="1635" extrusionOk="0">
                  <a:moveTo>
                    <a:pt x="3351" y="0"/>
                  </a:moveTo>
                  <a:cubicBezTo>
                    <a:pt x="2288" y="579"/>
                    <a:pt x="1189" y="1097"/>
                    <a:pt x="71" y="1547"/>
                  </a:cubicBezTo>
                  <a:cubicBezTo>
                    <a:pt x="48" y="1557"/>
                    <a:pt x="23" y="1566"/>
                    <a:pt x="1" y="1575"/>
                  </a:cubicBezTo>
                  <a:lnTo>
                    <a:pt x="7" y="1634"/>
                  </a:lnTo>
                  <a:cubicBezTo>
                    <a:pt x="36" y="1624"/>
                    <a:pt x="64" y="1613"/>
                    <a:pt x="91" y="1602"/>
                  </a:cubicBezTo>
                  <a:cubicBezTo>
                    <a:pt x="1217" y="1148"/>
                    <a:pt x="2319" y="626"/>
                    <a:pt x="3388" y="46"/>
                  </a:cubicBezTo>
                  <a:lnTo>
                    <a:pt x="33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90;p49">
              <a:extLst>
                <a:ext uri="{FF2B5EF4-FFF2-40B4-BE49-F238E27FC236}">
                  <a16:creationId xmlns:a16="http://schemas.microsoft.com/office/drawing/2014/main" id="{92E61408-ADFA-05F2-3596-A68F3F10D230}"/>
                </a:ext>
              </a:extLst>
            </p:cNvPr>
            <p:cNvSpPr/>
            <p:nvPr/>
          </p:nvSpPr>
          <p:spPr>
            <a:xfrm rot="10800000">
              <a:off x="2028593" y="3961666"/>
              <a:ext cx="147765" cy="71854"/>
            </a:xfrm>
            <a:custGeom>
              <a:avLst/>
              <a:gdLst/>
              <a:ahLst/>
              <a:cxnLst/>
              <a:rect l="l" t="t" r="r" b="b"/>
              <a:pathLst>
                <a:path w="4298" h="2090" extrusionOk="0">
                  <a:moveTo>
                    <a:pt x="4262" y="1"/>
                  </a:moveTo>
                  <a:lnTo>
                    <a:pt x="4039" y="124"/>
                  </a:lnTo>
                  <a:cubicBezTo>
                    <a:pt x="2796" y="806"/>
                    <a:pt x="1439" y="1548"/>
                    <a:pt x="1" y="2033"/>
                  </a:cubicBezTo>
                  <a:lnTo>
                    <a:pt x="7" y="2090"/>
                  </a:lnTo>
                  <a:cubicBezTo>
                    <a:pt x="1455" y="1605"/>
                    <a:pt x="2817" y="858"/>
                    <a:pt x="4066" y="173"/>
                  </a:cubicBezTo>
                  <a:lnTo>
                    <a:pt x="4298" y="47"/>
                  </a:lnTo>
                  <a:lnTo>
                    <a:pt x="42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91;p49">
              <a:extLst>
                <a:ext uri="{FF2B5EF4-FFF2-40B4-BE49-F238E27FC236}">
                  <a16:creationId xmlns:a16="http://schemas.microsoft.com/office/drawing/2014/main" id="{B0472A22-25F2-BCBD-611D-04581201E5DF}"/>
                </a:ext>
              </a:extLst>
            </p:cNvPr>
            <p:cNvSpPr/>
            <p:nvPr/>
          </p:nvSpPr>
          <p:spPr>
            <a:xfrm rot="10800000">
              <a:off x="1992700" y="3937462"/>
              <a:ext cx="180186" cy="52533"/>
            </a:xfrm>
            <a:custGeom>
              <a:avLst/>
              <a:gdLst/>
              <a:ahLst/>
              <a:cxnLst/>
              <a:rect l="l" t="t" r="r" b="b"/>
              <a:pathLst>
                <a:path w="5241" h="1528" extrusionOk="0">
                  <a:moveTo>
                    <a:pt x="5202" y="0"/>
                  </a:moveTo>
                  <a:cubicBezTo>
                    <a:pt x="4326" y="432"/>
                    <a:pt x="3375" y="720"/>
                    <a:pt x="2484" y="965"/>
                  </a:cubicBezTo>
                  <a:cubicBezTo>
                    <a:pt x="1702" y="1181"/>
                    <a:pt x="856" y="1391"/>
                    <a:pt x="0" y="1472"/>
                  </a:cubicBezTo>
                  <a:lnTo>
                    <a:pt x="7" y="1527"/>
                  </a:lnTo>
                  <a:cubicBezTo>
                    <a:pt x="867" y="1448"/>
                    <a:pt x="1715" y="1236"/>
                    <a:pt x="2500" y="1020"/>
                  </a:cubicBezTo>
                  <a:cubicBezTo>
                    <a:pt x="3396" y="771"/>
                    <a:pt x="4355" y="482"/>
                    <a:pt x="5241" y="46"/>
                  </a:cubicBezTo>
                  <a:lnTo>
                    <a:pt x="5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92;p49">
              <a:extLst>
                <a:ext uri="{FF2B5EF4-FFF2-40B4-BE49-F238E27FC236}">
                  <a16:creationId xmlns:a16="http://schemas.microsoft.com/office/drawing/2014/main" id="{F133723D-E587-3974-0193-54A6F1AF5256}"/>
                </a:ext>
              </a:extLst>
            </p:cNvPr>
            <p:cNvSpPr/>
            <p:nvPr/>
          </p:nvSpPr>
          <p:spPr>
            <a:xfrm rot="10800000">
              <a:off x="1950275" y="3844912"/>
              <a:ext cx="209512" cy="93514"/>
            </a:xfrm>
            <a:custGeom>
              <a:avLst/>
              <a:gdLst/>
              <a:ahLst/>
              <a:cxnLst/>
              <a:rect l="l" t="t" r="r" b="b"/>
              <a:pathLst>
                <a:path w="6094" h="2720" extrusionOk="0">
                  <a:moveTo>
                    <a:pt x="6057" y="0"/>
                  </a:moveTo>
                  <a:cubicBezTo>
                    <a:pt x="5903" y="84"/>
                    <a:pt x="5751" y="166"/>
                    <a:pt x="5601" y="249"/>
                  </a:cubicBezTo>
                  <a:cubicBezTo>
                    <a:pt x="4020" y="1116"/>
                    <a:pt x="2387" y="2015"/>
                    <a:pt x="629" y="2511"/>
                  </a:cubicBezTo>
                  <a:cubicBezTo>
                    <a:pt x="438" y="2566"/>
                    <a:pt x="224" y="2618"/>
                    <a:pt x="1" y="2663"/>
                  </a:cubicBezTo>
                  <a:lnTo>
                    <a:pt x="9" y="2720"/>
                  </a:lnTo>
                  <a:cubicBezTo>
                    <a:pt x="236" y="2675"/>
                    <a:pt x="451" y="2620"/>
                    <a:pt x="644" y="2566"/>
                  </a:cubicBezTo>
                  <a:cubicBezTo>
                    <a:pt x="2407" y="2067"/>
                    <a:pt x="4045" y="1168"/>
                    <a:pt x="5629" y="300"/>
                  </a:cubicBezTo>
                  <a:cubicBezTo>
                    <a:pt x="5783" y="216"/>
                    <a:pt x="5937" y="130"/>
                    <a:pt x="6094" y="45"/>
                  </a:cubicBezTo>
                  <a:lnTo>
                    <a:pt x="60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93;p49">
              <a:extLst>
                <a:ext uri="{FF2B5EF4-FFF2-40B4-BE49-F238E27FC236}">
                  <a16:creationId xmlns:a16="http://schemas.microsoft.com/office/drawing/2014/main" id="{28E0971F-7416-6CB6-EFE6-D55AAC89586C}"/>
                </a:ext>
              </a:extLst>
            </p:cNvPr>
            <p:cNvSpPr/>
            <p:nvPr/>
          </p:nvSpPr>
          <p:spPr>
            <a:xfrm rot="10800000">
              <a:off x="1921843" y="3837486"/>
              <a:ext cx="236947" cy="66388"/>
            </a:xfrm>
            <a:custGeom>
              <a:avLst/>
              <a:gdLst/>
              <a:ahLst/>
              <a:cxnLst/>
              <a:rect l="l" t="t" r="r" b="b"/>
              <a:pathLst>
                <a:path w="6892" h="1931" extrusionOk="0">
                  <a:moveTo>
                    <a:pt x="6856" y="0"/>
                  </a:moveTo>
                  <a:cubicBezTo>
                    <a:pt x="4949" y="1217"/>
                    <a:pt x="2691" y="1873"/>
                    <a:pt x="429" y="1873"/>
                  </a:cubicBezTo>
                  <a:cubicBezTo>
                    <a:pt x="286" y="1873"/>
                    <a:pt x="143" y="1870"/>
                    <a:pt x="1" y="1865"/>
                  </a:cubicBezTo>
                  <a:lnTo>
                    <a:pt x="1" y="1865"/>
                  </a:lnTo>
                  <a:lnTo>
                    <a:pt x="10" y="1924"/>
                  </a:lnTo>
                  <a:cubicBezTo>
                    <a:pt x="145" y="1929"/>
                    <a:pt x="281" y="1931"/>
                    <a:pt x="417" y="1931"/>
                  </a:cubicBezTo>
                  <a:cubicBezTo>
                    <a:pt x="2697" y="1931"/>
                    <a:pt x="4972" y="1270"/>
                    <a:pt x="6892" y="43"/>
                  </a:cubicBezTo>
                  <a:lnTo>
                    <a:pt x="68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294;p49">
              <a:extLst>
                <a:ext uri="{FF2B5EF4-FFF2-40B4-BE49-F238E27FC236}">
                  <a16:creationId xmlns:a16="http://schemas.microsoft.com/office/drawing/2014/main" id="{1945F9C8-6C6D-358A-7057-E79529730CBE}"/>
                </a:ext>
              </a:extLst>
            </p:cNvPr>
            <p:cNvSpPr/>
            <p:nvPr/>
          </p:nvSpPr>
          <p:spPr>
            <a:xfrm rot="10800000">
              <a:off x="1915551" y="3740775"/>
              <a:ext cx="229280" cy="155466"/>
            </a:xfrm>
            <a:custGeom>
              <a:avLst/>
              <a:gdLst/>
              <a:ahLst/>
              <a:cxnLst/>
              <a:rect l="l" t="t" r="r" b="b"/>
              <a:pathLst>
                <a:path w="6669" h="4522" extrusionOk="0">
                  <a:moveTo>
                    <a:pt x="6631" y="1"/>
                  </a:moveTo>
                  <a:cubicBezTo>
                    <a:pt x="5765" y="933"/>
                    <a:pt x="4855" y="1843"/>
                    <a:pt x="3835" y="2614"/>
                  </a:cubicBezTo>
                  <a:cubicBezTo>
                    <a:pt x="2585" y="3558"/>
                    <a:pt x="1276" y="4190"/>
                    <a:pt x="0" y="4470"/>
                  </a:cubicBezTo>
                  <a:cubicBezTo>
                    <a:pt x="3" y="4488"/>
                    <a:pt x="7" y="4505"/>
                    <a:pt x="14" y="4521"/>
                  </a:cubicBezTo>
                  <a:cubicBezTo>
                    <a:pt x="1298" y="4243"/>
                    <a:pt x="2614" y="3610"/>
                    <a:pt x="3868" y="2659"/>
                  </a:cubicBezTo>
                  <a:cubicBezTo>
                    <a:pt x="4890" y="1885"/>
                    <a:pt x="5802" y="975"/>
                    <a:pt x="6668" y="43"/>
                  </a:cubicBezTo>
                  <a:lnTo>
                    <a:pt x="66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295;p49">
              <a:extLst>
                <a:ext uri="{FF2B5EF4-FFF2-40B4-BE49-F238E27FC236}">
                  <a16:creationId xmlns:a16="http://schemas.microsoft.com/office/drawing/2014/main" id="{A1F0BDB9-5725-F4B5-4700-168D5CD334AB}"/>
                </a:ext>
              </a:extLst>
            </p:cNvPr>
            <p:cNvSpPr/>
            <p:nvPr/>
          </p:nvSpPr>
          <p:spPr>
            <a:xfrm rot="10800000">
              <a:off x="1889938" y="3735549"/>
              <a:ext cx="253415" cy="97295"/>
            </a:xfrm>
            <a:custGeom>
              <a:avLst/>
              <a:gdLst/>
              <a:ahLst/>
              <a:cxnLst/>
              <a:rect l="l" t="t" r="r" b="b"/>
              <a:pathLst>
                <a:path w="7371" h="2830" extrusionOk="0">
                  <a:moveTo>
                    <a:pt x="7371" y="1"/>
                  </a:moveTo>
                  <a:lnTo>
                    <a:pt x="7371" y="1"/>
                  </a:lnTo>
                  <a:cubicBezTo>
                    <a:pt x="6072" y="935"/>
                    <a:pt x="4477" y="1532"/>
                    <a:pt x="2910" y="2060"/>
                  </a:cubicBezTo>
                  <a:cubicBezTo>
                    <a:pt x="1890" y="2403"/>
                    <a:pt x="947" y="2701"/>
                    <a:pt x="1" y="2775"/>
                  </a:cubicBezTo>
                  <a:cubicBezTo>
                    <a:pt x="5" y="2793"/>
                    <a:pt x="12" y="2811"/>
                    <a:pt x="21" y="2829"/>
                  </a:cubicBezTo>
                  <a:cubicBezTo>
                    <a:pt x="967" y="2750"/>
                    <a:pt x="1911" y="2458"/>
                    <a:pt x="2927" y="2115"/>
                  </a:cubicBezTo>
                  <a:cubicBezTo>
                    <a:pt x="4468" y="1595"/>
                    <a:pt x="6037" y="1010"/>
                    <a:pt x="7331" y="100"/>
                  </a:cubicBezTo>
                  <a:cubicBezTo>
                    <a:pt x="7346" y="69"/>
                    <a:pt x="7360" y="35"/>
                    <a:pt x="7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" name="Google Shape;2296;p49">
            <a:extLst>
              <a:ext uri="{FF2B5EF4-FFF2-40B4-BE49-F238E27FC236}">
                <a16:creationId xmlns:a16="http://schemas.microsoft.com/office/drawing/2014/main" id="{42F696E3-5DFE-5E47-97E2-4C8A0669E232}"/>
              </a:ext>
            </a:extLst>
          </p:cNvPr>
          <p:cNvGrpSpPr/>
          <p:nvPr/>
        </p:nvGrpSpPr>
        <p:grpSpPr>
          <a:xfrm>
            <a:off x="2301512" y="4448191"/>
            <a:ext cx="542894" cy="566547"/>
            <a:chOff x="2352320" y="3622432"/>
            <a:chExt cx="542894" cy="566547"/>
          </a:xfrm>
        </p:grpSpPr>
        <p:sp>
          <p:nvSpPr>
            <p:cNvPr id="219" name="Google Shape;2297;p49">
              <a:extLst>
                <a:ext uri="{FF2B5EF4-FFF2-40B4-BE49-F238E27FC236}">
                  <a16:creationId xmlns:a16="http://schemas.microsoft.com/office/drawing/2014/main" id="{65C6F859-2C68-F77B-9B62-142DE7B9A0C8}"/>
                </a:ext>
              </a:extLst>
            </p:cNvPr>
            <p:cNvSpPr/>
            <p:nvPr/>
          </p:nvSpPr>
          <p:spPr>
            <a:xfrm>
              <a:off x="2352320" y="3622432"/>
              <a:ext cx="404412" cy="373264"/>
            </a:xfrm>
            <a:custGeom>
              <a:avLst/>
              <a:gdLst/>
              <a:ahLst/>
              <a:cxnLst/>
              <a:rect l="l" t="t" r="r" b="b"/>
              <a:pathLst>
                <a:path w="11763" h="10857" extrusionOk="0">
                  <a:moveTo>
                    <a:pt x="10040" y="0"/>
                  </a:moveTo>
                  <a:cubicBezTo>
                    <a:pt x="10018" y="0"/>
                    <a:pt x="9995" y="2"/>
                    <a:pt x="9972" y="5"/>
                  </a:cubicBezTo>
                  <a:cubicBezTo>
                    <a:pt x="8157" y="272"/>
                    <a:pt x="10206" y="10451"/>
                    <a:pt x="10206" y="10451"/>
                  </a:cubicBezTo>
                  <a:cubicBezTo>
                    <a:pt x="10206" y="10451"/>
                    <a:pt x="7704" y="788"/>
                    <a:pt x="6079" y="788"/>
                  </a:cubicBezTo>
                  <a:cubicBezTo>
                    <a:pt x="6030" y="788"/>
                    <a:pt x="5981" y="797"/>
                    <a:pt x="5934" y="816"/>
                  </a:cubicBezTo>
                  <a:cubicBezTo>
                    <a:pt x="4317" y="1440"/>
                    <a:pt x="9870" y="10686"/>
                    <a:pt x="9870" y="10686"/>
                  </a:cubicBezTo>
                  <a:cubicBezTo>
                    <a:pt x="9870" y="10686"/>
                    <a:pt x="2820" y="3897"/>
                    <a:pt x="1281" y="3897"/>
                  </a:cubicBezTo>
                  <a:cubicBezTo>
                    <a:pt x="1220" y="3897"/>
                    <a:pt x="1168" y="3908"/>
                    <a:pt x="1125" y="3930"/>
                  </a:cubicBezTo>
                  <a:cubicBezTo>
                    <a:pt x="0" y="4513"/>
                    <a:pt x="9732" y="10857"/>
                    <a:pt x="9732" y="10857"/>
                  </a:cubicBezTo>
                  <a:lnTo>
                    <a:pt x="10765" y="10279"/>
                  </a:lnTo>
                  <a:cubicBezTo>
                    <a:pt x="10765" y="10279"/>
                    <a:pt x="11762" y="0"/>
                    <a:pt x="100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98;p49">
              <a:extLst>
                <a:ext uri="{FF2B5EF4-FFF2-40B4-BE49-F238E27FC236}">
                  <a16:creationId xmlns:a16="http://schemas.microsoft.com/office/drawing/2014/main" id="{9FD510EA-F0B8-303F-F0B3-03163A37EEA5}"/>
                </a:ext>
              </a:extLst>
            </p:cNvPr>
            <p:cNvSpPr/>
            <p:nvPr/>
          </p:nvSpPr>
          <p:spPr>
            <a:xfrm>
              <a:off x="2577061" y="3927828"/>
              <a:ext cx="318153" cy="261150"/>
            </a:xfrm>
            <a:custGeom>
              <a:avLst/>
              <a:gdLst/>
              <a:ahLst/>
              <a:cxnLst/>
              <a:rect l="l" t="t" r="r" b="b"/>
              <a:pathLst>
                <a:path w="9254" h="7596" extrusionOk="0">
                  <a:moveTo>
                    <a:pt x="6785" y="0"/>
                  </a:moveTo>
                  <a:cubicBezTo>
                    <a:pt x="4894" y="0"/>
                    <a:pt x="3183" y="937"/>
                    <a:pt x="1826" y="2182"/>
                  </a:cubicBezTo>
                  <a:cubicBezTo>
                    <a:pt x="1092" y="2853"/>
                    <a:pt x="470" y="3674"/>
                    <a:pt x="172" y="4623"/>
                  </a:cubicBezTo>
                  <a:cubicBezTo>
                    <a:pt x="65" y="4970"/>
                    <a:pt x="0" y="5333"/>
                    <a:pt x="48" y="5692"/>
                  </a:cubicBezTo>
                  <a:cubicBezTo>
                    <a:pt x="139" y="6429"/>
                    <a:pt x="700" y="7056"/>
                    <a:pt x="1381" y="7353"/>
                  </a:cubicBezTo>
                  <a:cubicBezTo>
                    <a:pt x="1770" y="7523"/>
                    <a:pt x="2192" y="7595"/>
                    <a:pt x="2616" y="7595"/>
                  </a:cubicBezTo>
                  <a:cubicBezTo>
                    <a:pt x="2936" y="7595"/>
                    <a:pt x="3257" y="7554"/>
                    <a:pt x="3568" y="7483"/>
                  </a:cubicBezTo>
                  <a:cubicBezTo>
                    <a:pt x="4159" y="7350"/>
                    <a:pt x="4724" y="7110"/>
                    <a:pt x="5323" y="7028"/>
                  </a:cubicBezTo>
                  <a:cubicBezTo>
                    <a:pt x="5441" y="7012"/>
                    <a:pt x="5561" y="7003"/>
                    <a:pt x="5682" y="7003"/>
                  </a:cubicBezTo>
                  <a:cubicBezTo>
                    <a:pt x="6176" y="7003"/>
                    <a:pt x="6673" y="7146"/>
                    <a:pt x="6997" y="7509"/>
                  </a:cubicBezTo>
                  <a:cubicBezTo>
                    <a:pt x="6686" y="7089"/>
                    <a:pt x="6735" y="6487"/>
                    <a:pt x="6969" y="6021"/>
                  </a:cubicBezTo>
                  <a:cubicBezTo>
                    <a:pt x="7202" y="5551"/>
                    <a:pt x="7588" y="5182"/>
                    <a:pt x="7944" y="4799"/>
                  </a:cubicBezTo>
                  <a:cubicBezTo>
                    <a:pt x="8312" y="4400"/>
                    <a:pt x="8660" y="3970"/>
                    <a:pt x="8906" y="3490"/>
                  </a:cubicBezTo>
                  <a:cubicBezTo>
                    <a:pt x="8935" y="3432"/>
                    <a:pt x="8965" y="3373"/>
                    <a:pt x="8991" y="3312"/>
                  </a:cubicBezTo>
                  <a:cubicBezTo>
                    <a:pt x="9031" y="3230"/>
                    <a:pt x="9064" y="3144"/>
                    <a:pt x="9094" y="3059"/>
                  </a:cubicBezTo>
                  <a:cubicBezTo>
                    <a:pt x="9181" y="2808"/>
                    <a:pt x="9236" y="2538"/>
                    <a:pt x="9249" y="2268"/>
                  </a:cubicBezTo>
                  <a:cubicBezTo>
                    <a:pt x="9253" y="2224"/>
                    <a:pt x="9254" y="2180"/>
                    <a:pt x="9253" y="2136"/>
                  </a:cubicBezTo>
                  <a:cubicBezTo>
                    <a:pt x="9253" y="1930"/>
                    <a:pt x="9227" y="1727"/>
                    <a:pt x="9170" y="1532"/>
                  </a:cubicBezTo>
                  <a:cubicBezTo>
                    <a:pt x="9162" y="1496"/>
                    <a:pt x="9149" y="1459"/>
                    <a:pt x="9137" y="1421"/>
                  </a:cubicBezTo>
                  <a:cubicBezTo>
                    <a:pt x="9090" y="1285"/>
                    <a:pt x="9029" y="1156"/>
                    <a:pt x="8953" y="1035"/>
                  </a:cubicBezTo>
                  <a:cubicBezTo>
                    <a:pt x="8524" y="348"/>
                    <a:pt x="7672" y="16"/>
                    <a:pt x="6862" y="1"/>
                  </a:cubicBezTo>
                  <a:cubicBezTo>
                    <a:pt x="6836" y="1"/>
                    <a:pt x="6810" y="0"/>
                    <a:pt x="6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99;p49">
              <a:extLst>
                <a:ext uri="{FF2B5EF4-FFF2-40B4-BE49-F238E27FC236}">
                  <a16:creationId xmlns:a16="http://schemas.microsoft.com/office/drawing/2014/main" id="{6BB48B97-6684-0888-96BA-8EFE1C0652DE}"/>
                </a:ext>
              </a:extLst>
            </p:cNvPr>
            <p:cNvSpPr/>
            <p:nvPr/>
          </p:nvSpPr>
          <p:spPr>
            <a:xfrm>
              <a:off x="2759343" y="3976647"/>
              <a:ext cx="132982" cy="76805"/>
            </a:xfrm>
            <a:custGeom>
              <a:avLst/>
              <a:gdLst/>
              <a:ahLst/>
              <a:cxnLst/>
              <a:rect l="l" t="t" r="r" b="b"/>
              <a:pathLst>
                <a:path w="3868" h="2234" extrusionOk="0">
                  <a:moveTo>
                    <a:pt x="3835" y="1"/>
                  </a:moveTo>
                  <a:lnTo>
                    <a:pt x="37" y="2128"/>
                  </a:lnTo>
                  <a:cubicBezTo>
                    <a:pt x="10" y="2142"/>
                    <a:pt x="0" y="2177"/>
                    <a:pt x="16" y="2205"/>
                  </a:cubicBezTo>
                  <a:cubicBezTo>
                    <a:pt x="26" y="2223"/>
                    <a:pt x="45" y="2234"/>
                    <a:pt x="65" y="2234"/>
                  </a:cubicBezTo>
                  <a:cubicBezTo>
                    <a:pt x="74" y="2234"/>
                    <a:pt x="84" y="2231"/>
                    <a:pt x="93" y="2226"/>
                  </a:cubicBezTo>
                  <a:lnTo>
                    <a:pt x="3868" y="112"/>
                  </a:lnTo>
                  <a:cubicBezTo>
                    <a:pt x="3860" y="76"/>
                    <a:pt x="3847" y="39"/>
                    <a:pt x="3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300;p49">
              <a:extLst>
                <a:ext uri="{FF2B5EF4-FFF2-40B4-BE49-F238E27FC236}">
                  <a16:creationId xmlns:a16="http://schemas.microsoft.com/office/drawing/2014/main" id="{712D2246-0D8B-5DDC-5793-944E6E77420C}"/>
                </a:ext>
              </a:extLst>
            </p:cNvPr>
            <p:cNvSpPr/>
            <p:nvPr/>
          </p:nvSpPr>
          <p:spPr>
            <a:xfrm>
              <a:off x="2769932" y="4001263"/>
              <a:ext cx="125281" cy="73057"/>
            </a:xfrm>
            <a:custGeom>
              <a:avLst/>
              <a:gdLst/>
              <a:ahLst/>
              <a:cxnLst/>
              <a:rect l="l" t="t" r="r" b="b"/>
              <a:pathLst>
                <a:path w="3644" h="2125" extrusionOk="0">
                  <a:moveTo>
                    <a:pt x="3643" y="0"/>
                  </a:moveTo>
                  <a:lnTo>
                    <a:pt x="39" y="2019"/>
                  </a:lnTo>
                  <a:cubicBezTo>
                    <a:pt x="11" y="2034"/>
                    <a:pt x="1" y="2068"/>
                    <a:pt x="16" y="2096"/>
                  </a:cubicBezTo>
                  <a:cubicBezTo>
                    <a:pt x="27" y="2115"/>
                    <a:pt x="45" y="2125"/>
                    <a:pt x="65" y="2125"/>
                  </a:cubicBezTo>
                  <a:cubicBezTo>
                    <a:pt x="74" y="2125"/>
                    <a:pt x="84" y="2122"/>
                    <a:pt x="93" y="2117"/>
                  </a:cubicBezTo>
                  <a:lnTo>
                    <a:pt x="3639" y="132"/>
                  </a:lnTo>
                  <a:cubicBezTo>
                    <a:pt x="3643" y="88"/>
                    <a:pt x="3644" y="44"/>
                    <a:pt x="3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01;p49">
              <a:extLst>
                <a:ext uri="{FF2B5EF4-FFF2-40B4-BE49-F238E27FC236}">
                  <a16:creationId xmlns:a16="http://schemas.microsoft.com/office/drawing/2014/main" id="{D15A7AD0-1824-02AB-13AA-B9BFCBAEBEFA}"/>
                </a:ext>
              </a:extLst>
            </p:cNvPr>
            <p:cNvSpPr/>
            <p:nvPr/>
          </p:nvSpPr>
          <p:spPr>
            <a:xfrm>
              <a:off x="2801390" y="4041694"/>
              <a:ext cx="84781" cy="50435"/>
            </a:xfrm>
            <a:custGeom>
              <a:avLst/>
              <a:gdLst/>
              <a:ahLst/>
              <a:cxnLst/>
              <a:rect l="l" t="t" r="r" b="b"/>
              <a:pathLst>
                <a:path w="2466" h="1467" extrusionOk="0">
                  <a:moveTo>
                    <a:pt x="2466" y="0"/>
                  </a:moveTo>
                  <a:lnTo>
                    <a:pt x="37" y="1360"/>
                  </a:lnTo>
                  <a:cubicBezTo>
                    <a:pt x="10" y="1376"/>
                    <a:pt x="0" y="1410"/>
                    <a:pt x="16" y="1438"/>
                  </a:cubicBezTo>
                  <a:cubicBezTo>
                    <a:pt x="26" y="1456"/>
                    <a:pt x="45" y="1466"/>
                    <a:pt x="64" y="1466"/>
                  </a:cubicBezTo>
                  <a:cubicBezTo>
                    <a:pt x="74" y="1466"/>
                    <a:pt x="84" y="1464"/>
                    <a:pt x="93" y="1459"/>
                  </a:cubicBezTo>
                  <a:lnTo>
                    <a:pt x="2381" y="178"/>
                  </a:lnTo>
                  <a:cubicBezTo>
                    <a:pt x="2410" y="120"/>
                    <a:pt x="2440" y="61"/>
                    <a:pt x="24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" name="Google Shape;2302;p49">
            <a:extLst>
              <a:ext uri="{FF2B5EF4-FFF2-40B4-BE49-F238E27FC236}">
                <a16:creationId xmlns:a16="http://schemas.microsoft.com/office/drawing/2014/main" id="{9B0FAB90-6523-B7F8-FCBE-8FF825C438BA}"/>
              </a:ext>
            </a:extLst>
          </p:cNvPr>
          <p:cNvGrpSpPr/>
          <p:nvPr/>
        </p:nvGrpSpPr>
        <p:grpSpPr>
          <a:xfrm rot="1743844">
            <a:off x="3715592" y="2120134"/>
            <a:ext cx="292925" cy="397133"/>
            <a:chOff x="7903389" y="905969"/>
            <a:chExt cx="292918" cy="397123"/>
          </a:xfrm>
        </p:grpSpPr>
        <p:sp>
          <p:nvSpPr>
            <p:cNvPr id="225" name="Google Shape;2303;p49">
              <a:extLst>
                <a:ext uri="{FF2B5EF4-FFF2-40B4-BE49-F238E27FC236}">
                  <a16:creationId xmlns:a16="http://schemas.microsoft.com/office/drawing/2014/main" id="{B3BFED73-120A-2441-2332-5D7100A41AC9}"/>
                </a:ext>
              </a:extLst>
            </p:cNvPr>
            <p:cNvSpPr/>
            <p:nvPr/>
          </p:nvSpPr>
          <p:spPr>
            <a:xfrm>
              <a:off x="7903389" y="905969"/>
              <a:ext cx="292918" cy="152750"/>
            </a:xfrm>
            <a:custGeom>
              <a:avLst/>
              <a:gdLst/>
              <a:ahLst/>
              <a:cxnLst/>
              <a:rect l="l" t="t" r="r" b="b"/>
              <a:pathLst>
                <a:path w="8520" h="4443" extrusionOk="0">
                  <a:moveTo>
                    <a:pt x="4338" y="0"/>
                  </a:moveTo>
                  <a:cubicBezTo>
                    <a:pt x="4312" y="0"/>
                    <a:pt x="4286" y="2"/>
                    <a:pt x="4259" y="6"/>
                  </a:cubicBezTo>
                  <a:cubicBezTo>
                    <a:pt x="2899" y="182"/>
                    <a:pt x="4209" y="4165"/>
                    <a:pt x="4209" y="4165"/>
                  </a:cubicBezTo>
                  <a:cubicBezTo>
                    <a:pt x="4209" y="4165"/>
                    <a:pt x="2006" y="1747"/>
                    <a:pt x="1012" y="1747"/>
                  </a:cubicBezTo>
                  <a:cubicBezTo>
                    <a:pt x="876" y="1747"/>
                    <a:pt x="762" y="1793"/>
                    <a:pt x="680" y="1896"/>
                  </a:cubicBezTo>
                  <a:cubicBezTo>
                    <a:pt x="0" y="2753"/>
                    <a:pt x="4223" y="4411"/>
                    <a:pt x="4223" y="4411"/>
                  </a:cubicBezTo>
                  <a:lnTo>
                    <a:pt x="4235" y="4442"/>
                  </a:lnTo>
                  <a:lnTo>
                    <a:pt x="4890" y="4266"/>
                  </a:lnTo>
                  <a:cubicBezTo>
                    <a:pt x="4890" y="4266"/>
                    <a:pt x="8519" y="2426"/>
                    <a:pt x="7561" y="1619"/>
                  </a:cubicBezTo>
                  <a:cubicBezTo>
                    <a:pt x="7459" y="1533"/>
                    <a:pt x="7344" y="1494"/>
                    <a:pt x="7220" y="1494"/>
                  </a:cubicBezTo>
                  <a:cubicBezTo>
                    <a:pt x="6176" y="1494"/>
                    <a:pt x="4486" y="4190"/>
                    <a:pt x="4486" y="4190"/>
                  </a:cubicBezTo>
                  <a:cubicBezTo>
                    <a:pt x="4486" y="4190"/>
                    <a:pt x="5576" y="0"/>
                    <a:pt x="43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304;p49">
              <a:extLst>
                <a:ext uri="{FF2B5EF4-FFF2-40B4-BE49-F238E27FC236}">
                  <a16:creationId xmlns:a16="http://schemas.microsoft.com/office/drawing/2014/main" id="{DE890899-9779-73B2-E2EB-7DCADA88A8D6}"/>
                </a:ext>
              </a:extLst>
            </p:cNvPr>
            <p:cNvSpPr/>
            <p:nvPr/>
          </p:nvSpPr>
          <p:spPr>
            <a:xfrm>
              <a:off x="7908546" y="1048129"/>
              <a:ext cx="286592" cy="254962"/>
            </a:xfrm>
            <a:custGeom>
              <a:avLst/>
              <a:gdLst/>
              <a:ahLst/>
              <a:cxnLst/>
              <a:rect l="l" t="t" r="r" b="b"/>
              <a:pathLst>
                <a:path w="8336" h="7416" extrusionOk="0">
                  <a:moveTo>
                    <a:pt x="5248" y="0"/>
                  </a:moveTo>
                  <a:cubicBezTo>
                    <a:pt x="4152" y="0"/>
                    <a:pt x="3029" y="171"/>
                    <a:pt x="2040" y="584"/>
                  </a:cubicBezTo>
                  <a:cubicBezTo>
                    <a:pt x="1733" y="713"/>
                    <a:pt x="1438" y="866"/>
                    <a:pt x="1161" y="1045"/>
                  </a:cubicBezTo>
                  <a:cubicBezTo>
                    <a:pt x="224" y="1647"/>
                    <a:pt x="0" y="2626"/>
                    <a:pt x="529" y="3591"/>
                  </a:cubicBezTo>
                  <a:cubicBezTo>
                    <a:pt x="1016" y="4481"/>
                    <a:pt x="1694" y="5261"/>
                    <a:pt x="2448" y="5935"/>
                  </a:cubicBezTo>
                  <a:cubicBezTo>
                    <a:pt x="3051" y="6475"/>
                    <a:pt x="3992" y="7415"/>
                    <a:pt x="4870" y="7415"/>
                  </a:cubicBezTo>
                  <a:cubicBezTo>
                    <a:pt x="4899" y="7415"/>
                    <a:pt x="4928" y="7414"/>
                    <a:pt x="4957" y="7412"/>
                  </a:cubicBezTo>
                  <a:cubicBezTo>
                    <a:pt x="5276" y="7389"/>
                    <a:pt x="5572" y="7221"/>
                    <a:pt x="5819" y="7012"/>
                  </a:cubicBezTo>
                  <a:cubicBezTo>
                    <a:pt x="6566" y="6379"/>
                    <a:pt x="6888" y="5441"/>
                    <a:pt x="7282" y="4579"/>
                  </a:cubicBezTo>
                  <a:cubicBezTo>
                    <a:pt x="7704" y="3656"/>
                    <a:pt x="8147" y="2579"/>
                    <a:pt x="8252" y="1560"/>
                  </a:cubicBezTo>
                  <a:cubicBezTo>
                    <a:pt x="8336" y="761"/>
                    <a:pt x="7812" y="278"/>
                    <a:pt x="7059" y="152"/>
                  </a:cubicBezTo>
                  <a:cubicBezTo>
                    <a:pt x="6484" y="55"/>
                    <a:pt x="5870" y="0"/>
                    <a:pt x="5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305;p49">
              <a:extLst>
                <a:ext uri="{FF2B5EF4-FFF2-40B4-BE49-F238E27FC236}">
                  <a16:creationId xmlns:a16="http://schemas.microsoft.com/office/drawing/2014/main" id="{9DB7BC85-3E08-CECD-D331-53B4F668C56D}"/>
                </a:ext>
              </a:extLst>
            </p:cNvPr>
            <p:cNvSpPr/>
            <p:nvPr/>
          </p:nvSpPr>
          <p:spPr>
            <a:xfrm>
              <a:off x="7988341" y="1114792"/>
              <a:ext cx="21488" cy="29842"/>
            </a:xfrm>
            <a:custGeom>
              <a:avLst/>
              <a:gdLst/>
              <a:ahLst/>
              <a:cxnLst/>
              <a:rect l="l" t="t" r="r" b="b"/>
              <a:pathLst>
                <a:path w="625" h="868" extrusionOk="0">
                  <a:moveTo>
                    <a:pt x="480" y="0"/>
                  </a:moveTo>
                  <a:cubicBezTo>
                    <a:pt x="377" y="0"/>
                    <a:pt x="231" y="139"/>
                    <a:pt x="130" y="342"/>
                  </a:cubicBezTo>
                  <a:cubicBezTo>
                    <a:pt x="13" y="577"/>
                    <a:pt x="1" y="807"/>
                    <a:pt x="103" y="858"/>
                  </a:cubicBezTo>
                  <a:cubicBezTo>
                    <a:pt x="116" y="864"/>
                    <a:pt x="131" y="867"/>
                    <a:pt x="146" y="867"/>
                  </a:cubicBezTo>
                  <a:cubicBezTo>
                    <a:pt x="250" y="867"/>
                    <a:pt x="396" y="729"/>
                    <a:pt x="497" y="526"/>
                  </a:cubicBezTo>
                  <a:cubicBezTo>
                    <a:pt x="614" y="292"/>
                    <a:pt x="625" y="62"/>
                    <a:pt x="524" y="10"/>
                  </a:cubicBezTo>
                  <a:cubicBezTo>
                    <a:pt x="511" y="4"/>
                    <a:pt x="496" y="0"/>
                    <a:pt x="4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306;p49">
              <a:extLst>
                <a:ext uri="{FF2B5EF4-FFF2-40B4-BE49-F238E27FC236}">
                  <a16:creationId xmlns:a16="http://schemas.microsoft.com/office/drawing/2014/main" id="{C2FDA24F-7903-BB39-A237-E8531DE60841}"/>
                </a:ext>
              </a:extLst>
            </p:cNvPr>
            <p:cNvSpPr/>
            <p:nvPr/>
          </p:nvSpPr>
          <p:spPr>
            <a:xfrm>
              <a:off x="8105817" y="1086188"/>
              <a:ext cx="21453" cy="29842"/>
            </a:xfrm>
            <a:custGeom>
              <a:avLst/>
              <a:gdLst/>
              <a:ahLst/>
              <a:cxnLst/>
              <a:rect l="l" t="t" r="r" b="b"/>
              <a:pathLst>
                <a:path w="624" h="868" extrusionOk="0">
                  <a:moveTo>
                    <a:pt x="478" y="1"/>
                  </a:moveTo>
                  <a:cubicBezTo>
                    <a:pt x="375" y="1"/>
                    <a:pt x="228" y="140"/>
                    <a:pt x="128" y="343"/>
                  </a:cubicBezTo>
                  <a:cubicBezTo>
                    <a:pt x="11" y="576"/>
                    <a:pt x="0" y="808"/>
                    <a:pt x="101" y="858"/>
                  </a:cubicBezTo>
                  <a:cubicBezTo>
                    <a:pt x="114" y="865"/>
                    <a:pt x="129" y="868"/>
                    <a:pt x="144" y="868"/>
                  </a:cubicBezTo>
                  <a:cubicBezTo>
                    <a:pt x="248" y="868"/>
                    <a:pt x="394" y="729"/>
                    <a:pt x="495" y="526"/>
                  </a:cubicBezTo>
                  <a:cubicBezTo>
                    <a:pt x="612" y="292"/>
                    <a:pt x="624" y="62"/>
                    <a:pt x="522" y="11"/>
                  </a:cubicBezTo>
                  <a:cubicBezTo>
                    <a:pt x="509" y="4"/>
                    <a:pt x="494" y="1"/>
                    <a:pt x="4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307;p49">
              <a:extLst>
                <a:ext uri="{FF2B5EF4-FFF2-40B4-BE49-F238E27FC236}">
                  <a16:creationId xmlns:a16="http://schemas.microsoft.com/office/drawing/2014/main" id="{5704712D-539E-C464-4F7F-86E956933EE4}"/>
                </a:ext>
              </a:extLst>
            </p:cNvPr>
            <p:cNvSpPr/>
            <p:nvPr/>
          </p:nvSpPr>
          <p:spPr>
            <a:xfrm>
              <a:off x="8050122" y="1155669"/>
              <a:ext cx="31011" cy="22209"/>
            </a:xfrm>
            <a:custGeom>
              <a:avLst/>
              <a:gdLst/>
              <a:ahLst/>
              <a:cxnLst/>
              <a:rect l="l" t="t" r="r" b="b"/>
              <a:pathLst>
                <a:path w="902" h="646" extrusionOk="0">
                  <a:moveTo>
                    <a:pt x="184" y="1"/>
                  </a:moveTo>
                  <a:cubicBezTo>
                    <a:pt x="131" y="1"/>
                    <a:pt x="89" y="16"/>
                    <a:pt x="66" y="48"/>
                  </a:cubicBezTo>
                  <a:cubicBezTo>
                    <a:pt x="0" y="139"/>
                    <a:pt x="119" y="337"/>
                    <a:pt x="331" y="490"/>
                  </a:cubicBezTo>
                  <a:cubicBezTo>
                    <a:pt x="471" y="590"/>
                    <a:pt x="616" y="645"/>
                    <a:pt x="718" y="645"/>
                  </a:cubicBezTo>
                  <a:cubicBezTo>
                    <a:pt x="771" y="645"/>
                    <a:pt x="812" y="630"/>
                    <a:pt x="835" y="599"/>
                  </a:cubicBezTo>
                  <a:cubicBezTo>
                    <a:pt x="901" y="506"/>
                    <a:pt x="783" y="308"/>
                    <a:pt x="570" y="156"/>
                  </a:cubicBezTo>
                  <a:cubicBezTo>
                    <a:pt x="431" y="56"/>
                    <a:pt x="286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8;p49">
              <a:extLst>
                <a:ext uri="{FF2B5EF4-FFF2-40B4-BE49-F238E27FC236}">
                  <a16:creationId xmlns:a16="http://schemas.microsoft.com/office/drawing/2014/main" id="{0E9A2EA9-1299-1DAC-A228-5ACEE5ECD8E9}"/>
                </a:ext>
              </a:extLst>
            </p:cNvPr>
            <p:cNvSpPr/>
            <p:nvPr/>
          </p:nvSpPr>
          <p:spPr>
            <a:xfrm>
              <a:off x="8050122" y="1246639"/>
              <a:ext cx="31011" cy="22209"/>
            </a:xfrm>
            <a:custGeom>
              <a:avLst/>
              <a:gdLst/>
              <a:ahLst/>
              <a:cxnLst/>
              <a:rect l="l" t="t" r="r" b="b"/>
              <a:pathLst>
                <a:path w="902" h="646" extrusionOk="0">
                  <a:moveTo>
                    <a:pt x="184" y="1"/>
                  </a:moveTo>
                  <a:cubicBezTo>
                    <a:pt x="131" y="1"/>
                    <a:pt x="89" y="16"/>
                    <a:pt x="66" y="47"/>
                  </a:cubicBezTo>
                  <a:cubicBezTo>
                    <a:pt x="0" y="140"/>
                    <a:pt x="119" y="338"/>
                    <a:pt x="331" y="490"/>
                  </a:cubicBezTo>
                  <a:cubicBezTo>
                    <a:pt x="471" y="590"/>
                    <a:pt x="616" y="645"/>
                    <a:pt x="718" y="645"/>
                  </a:cubicBezTo>
                  <a:cubicBezTo>
                    <a:pt x="771" y="645"/>
                    <a:pt x="812" y="630"/>
                    <a:pt x="835" y="598"/>
                  </a:cubicBezTo>
                  <a:cubicBezTo>
                    <a:pt x="901" y="507"/>
                    <a:pt x="783" y="309"/>
                    <a:pt x="570" y="156"/>
                  </a:cubicBezTo>
                  <a:cubicBezTo>
                    <a:pt x="431" y="56"/>
                    <a:pt x="286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09;p49">
              <a:extLst>
                <a:ext uri="{FF2B5EF4-FFF2-40B4-BE49-F238E27FC236}">
                  <a16:creationId xmlns:a16="http://schemas.microsoft.com/office/drawing/2014/main" id="{53A9395A-DF31-21BB-AE64-A4C058EE7D2B}"/>
                </a:ext>
              </a:extLst>
            </p:cNvPr>
            <p:cNvSpPr/>
            <p:nvPr/>
          </p:nvSpPr>
          <p:spPr>
            <a:xfrm>
              <a:off x="8119432" y="1184892"/>
              <a:ext cx="18875" cy="31355"/>
            </a:xfrm>
            <a:custGeom>
              <a:avLst/>
              <a:gdLst/>
              <a:ahLst/>
              <a:cxnLst/>
              <a:rect l="l" t="t" r="r" b="b"/>
              <a:pathLst>
                <a:path w="549" h="912" extrusionOk="0">
                  <a:moveTo>
                    <a:pt x="387" y="0"/>
                  </a:moveTo>
                  <a:cubicBezTo>
                    <a:pt x="282" y="0"/>
                    <a:pt x="150" y="166"/>
                    <a:pt x="78" y="395"/>
                  </a:cubicBezTo>
                  <a:cubicBezTo>
                    <a:pt x="1" y="644"/>
                    <a:pt x="27" y="873"/>
                    <a:pt x="135" y="908"/>
                  </a:cubicBezTo>
                  <a:cubicBezTo>
                    <a:pt x="144" y="911"/>
                    <a:pt x="153" y="912"/>
                    <a:pt x="163" y="912"/>
                  </a:cubicBezTo>
                  <a:cubicBezTo>
                    <a:pt x="268" y="912"/>
                    <a:pt x="400" y="745"/>
                    <a:pt x="472" y="517"/>
                  </a:cubicBezTo>
                  <a:cubicBezTo>
                    <a:pt x="549" y="267"/>
                    <a:pt x="523" y="38"/>
                    <a:pt x="414" y="5"/>
                  </a:cubicBezTo>
                  <a:cubicBezTo>
                    <a:pt x="406" y="2"/>
                    <a:pt x="39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10;p49">
              <a:extLst>
                <a:ext uri="{FF2B5EF4-FFF2-40B4-BE49-F238E27FC236}">
                  <a16:creationId xmlns:a16="http://schemas.microsoft.com/office/drawing/2014/main" id="{9BD234E8-FC00-2C0B-42E1-75D0C647A424}"/>
                </a:ext>
              </a:extLst>
            </p:cNvPr>
            <p:cNvSpPr/>
            <p:nvPr/>
          </p:nvSpPr>
          <p:spPr>
            <a:xfrm>
              <a:off x="7996386" y="1191803"/>
              <a:ext cx="18875" cy="31389"/>
            </a:xfrm>
            <a:custGeom>
              <a:avLst/>
              <a:gdLst/>
              <a:ahLst/>
              <a:cxnLst/>
              <a:rect l="l" t="t" r="r" b="b"/>
              <a:pathLst>
                <a:path w="549" h="913" extrusionOk="0">
                  <a:moveTo>
                    <a:pt x="386" y="1"/>
                  </a:moveTo>
                  <a:cubicBezTo>
                    <a:pt x="281" y="1"/>
                    <a:pt x="150" y="166"/>
                    <a:pt x="78" y="395"/>
                  </a:cubicBezTo>
                  <a:cubicBezTo>
                    <a:pt x="1" y="645"/>
                    <a:pt x="26" y="874"/>
                    <a:pt x="135" y="908"/>
                  </a:cubicBezTo>
                  <a:cubicBezTo>
                    <a:pt x="144" y="911"/>
                    <a:pt x="153" y="912"/>
                    <a:pt x="162" y="912"/>
                  </a:cubicBezTo>
                  <a:cubicBezTo>
                    <a:pt x="268" y="912"/>
                    <a:pt x="399" y="746"/>
                    <a:pt x="471" y="518"/>
                  </a:cubicBezTo>
                  <a:cubicBezTo>
                    <a:pt x="548" y="267"/>
                    <a:pt x="523" y="38"/>
                    <a:pt x="414" y="5"/>
                  </a:cubicBezTo>
                  <a:cubicBezTo>
                    <a:pt x="405" y="2"/>
                    <a:pt x="396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" name="Google Shape;2311;p49">
            <a:extLst>
              <a:ext uri="{FF2B5EF4-FFF2-40B4-BE49-F238E27FC236}">
                <a16:creationId xmlns:a16="http://schemas.microsoft.com/office/drawing/2014/main" id="{D257AEB0-4A41-95DA-F7D8-22F48E6F9CFD}"/>
              </a:ext>
            </a:extLst>
          </p:cNvPr>
          <p:cNvSpPr/>
          <p:nvPr/>
        </p:nvSpPr>
        <p:spPr>
          <a:xfrm>
            <a:off x="3267386" y="1847052"/>
            <a:ext cx="210797" cy="20762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12;p49">
            <a:extLst>
              <a:ext uri="{FF2B5EF4-FFF2-40B4-BE49-F238E27FC236}">
                <a16:creationId xmlns:a16="http://schemas.microsoft.com/office/drawing/2014/main" id="{DA7412F1-9E30-C5BE-27FD-B2C4044982A0}"/>
              </a:ext>
            </a:extLst>
          </p:cNvPr>
          <p:cNvSpPr/>
          <p:nvPr/>
        </p:nvSpPr>
        <p:spPr>
          <a:xfrm>
            <a:off x="1223911" y="3946189"/>
            <a:ext cx="210797" cy="20762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13;p49">
            <a:extLst>
              <a:ext uri="{FF2B5EF4-FFF2-40B4-BE49-F238E27FC236}">
                <a16:creationId xmlns:a16="http://schemas.microsoft.com/office/drawing/2014/main" id="{DDB76091-D1CE-4398-1B6E-5F0426F87B26}"/>
              </a:ext>
            </a:extLst>
          </p:cNvPr>
          <p:cNvSpPr/>
          <p:nvPr/>
        </p:nvSpPr>
        <p:spPr>
          <a:xfrm>
            <a:off x="891828" y="3748537"/>
            <a:ext cx="173578" cy="17097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20;p28"/>
          <p:cNvSpPr txBox="1"/>
          <p:nvPr/>
        </p:nvSpPr>
        <p:spPr>
          <a:xfrm>
            <a:off x="1336575" y="1977112"/>
            <a:ext cx="6470850" cy="118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bril Fatface" panose="02000503000000020003"/>
              <a:buNone/>
              <a:defRPr sz="10000" b="0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4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4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4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4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4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4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4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4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8800" dirty="0">
                <a:solidFill>
                  <a:srgbClr val="000000"/>
                </a:solidFill>
                <a:latin typeface="Congenial Black" panose="02000503040000020004" pitchFamily="2" charset="0"/>
              </a:rPr>
              <a:t>Goodbye</a:t>
            </a:r>
          </a:p>
        </p:txBody>
      </p:sp>
      <p:grpSp>
        <p:nvGrpSpPr>
          <p:cNvPr id="2" name="Google Shape;7207;p66">
            <a:extLst>
              <a:ext uri="{FF2B5EF4-FFF2-40B4-BE49-F238E27FC236}">
                <a16:creationId xmlns:a16="http://schemas.microsoft.com/office/drawing/2014/main" id="{742A1FD6-9B8B-FE82-8BCE-8F0AEEC47B45}"/>
              </a:ext>
            </a:extLst>
          </p:cNvPr>
          <p:cNvGrpSpPr/>
          <p:nvPr/>
        </p:nvGrpSpPr>
        <p:grpSpPr>
          <a:xfrm rot="761871">
            <a:off x="7499226" y="1658852"/>
            <a:ext cx="1327285" cy="1700326"/>
            <a:chOff x="263332" y="70954"/>
            <a:chExt cx="1327343" cy="1700400"/>
          </a:xfrm>
        </p:grpSpPr>
        <p:sp>
          <p:nvSpPr>
            <p:cNvPr id="3" name="Google Shape;7208;p66">
              <a:extLst>
                <a:ext uri="{FF2B5EF4-FFF2-40B4-BE49-F238E27FC236}">
                  <a16:creationId xmlns:a16="http://schemas.microsoft.com/office/drawing/2014/main" id="{501F67F4-9C8E-0F12-0ADB-04AC024D1CAA}"/>
                </a:ext>
              </a:extLst>
            </p:cNvPr>
            <p:cNvSpPr/>
            <p:nvPr/>
          </p:nvSpPr>
          <p:spPr>
            <a:xfrm>
              <a:off x="263332" y="70954"/>
              <a:ext cx="1327343" cy="1700400"/>
            </a:xfrm>
            <a:custGeom>
              <a:avLst/>
              <a:gdLst/>
              <a:ahLst/>
              <a:cxnLst/>
              <a:rect l="l" t="t" r="r" b="b"/>
              <a:pathLst>
                <a:path w="38608" h="49459" extrusionOk="0">
                  <a:moveTo>
                    <a:pt x="19304" y="0"/>
                  </a:moveTo>
                  <a:cubicBezTo>
                    <a:pt x="16533" y="0"/>
                    <a:pt x="13856" y="576"/>
                    <a:pt x="11347" y="1710"/>
                  </a:cubicBezTo>
                  <a:cubicBezTo>
                    <a:pt x="4454" y="4836"/>
                    <a:pt x="1" y="11741"/>
                    <a:pt x="1" y="19303"/>
                  </a:cubicBezTo>
                  <a:cubicBezTo>
                    <a:pt x="1" y="24574"/>
                    <a:pt x="2165" y="29618"/>
                    <a:pt x="5963" y="33251"/>
                  </a:cubicBezTo>
                  <a:lnTo>
                    <a:pt x="3832" y="47940"/>
                  </a:lnTo>
                  <a:cubicBezTo>
                    <a:pt x="3776" y="48321"/>
                    <a:pt x="3889" y="48708"/>
                    <a:pt x="4141" y="49000"/>
                  </a:cubicBezTo>
                  <a:cubicBezTo>
                    <a:pt x="4394" y="49292"/>
                    <a:pt x="4759" y="49458"/>
                    <a:pt x="5145" y="49458"/>
                  </a:cubicBezTo>
                  <a:lnTo>
                    <a:pt x="34595" y="49458"/>
                  </a:lnTo>
                  <a:cubicBezTo>
                    <a:pt x="34971" y="49458"/>
                    <a:pt x="35327" y="49301"/>
                    <a:pt x="35579" y="49022"/>
                  </a:cubicBezTo>
                  <a:cubicBezTo>
                    <a:pt x="35832" y="48745"/>
                    <a:pt x="35953" y="48373"/>
                    <a:pt x="35916" y="48001"/>
                  </a:cubicBezTo>
                  <a:lnTo>
                    <a:pt x="34280" y="31483"/>
                  </a:lnTo>
                  <a:cubicBezTo>
                    <a:pt x="37075" y="28051"/>
                    <a:pt x="38607" y="23748"/>
                    <a:pt x="38607" y="19303"/>
                  </a:cubicBezTo>
                  <a:cubicBezTo>
                    <a:pt x="38607" y="9058"/>
                    <a:pt x="30601" y="592"/>
                    <a:pt x="20389" y="31"/>
                  </a:cubicBezTo>
                  <a:cubicBezTo>
                    <a:pt x="20044" y="11"/>
                    <a:pt x="19679" y="0"/>
                    <a:pt x="193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3810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7209;p66">
              <a:extLst>
                <a:ext uri="{FF2B5EF4-FFF2-40B4-BE49-F238E27FC236}">
                  <a16:creationId xmlns:a16="http://schemas.microsoft.com/office/drawing/2014/main" id="{F4F46369-4F1B-2084-DC14-5D81E75631ED}"/>
                </a:ext>
              </a:extLst>
            </p:cNvPr>
            <p:cNvSpPr/>
            <p:nvPr/>
          </p:nvSpPr>
          <p:spPr>
            <a:xfrm>
              <a:off x="308954" y="120599"/>
              <a:ext cx="1236030" cy="1235995"/>
            </a:xfrm>
            <a:custGeom>
              <a:avLst/>
              <a:gdLst/>
              <a:ahLst/>
              <a:cxnLst/>
              <a:rect l="l" t="t" r="r" b="b"/>
              <a:pathLst>
                <a:path w="35952" h="35951" extrusionOk="0">
                  <a:moveTo>
                    <a:pt x="17977" y="0"/>
                  </a:moveTo>
                  <a:cubicBezTo>
                    <a:pt x="15335" y="0"/>
                    <a:pt x="12829" y="569"/>
                    <a:pt x="10567" y="1591"/>
                  </a:cubicBezTo>
                  <a:cubicBezTo>
                    <a:pt x="4337" y="4417"/>
                    <a:pt x="1" y="10689"/>
                    <a:pt x="1" y="17975"/>
                  </a:cubicBezTo>
                  <a:cubicBezTo>
                    <a:pt x="1" y="23325"/>
                    <a:pt x="2339" y="28130"/>
                    <a:pt x="6049" y="31422"/>
                  </a:cubicBezTo>
                  <a:cubicBezTo>
                    <a:pt x="9223" y="34240"/>
                    <a:pt x="13401" y="35951"/>
                    <a:pt x="17977" y="35951"/>
                  </a:cubicBezTo>
                  <a:cubicBezTo>
                    <a:pt x="22020" y="35951"/>
                    <a:pt x="25754" y="34617"/>
                    <a:pt x="28757" y="32362"/>
                  </a:cubicBezTo>
                  <a:cubicBezTo>
                    <a:pt x="29006" y="32175"/>
                    <a:pt x="29250" y="31982"/>
                    <a:pt x="29487" y="31782"/>
                  </a:cubicBezTo>
                  <a:cubicBezTo>
                    <a:pt x="29776" y="31542"/>
                    <a:pt x="30060" y="31289"/>
                    <a:pt x="30334" y="31030"/>
                  </a:cubicBezTo>
                  <a:cubicBezTo>
                    <a:pt x="30768" y="30619"/>
                    <a:pt x="31183" y="30183"/>
                    <a:pt x="31575" y="29730"/>
                  </a:cubicBezTo>
                  <a:cubicBezTo>
                    <a:pt x="34303" y="26579"/>
                    <a:pt x="35951" y="22471"/>
                    <a:pt x="35951" y="17975"/>
                  </a:cubicBezTo>
                  <a:cubicBezTo>
                    <a:pt x="35951" y="8383"/>
                    <a:pt x="28443" y="549"/>
                    <a:pt x="18981" y="29"/>
                  </a:cubicBezTo>
                  <a:cubicBezTo>
                    <a:pt x="18649" y="9"/>
                    <a:pt x="18314" y="0"/>
                    <a:pt x="17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7210;p66">
              <a:extLst>
                <a:ext uri="{FF2B5EF4-FFF2-40B4-BE49-F238E27FC236}">
                  <a16:creationId xmlns:a16="http://schemas.microsoft.com/office/drawing/2014/main" id="{E3A8BF21-842B-51DC-AFC6-4786A7349E9A}"/>
                </a:ext>
              </a:extLst>
            </p:cNvPr>
            <p:cNvSpPr/>
            <p:nvPr/>
          </p:nvSpPr>
          <p:spPr>
            <a:xfrm>
              <a:off x="445545" y="479628"/>
              <a:ext cx="151856" cy="261322"/>
            </a:xfrm>
            <a:custGeom>
              <a:avLst/>
              <a:gdLst/>
              <a:ahLst/>
              <a:cxnLst/>
              <a:rect l="l" t="t" r="r" b="b"/>
              <a:pathLst>
                <a:path w="4417" h="7601" extrusionOk="0">
                  <a:moveTo>
                    <a:pt x="989" y="0"/>
                  </a:moveTo>
                  <a:cubicBezTo>
                    <a:pt x="648" y="136"/>
                    <a:pt x="310" y="378"/>
                    <a:pt x="0" y="576"/>
                  </a:cubicBezTo>
                  <a:cubicBezTo>
                    <a:pt x="426" y="2501"/>
                    <a:pt x="1625" y="4155"/>
                    <a:pt x="2853" y="5698"/>
                  </a:cubicBezTo>
                  <a:cubicBezTo>
                    <a:pt x="3364" y="6340"/>
                    <a:pt x="3886" y="6974"/>
                    <a:pt x="4417" y="7600"/>
                  </a:cubicBezTo>
                  <a:cubicBezTo>
                    <a:pt x="3112" y="5250"/>
                    <a:pt x="1957" y="2507"/>
                    <a:pt x="9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7211;p66">
              <a:extLst>
                <a:ext uri="{FF2B5EF4-FFF2-40B4-BE49-F238E27FC236}">
                  <a16:creationId xmlns:a16="http://schemas.microsoft.com/office/drawing/2014/main" id="{AEA6038C-77DA-55FE-22FC-C3E125A92893}"/>
                </a:ext>
              </a:extLst>
            </p:cNvPr>
            <p:cNvSpPr/>
            <p:nvPr/>
          </p:nvSpPr>
          <p:spPr>
            <a:xfrm>
              <a:off x="558621" y="459240"/>
              <a:ext cx="53461" cy="286764"/>
            </a:xfrm>
            <a:custGeom>
              <a:avLst/>
              <a:gdLst/>
              <a:ahLst/>
              <a:cxnLst/>
              <a:rect l="l" t="t" r="r" b="b"/>
              <a:pathLst>
                <a:path w="1555" h="8341" extrusionOk="0">
                  <a:moveTo>
                    <a:pt x="1454" y="0"/>
                  </a:moveTo>
                  <a:cubicBezTo>
                    <a:pt x="1109" y="0"/>
                    <a:pt x="735" y="74"/>
                    <a:pt x="399" y="124"/>
                  </a:cubicBezTo>
                  <a:cubicBezTo>
                    <a:pt x="0" y="2055"/>
                    <a:pt x="417" y="4054"/>
                    <a:pt x="905" y="5964"/>
                  </a:cubicBezTo>
                  <a:cubicBezTo>
                    <a:pt x="1109" y="6760"/>
                    <a:pt x="1326" y="7553"/>
                    <a:pt x="1555" y="8341"/>
                  </a:cubicBezTo>
                  <a:cubicBezTo>
                    <a:pt x="1326" y="5662"/>
                    <a:pt x="1393" y="2687"/>
                    <a:pt x="1536" y="2"/>
                  </a:cubicBezTo>
                  <a:cubicBezTo>
                    <a:pt x="1509" y="1"/>
                    <a:pt x="1481" y="0"/>
                    <a:pt x="14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7212;p66">
              <a:extLst>
                <a:ext uri="{FF2B5EF4-FFF2-40B4-BE49-F238E27FC236}">
                  <a16:creationId xmlns:a16="http://schemas.microsoft.com/office/drawing/2014/main" id="{FD9B2482-0EEA-DB4B-B045-0CD830072DAE}"/>
                </a:ext>
              </a:extLst>
            </p:cNvPr>
            <p:cNvSpPr/>
            <p:nvPr/>
          </p:nvSpPr>
          <p:spPr>
            <a:xfrm>
              <a:off x="621123" y="481347"/>
              <a:ext cx="134254" cy="268061"/>
            </a:xfrm>
            <a:custGeom>
              <a:avLst/>
              <a:gdLst/>
              <a:ahLst/>
              <a:cxnLst/>
              <a:rect l="l" t="t" r="r" b="b"/>
              <a:pathLst>
                <a:path w="3905" h="7797" extrusionOk="0">
                  <a:moveTo>
                    <a:pt x="2843" y="0"/>
                  </a:moveTo>
                  <a:cubicBezTo>
                    <a:pt x="1584" y="1517"/>
                    <a:pt x="1011" y="3478"/>
                    <a:pt x="545" y="5394"/>
                  </a:cubicBezTo>
                  <a:cubicBezTo>
                    <a:pt x="351" y="6192"/>
                    <a:pt x="170" y="6992"/>
                    <a:pt x="1" y="7796"/>
                  </a:cubicBezTo>
                  <a:cubicBezTo>
                    <a:pt x="1057" y="5325"/>
                    <a:pt x="2516" y="2730"/>
                    <a:pt x="3904" y="427"/>
                  </a:cubicBezTo>
                  <a:cubicBezTo>
                    <a:pt x="3587" y="243"/>
                    <a:pt x="3189" y="123"/>
                    <a:pt x="28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213;p66">
              <a:extLst>
                <a:ext uri="{FF2B5EF4-FFF2-40B4-BE49-F238E27FC236}">
                  <a16:creationId xmlns:a16="http://schemas.microsoft.com/office/drawing/2014/main" id="{13898411-2229-6142-2EE2-924F9839E190}"/>
                </a:ext>
              </a:extLst>
            </p:cNvPr>
            <p:cNvSpPr/>
            <p:nvPr/>
          </p:nvSpPr>
          <p:spPr>
            <a:xfrm>
              <a:off x="540090" y="703131"/>
              <a:ext cx="165918" cy="491943"/>
            </a:xfrm>
            <a:custGeom>
              <a:avLst/>
              <a:gdLst/>
              <a:ahLst/>
              <a:cxnLst/>
              <a:rect l="l" t="t" r="r" b="b"/>
              <a:pathLst>
                <a:path w="4826" h="14309" extrusionOk="0">
                  <a:moveTo>
                    <a:pt x="2452" y="1"/>
                  </a:moveTo>
                  <a:cubicBezTo>
                    <a:pt x="2284" y="1"/>
                    <a:pt x="2112" y="19"/>
                    <a:pt x="1939" y="58"/>
                  </a:cubicBezTo>
                  <a:cubicBezTo>
                    <a:pt x="1909" y="65"/>
                    <a:pt x="1878" y="71"/>
                    <a:pt x="1850" y="77"/>
                  </a:cubicBezTo>
                  <a:cubicBezTo>
                    <a:pt x="859" y="321"/>
                    <a:pt x="177" y="1146"/>
                    <a:pt x="49" y="2087"/>
                  </a:cubicBezTo>
                  <a:cubicBezTo>
                    <a:pt x="45" y="2109"/>
                    <a:pt x="43" y="2131"/>
                    <a:pt x="40" y="2153"/>
                  </a:cubicBezTo>
                  <a:cubicBezTo>
                    <a:pt x="0" y="2512"/>
                    <a:pt x="40" y="2885"/>
                    <a:pt x="175" y="3251"/>
                  </a:cubicBezTo>
                  <a:lnTo>
                    <a:pt x="217" y="3366"/>
                  </a:lnTo>
                  <a:lnTo>
                    <a:pt x="237" y="3416"/>
                  </a:lnTo>
                  <a:lnTo>
                    <a:pt x="518" y="4182"/>
                  </a:lnTo>
                  <a:lnTo>
                    <a:pt x="538" y="4234"/>
                  </a:lnTo>
                  <a:lnTo>
                    <a:pt x="680" y="4618"/>
                  </a:lnTo>
                  <a:lnTo>
                    <a:pt x="759" y="4833"/>
                  </a:lnTo>
                  <a:lnTo>
                    <a:pt x="1055" y="5640"/>
                  </a:lnTo>
                  <a:lnTo>
                    <a:pt x="1076" y="5696"/>
                  </a:lnTo>
                  <a:lnTo>
                    <a:pt x="1171" y="5952"/>
                  </a:lnTo>
                  <a:lnTo>
                    <a:pt x="1248" y="6164"/>
                  </a:lnTo>
                  <a:lnTo>
                    <a:pt x="1349" y="6441"/>
                  </a:lnTo>
                  <a:lnTo>
                    <a:pt x="1370" y="6492"/>
                  </a:lnTo>
                  <a:lnTo>
                    <a:pt x="1556" y="6999"/>
                  </a:lnTo>
                  <a:lnTo>
                    <a:pt x="1573" y="7049"/>
                  </a:lnTo>
                  <a:lnTo>
                    <a:pt x="1693" y="7372"/>
                  </a:lnTo>
                  <a:lnTo>
                    <a:pt x="1766" y="7569"/>
                  </a:lnTo>
                  <a:lnTo>
                    <a:pt x="1771" y="7580"/>
                  </a:lnTo>
                  <a:lnTo>
                    <a:pt x="1783" y="7621"/>
                  </a:lnTo>
                  <a:lnTo>
                    <a:pt x="2111" y="8509"/>
                  </a:lnTo>
                  <a:lnTo>
                    <a:pt x="2131" y="8561"/>
                  </a:lnTo>
                  <a:lnTo>
                    <a:pt x="2302" y="9026"/>
                  </a:lnTo>
                  <a:lnTo>
                    <a:pt x="2321" y="9078"/>
                  </a:lnTo>
                  <a:lnTo>
                    <a:pt x="2614" y="9868"/>
                  </a:lnTo>
                  <a:lnTo>
                    <a:pt x="2633" y="9923"/>
                  </a:lnTo>
                  <a:lnTo>
                    <a:pt x="3003" y="10924"/>
                  </a:lnTo>
                  <a:lnTo>
                    <a:pt x="3021" y="10976"/>
                  </a:lnTo>
                  <a:lnTo>
                    <a:pt x="3366" y="11915"/>
                  </a:lnTo>
                  <a:lnTo>
                    <a:pt x="3387" y="11970"/>
                  </a:lnTo>
                  <a:lnTo>
                    <a:pt x="4248" y="14308"/>
                  </a:lnTo>
                  <a:lnTo>
                    <a:pt x="4383" y="11507"/>
                  </a:lnTo>
                  <a:lnTo>
                    <a:pt x="4388" y="11446"/>
                  </a:lnTo>
                  <a:lnTo>
                    <a:pt x="4417" y="10840"/>
                  </a:lnTo>
                  <a:lnTo>
                    <a:pt x="4419" y="10782"/>
                  </a:lnTo>
                  <a:lnTo>
                    <a:pt x="4501" y="9101"/>
                  </a:lnTo>
                  <a:lnTo>
                    <a:pt x="4505" y="9039"/>
                  </a:lnTo>
                  <a:lnTo>
                    <a:pt x="4514" y="8822"/>
                  </a:lnTo>
                  <a:lnTo>
                    <a:pt x="4516" y="8769"/>
                  </a:lnTo>
                  <a:lnTo>
                    <a:pt x="4573" y="7607"/>
                  </a:lnTo>
                  <a:lnTo>
                    <a:pt x="4575" y="7548"/>
                  </a:lnTo>
                  <a:lnTo>
                    <a:pt x="4605" y="6943"/>
                  </a:lnTo>
                  <a:lnTo>
                    <a:pt x="4609" y="6886"/>
                  </a:lnTo>
                  <a:lnTo>
                    <a:pt x="4652" y="6025"/>
                  </a:lnTo>
                  <a:lnTo>
                    <a:pt x="4654" y="5967"/>
                  </a:lnTo>
                  <a:lnTo>
                    <a:pt x="4662" y="5762"/>
                  </a:lnTo>
                  <a:lnTo>
                    <a:pt x="4666" y="5702"/>
                  </a:lnTo>
                  <a:lnTo>
                    <a:pt x="4720" y="4605"/>
                  </a:lnTo>
                  <a:lnTo>
                    <a:pt x="4722" y="4550"/>
                  </a:lnTo>
                  <a:lnTo>
                    <a:pt x="4783" y="3258"/>
                  </a:lnTo>
                  <a:lnTo>
                    <a:pt x="4786" y="3202"/>
                  </a:lnTo>
                  <a:lnTo>
                    <a:pt x="4819" y="2536"/>
                  </a:lnTo>
                  <a:cubicBezTo>
                    <a:pt x="4826" y="2415"/>
                    <a:pt x="4821" y="2293"/>
                    <a:pt x="4808" y="2173"/>
                  </a:cubicBezTo>
                  <a:cubicBezTo>
                    <a:pt x="4808" y="2155"/>
                    <a:pt x="4806" y="2138"/>
                    <a:pt x="4801" y="2120"/>
                  </a:cubicBezTo>
                  <a:cubicBezTo>
                    <a:pt x="4768" y="1844"/>
                    <a:pt x="4688" y="1580"/>
                    <a:pt x="4567" y="1339"/>
                  </a:cubicBezTo>
                  <a:cubicBezTo>
                    <a:pt x="4558" y="1319"/>
                    <a:pt x="4550" y="1299"/>
                    <a:pt x="4536" y="1279"/>
                  </a:cubicBezTo>
                  <a:cubicBezTo>
                    <a:pt x="4132" y="519"/>
                    <a:pt x="3340" y="1"/>
                    <a:pt x="24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214;p66">
              <a:extLst>
                <a:ext uri="{FF2B5EF4-FFF2-40B4-BE49-F238E27FC236}">
                  <a16:creationId xmlns:a16="http://schemas.microsoft.com/office/drawing/2014/main" id="{DCFF2276-BD80-23F5-CF8C-4DBF03407136}"/>
                </a:ext>
              </a:extLst>
            </p:cNvPr>
            <p:cNvSpPr/>
            <p:nvPr/>
          </p:nvSpPr>
          <p:spPr>
            <a:xfrm>
              <a:off x="593585" y="908275"/>
              <a:ext cx="106509" cy="37234"/>
            </a:xfrm>
            <a:custGeom>
              <a:avLst/>
              <a:gdLst/>
              <a:ahLst/>
              <a:cxnLst/>
              <a:rect l="l" t="t" r="r" b="b"/>
              <a:pathLst>
                <a:path w="3098" h="1083" extrusionOk="0">
                  <a:moveTo>
                    <a:pt x="3098" y="0"/>
                  </a:moveTo>
                  <a:cubicBezTo>
                    <a:pt x="2565" y="140"/>
                    <a:pt x="2046" y="314"/>
                    <a:pt x="1557" y="479"/>
                  </a:cubicBezTo>
                  <a:cubicBezTo>
                    <a:pt x="1053" y="646"/>
                    <a:pt x="527" y="826"/>
                    <a:pt x="0" y="1032"/>
                  </a:cubicBezTo>
                  <a:lnTo>
                    <a:pt x="17" y="1082"/>
                  </a:lnTo>
                  <a:cubicBezTo>
                    <a:pt x="544" y="879"/>
                    <a:pt x="1071" y="700"/>
                    <a:pt x="1575" y="531"/>
                  </a:cubicBezTo>
                  <a:cubicBezTo>
                    <a:pt x="2059" y="368"/>
                    <a:pt x="2569" y="197"/>
                    <a:pt x="3096" y="58"/>
                  </a:cubicBezTo>
                  <a:lnTo>
                    <a:pt x="3098" y="0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215;p66">
              <a:extLst>
                <a:ext uri="{FF2B5EF4-FFF2-40B4-BE49-F238E27FC236}">
                  <a16:creationId xmlns:a16="http://schemas.microsoft.com/office/drawing/2014/main" id="{50D835A1-B1A7-3081-425D-6F6D6133EC46}"/>
                </a:ext>
              </a:extLst>
            </p:cNvPr>
            <p:cNvSpPr/>
            <p:nvPr/>
          </p:nvSpPr>
          <p:spPr>
            <a:xfrm>
              <a:off x="586469" y="899165"/>
              <a:ext cx="114073" cy="27160"/>
            </a:xfrm>
            <a:custGeom>
              <a:avLst/>
              <a:gdLst/>
              <a:ahLst/>
              <a:cxnLst/>
              <a:rect l="l" t="t" r="r" b="b"/>
              <a:pathLst>
                <a:path w="3318" h="790" extrusionOk="0">
                  <a:moveTo>
                    <a:pt x="3317" y="0"/>
                  </a:moveTo>
                  <a:lnTo>
                    <a:pt x="3317" y="0"/>
                  </a:lnTo>
                  <a:cubicBezTo>
                    <a:pt x="2182" y="120"/>
                    <a:pt x="1069" y="396"/>
                    <a:pt x="0" y="739"/>
                  </a:cubicBezTo>
                  <a:lnTo>
                    <a:pt x="21" y="790"/>
                  </a:lnTo>
                  <a:cubicBezTo>
                    <a:pt x="1083" y="452"/>
                    <a:pt x="2187" y="177"/>
                    <a:pt x="3313" y="60"/>
                  </a:cubicBezTo>
                  <a:lnTo>
                    <a:pt x="3317" y="0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216;p66">
              <a:extLst>
                <a:ext uri="{FF2B5EF4-FFF2-40B4-BE49-F238E27FC236}">
                  <a16:creationId xmlns:a16="http://schemas.microsoft.com/office/drawing/2014/main" id="{41FBAD47-4BCF-F429-6E18-BFEC6FAE5ACC}"/>
                </a:ext>
              </a:extLst>
            </p:cNvPr>
            <p:cNvSpPr/>
            <p:nvPr/>
          </p:nvSpPr>
          <p:spPr>
            <a:xfrm>
              <a:off x="576361" y="859525"/>
              <a:ext cx="126071" cy="39434"/>
            </a:xfrm>
            <a:custGeom>
              <a:avLst/>
              <a:gdLst/>
              <a:ahLst/>
              <a:cxnLst/>
              <a:rect l="l" t="t" r="r" b="b"/>
              <a:pathLst>
                <a:path w="3667" h="1147" extrusionOk="0">
                  <a:moveTo>
                    <a:pt x="3667" y="1"/>
                  </a:moveTo>
                  <a:lnTo>
                    <a:pt x="3667" y="1"/>
                  </a:lnTo>
                  <a:cubicBezTo>
                    <a:pt x="2957" y="146"/>
                    <a:pt x="2224" y="299"/>
                    <a:pt x="1521" y="509"/>
                  </a:cubicBezTo>
                  <a:cubicBezTo>
                    <a:pt x="965" y="675"/>
                    <a:pt x="459" y="867"/>
                    <a:pt x="0" y="1091"/>
                  </a:cubicBezTo>
                  <a:lnTo>
                    <a:pt x="21" y="1147"/>
                  </a:lnTo>
                  <a:cubicBezTo>
                    <a:pt x="477" y="923"/>
                    <a:pt x="983" y="729"/>
                    <a:pt x="1536" y="562"/>
                  </a:cubicBezTo>
                  <a:cubicBezTo>
                    <a:pt x="2235" y="354"/>
                    <a:pt x="2959" y="202"/>
                    <a:pt x="3665" y="56"/>
                  </a:cubicBezTo>
                  <a:lnTo>
                    <a:pt x="36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217;p66">
              <a:extLst>
                <a:ext uri="{FF2B5EF4-FFF2-40B4-BE49-F238E27FC236}">
                  <a16:creationId xmlns:a16="http://schemas.microsoft.com/office/drawing/2014/main" id="{CA2825D3-5D03-010D-64D3-CB5C05CEDB4E}"/>
                </a:ext>
              </a:extLst>
            </p:cNvPr>
            <p:cNvSpPr/>
            <p:nvPr/>
          </p:nvSpPr>
          <p:spPr>
            <a:xfrm>
              <a:off x="557864" y="813146"/>
              <a:ext cx="146768" cy="35549"/>
            </a:xfrm>
            <a:custGeom>
              <a:avLst/>
              <a:gdLst/>
              <a:ahLst/>
              <a:cxnLst/>
              <a:rect l="l" t="t" r="r" b="b"/>
              <a:pathLst>
                <a:path w="4269" h="1034" extrusionOk="0">
                  <a:moveTo>
                    <a:pt x="4174" y="1"/>
                  </a:moveTo>
                  <a:cubicBezTo>
                    <a:pt x="3983" y="1"/>
                    <a:pt x="3778" y="12"/>
                    <a:pt x="3552" y="33"/>
                  </a:cubicBezTo>
                  <a:cubicBezTo>
                    <a:pt x="2364" y="144"/>
                    <a:pt x="1164" y="467"/>
                    <a:pt x="1" y="982"/>
                  </a:cubicBezTo>
                  <a:lnTo>
                    <a:pt x="21" y="1034"/>
                  </a:lnTo>
                  <a:cubicBezTo>
                    <a:pt x="1180" y="517"/>
                    <a:pt x="2375" y="198"/>
                    <a:pt x="3557" y="88"/>
                  </a:cubicBezTo>
                  <a:cubicBezTo>
                    <a:pt x="3782" y="68"/>
                    <a:pt x="3984" y="57"/>
                    <a:pt x="4172" y="57"/>
                  </a:cubicBezTo>
                  <a:cubicBezTo>
                    <a:pt x="4204" y="57"/>
                    <a:pt x="4235" y="57"/>
                    <a:pt x="4266" y="58"/>
                  </a:cubicBezTo>
                  <a:lnTo>
                    <a:pt x="4269" y="2"/>
                  </a:lnTo>
                  <a:cubicBezTo>
                    <a:pt x="4237" y="1"/>
                    <a:pt x="4206" y="1"/>
                    <a:pt x="4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218;p66">
              <a:extLst>
                <a:ext uri="{FF2B5EF4-FFF2-40B4-BE49-F238E27FC236}">
                  <a16:creationId xmlns:a16="http://schemas.microsoft.com/office/drawing/2014/main" id="{00AD29F3-F242-A143-0A05-AA84EB7F848E}"/>
                </a:ext>
              </a:extLst>
            </p:cNvPr>
            <p:cNvSpPr/>
            <p:nvPr/>
          </p:nvSpPr>
          <p:spPr>
            <a:xfrm>
              <a:off x="541465" y="745143"/>
              <a:ext cx="155638" cy="32042"/>
            </a:xfrm>
            <a:custGeom>
              <a:avLst/>
              <a:gdLst/>
              <a:ahLst/>
              <a:cxnLst/>
              <a:rect l="l" t="t" r="r" b="b"/>
              <a:pathLst>
                <a:path w="4527" h="932" extrusionOk="0">
                  <a:moveTo>
                    <a:pt x="3555" y="1"/>
                  </a:moveTo>
                  <a:cubicBezTo>
                    <a:pt x="3039" y="1"/>
                    <a:pt x="2522" y="52"/>
                    <a:pt x="2016" y="154"/>
                  </a:cubicBezTo>
                  <a:cubicBezTo>
                    <a:pt x="1318" y="299"/>
                    <a:pt x="642" y="538"/>
                    <a:pt x="9" y="865"/>
                  </a:cubicBezTo>
                  <a:cubicBezTo>
                    <a:pt x="5" y="887"/>
                    <a:pt x="3" y="909"/>
                    <a:pt x="0" y="931"/>
                  </a:cubicBezTo>
                  <a:cubicBezTo>
                    <a:pt x="640" y="599"/>
                    <a:pt x="1323" y="353"/>
                    <a:pt x="2027" y="208"/>
                  </a:cubicBezTo>
                  <a:cubicBezTo>
                    <a:pt x="2528" y="106"/>
                    <a:pt x="3039" y="55"/>
                    <a:pt x="3551" y="55"/>
                  </a:cubicBezTo>
                  <a:cubicBezTo>
                    <a:pt x="3877" y="55"/>
                    <a:pt x="4203" y="76"/>
                    <a:pt x="4527" y="117"/>
                  </a:cubicBezTo>
                  <a:cubicBezTo>
                    <a:pt x="4518" y="97"/>
                    <a:pt x="4510" y="77"/>
                    <a:pt x="4496" y="57"/>
                  </a:cubicBezTo>
                  <a:cubicBezTo>
                    <a:pt x="4185" y="19"/>
                    <a:pt x="3870" y="1"/>
                    <a:pt x="3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219;p66">
              <a:extLst>
                <a:ext uri="{FF2B5EF4-FFF2-40B4-BE49-F238E27FC236}">
                  <a16:creationId xmlns:a16="http://schemas.microsoft.com/office/drawing/2014/main" id="{7658E357-7FD2-A734-4D90-C62826AFB380}"/>
                </a:ext>
              </a:extLst>
            </p:cNvPr>
            <p:cNvSpPr/>
            <p:nvPr/>
          </p:nvSpPr>
          <p:spPr>
            <a:xfrm>
              <a:off x="547551" y="775982"/>
              <a:ext cx="157839" cy="44625"/>
            </a:xfrm>
            <a:custGeom>
              <a:avLst/>
              <a:gdLst/>
              <a:ahLst/>
              <a:cxnLst/>
              <a:rect l="l" t="t" r="r" b="b"/>
              <a:pathLst>
                <a:path w="4591" h="1298" extrusionOk="0">
                  <a:moveTo>
                    <a:pt x="4584" y="1"/>
                  </a:moveTo>
                  <a:cubicBezTo>
                    <a:pt x="4173" y="63"/>
                    <a:pt x="3762" y="134"/>
                    <a:pt x="3355" y="211"/>
                  </a:cubicBezTo>
                  <a:cubicBezTo>
                    <a:pt x="2221" y="425"/>
                    <a:pt x="1051" y="705"/>
                    <a:pt x="0" y="1247"/>
                  </a:cubicBezTo>
                  <a:lnTo>
                    <a:pt x="20" y="1297"/>
                  </a:lnTo>
                  <a:cubicBezTo>
                    <a:pt x="1066" y="757"/>
                    <a:pt x="2232" y="481"/>
                    <a:pt x="3364" y="265"/>
                  </a:cubicBezTo>
                  <a:cubicBezTo>
                    <a:pt x="3771" y="187"/>
                    <a:pt x="4180" y="118"/>
                    <a:pt x="4591" y="54"/>
                  </a:cubicBezTo>
                  <a:cubicBezTo>
                    <a:pt x="4591" y="36"/>
                    <a:pt x="4589" y="19"/>
                    <a:pt x="45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220;p66">
              <a:extLst>
                <a:ext uri="{FF2B5EF4-FFF2-40B4-BE49-F238E27FC236}">
                  <a16:creationId xmlns:a16="http://schemas.microsoft.com/office/drawing/2014/main" id="{0929285E-D776-F67E-60F9-A28016EF03DE}"/>
                </a:ext>
              </a:extLst>
            </p:cNvPr>
            <p:cNvSpPr/>
            <p:nvPr/>
          </p:nvSpPr>
          <p:spPr>
            <a:xfrm>
              <a:off x="629925" y="1013890"/>
              <a:ext cx="65081" cy="30426"/>
            </a:xfrm>
            <a:custGeom>
              <a:avLst/>
              <a:gdLst/>
              <a:ahLst/>
              <a:cxnLst/>
              <a:rect l="l" t="t" r="r" b="b"/>
              <a:pathLst>
                <a:path w="1893" h="885" extrusionOk="0">
                  <a:moveTo>
                    <a:pt x="1892" y="0"/>
                  </a:moveTo>
                  <a:lnTo>
                    <a:pt x="1892" y="0"/>
                  </a:lnTo>
                  <a:cubicBezTo>
                    <a:pt x="1230" y="197"/>
                    <a:pt x="593" y="475"/>
                    <a:pt x="1" y="829"/>
                  </a:cubicBezTo>
                  <a:lnTo>
                    <a:pt x="20" y="884"/>
                  </a:lnTo>
                  <a:cubicBezTo>
                    <a:pt x="604" y="533"/>
                    <a:pt x="1235" y="256"/>
                    <a:pt x="1888" y="62"/>
                  </a:cubicBezTo>
                  <a:lnTo>
                    <a:pt x="1892" y="0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221;p66">
              <a:extLst>
                <a:ext uri="{FF2B5EF4-FFF2-40B4-BE49-F238E27FC236}">
                  <a16:creationId xmlns:a16="http://schemas.microsoft.com/office/drawing/2014/main" id="{0D5C1AF9-DA02-D153-3785-264AC4F91753}"/>
                </a:ext>
              </a:extLst>
            </p:cNvPr>
            <p:cNvSpPr/>
            <p:nvPr/>
          </p:nvSpPr>
          <p:spPr>
            <a:xfrm>
              <a:off x="619198" y="1004573"/>
              <a:ext cx="76186" cy="10692"/>
            </a:xfrm>
            <a:custGeom>
              <a:avLst/>
              <a:gdLst/>
              <a:ahLst/>
              <a:cxnLst/>
              <a:rect l="l" t="t" r="r" b="b"/>
              <a:pathLst>
                <a:path w="2216" h="311" extrusionOk="0">
                  <a:moveTo>
                    <a:pt x="2215" y="1"/>
                  </a:moveTo>
                  <a:cubicBezTo>
                    <a:pt x="1488" y="41"/>
                    <a:pt x="740" y="116"/>
                    <a:pt x="1" y="258"/>
                  </a:cubicBezTo>
                  <a:lnTo>
                    <a:pt x="20" y="310"/>
                  </a:lnTo>
                  <a:cubicBezTo>
                    <a:pt x="751" y="169"/>
                    <a:pt x="1494" y="96"/>
                    <a:pt x="2213" y="54"/>
                  </a:cubicBezTo>
                  <a:lnTo>
                    <a:pt x="2215" y="1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222;p66">
              <a:extLst>
                <a:ext uri="{FF2B5EF4-FFF2-40B4-BE49-F238E27FC236}">
                  <a16:creationId xmlns:a16="http://schemas.microsoft.com/office/drawing/2014/main" id="{9FDAAAEA-9141-9960-63C1-733ECF7C9ABD}"/>
                </a:ext>
              </a:extLst>
            </p:cNvPr>
            <p:cNvSpPr/>
            <p:nvPr/>
          </p:nvSpPr>
          <p:spPr>
            <a:xfrm>
              <a:off x="655813" y="1096608"/>
              <a:ext cx="35136" cy="18050"/>
            </a:xfrm>
            <a:custGeom>
              <a:avLst/>
              <a:gdLst/>
              <a:ahLst/>
              <a:cxnLst/>
              <a:rect l="l" t="t" r="r" b="b"/>
              <a:pathLst>
                <a:path w="1022" h="525" extrusionOk="0">
                  <a:moveTo>
                    <a:pt x="1022" y="1"/>
                  </a:moveTo>
                  <a:lnTo>
                    <a:pt x="1022" y="1"/>
                  </a:lnTo>
                  <a:cubicBezTo>
                    <a:pt x="672" y="132"/>
                    <a:pt x="330" y="290"/>
                    <a:pt x="0" y="470"/>
                  </a:cubicBezTo>
                  <a:lnTo>
                    <a:pt x="21" y="525"/>
                  </a:lnTo>
                  <a:cubicBezTo>
                    <a:pt x="342" y="346"/>
                    <a:pt x="674" y="193"/>
                    <a:pt x="1017" y="62"/>
                  </a:cubicBezTo>
                  <a:lnTo>
                    <a:pt x="1022" y="1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223;p66">
              <a:extLst>
                <a:ext uri="{FF2B5EF4-FFF2-40B4-BE49-F238E27FC236}">
                  <a16:creationId xmlns:a16="http://schemas.microsoft.com/office/drawing/2014/main" id="{4702AEAF-3092-E9D0-B9F3-A14803CE1124}"/>
                </a:ext>
              </a:extLst>
            </p:cNvPr>
            <p:cNvSpPr/>
            <p:nvPr/>
          </p:nvSpPr>
          <p:spPr>
            <a:xfrm>
              <a:off x="643298" y="1073780"/>
              <a:ext cx="48716" cy="6738"/>
            </a:xfrm>
            <a:custGeom>
              <a:avLst/>
              <a:gdLst/>
              <a:ahLst/>
              <a:cxnLst/>
              <a:rect l="l" t="t" r="r" b="b"/>
              <a:pathLst>
                <a:path w="1417" h="196" extrusionOk="0">
                  <a:moveTo>
                    <a:pt x="1417" y="1"/>
                  </a:moveTo>
                  <a:lnTo>
                    <a:pt x="1417" y="1"/>
                  </a:lnTo>
                  <a:cubicBezTo>
                    <a:pt x="941" y="10"/>
                    <a:pt x="468" y="57"/>
                    <a:pt x="1" y="143"/>
                  </a:cubicBezTo>
                  <a:lnTo>
                    <a:pt x="19" y="195"/>
                  </a:lnTo>
                  <a:cubicBezTo>
                    <a:pt x="479" y="111"/>
                    <a:pt x="948" y="66"/>
                    <a:pt x="1415" y="59"/>
                  </a:cubicBezTo>
                  <a:lnTo>
                    <a:pt x="1417" y="1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224;p66">
              <a:extLst>
                <a:ext uri="{FF2B5EF4-FFF2-40B4-BE49-F238E27FC236}">
                  <a16:creationId xmlns:a16="http://schemas.microsoft.com/office/drawing/2014/main" id="{51B166D5-E27D-CF96-6F9E-936FA31085B1}"/>
                </a:ext>
              </a:extLst>
            </p:cNvPr>
            <p:cNvSpPr/>
            <p:nvPr/>
          </p:nvSpPr>
          <p:spPr>
            <a:xfrm>
              <a:off x="612632" y="962595"/>
              <a:ext cx="84781" cy="34861"/>
            </a:xfrm>
            <a:custGeom>
              <a:avLst/>
              <a:gdLst/>
              <a:ahLst/>
              <a:cxnLst/>
              <a:rect l="l" t="t" r="r" b="b"/>
              <a:pathLst>
                <a:path w="2466" h="1014" extrusionOk="0">
                  <a:moveTo>
                    <a:pt x="2465" y="1"/>
                  </a:moveTo>
                  <a:lnTo>
                    <a:pt x="2465" y="1"/>
                  </a:lnTo>
                  <a:cubicBezTo>
                    <a:pt x="1634" y="277"/>
                    <a:pt x="802" y="589"/>
                    <a:pt x="1" y="963"/>
                  </a:cubicBezTo>
                  <a:lnTo>
                    <a:pt x="21" y="1014"/>
                  </a:lnTo>
                  <a:cubicBezTo>
                    <a:pt x="816" y="644"/>
                    <a:pt x="1638" y="334"/>
                    <a:pt x="2463" y="60"/>
                  </a:cubicBezTo>
                  <a:lnTo>
                    <a:pt x="2465" y="1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225;p66">
              <a:extLst>
                <a:ext uri="{FF2B5EF4-FFF2-40B4-BE49-F238E27FC236}">
                  <a16:creationId xmlns:a16="http://schemas.microsoft.com/office/drawing/2014/main" id="{8320FA39-8937-32B9-D03E-CAC446C282BE}"/>
                </a:ext>
              </a:extLst>
            </p:cNvPr>
            <p:cNvSpPr/>
            <p:nvPr/>
          </p:nvSpPr>
          <p:spPr>
            <a:xfrm>
              <a:off x="600805" y="939870"/>
              <a:ext cx="97777" cy="25269"/>
            </a:xfrm>
            <a:custGeom>
              <a:avLst/>
              <a:gdLst/>
              <a:ahLst/>
              <a:cxnLst/>
              <a:rect l="l" t="t" r="r" b="b"/>
              <a:pathLst>
                <a:path w="2844" h="735" extrusionOk="0">
                  <a:moveTo>
                    <a:pt x="2843" y="0"/>
                  </a:moveTo>
                  <a:lnTo>
                    <a:pt x="2843" y="0"/>
                  </a:lnTo>
                  <a:cubicBezTo>
                    <a:pt x="1903" y="188"/>
                    <a:pt x="967" y="432"/>
                    <a:pt x="55" y="670"/>
                  </a:cubicBezTo>
                  <a:cubicBezTo>
                    <a:pt x="37" y="674"/>
                    <a:pt x="17" y="679"/>
                    <a:pt x="0" y="683"/>
                  </a:cubicBezTo>
                  <a:lnTo>
                    <a:pt x="5" y="694"/>
                  </a:lnTo>
                  <a:lnTo>
                    <a:pt x="17" y="735"/>
                  </a:lnTo>
                  <a:cubicBezTo>
                    <a:pt x="940" y="493"/>
                    <a:pt x="1887" y="249"/>
                    <a:pt x="2839" y="57"/>
                  </a:cubicBezTo>
                  <a:lnTo>
                    <a:pt x="2843" y="0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226;p66">
              <a:extLst>
                <a:ext uri="{FF2B5EF4-FFF2-40B4-BE49-F238E27FC236}">
                  <a16:creationId xmlns:a16="http://schemas.microsoft.com/office/drawing/2014/main" id="{BEC13CB4-0643-6F4F-0C4F-D1964E925D19}"/>
                </a:ext>
              </a:extLst>
            </p:cNvPr>
            <p:cNvSpPr/>
            <p:nvPr/>
          </p:nvSpPr>
          <p:spPr>
            <a:xfrm>
              <a:off x="563434" y="842679"/>
              <a:ext cx="66766" cy="26610"/>
            </a:xfrm>
            <a:custGeom>
              <a:avLst/>
              <a:gdLst/>
              <a:ahLst/>
              <a:cxnLst/>
              <a:rect l="l" t="t" r="r" b="b"/>
              <a:pathLst>
                <a:path w="1942" h="774" extrusionOk="0">
                  <a:moveTo>
                    <a:pt x="1829" y="1"/>
                  </a:moveTo>
                  <a:cubicBezTo>
                    <a:pt x="1825" y="1"/>
                    <a:pt x="1821" y="1"/>
                    <a:pt x="1817" y="1"/>
                  </a:cubicBezTo>
                  <a:cubicBezTo>
                    <a:pt x="1213" y="57"/>
                    <a:pt x="667" y="207"/>
                    <a:pt x="193" y="453"/>
                  </a:cubicBezTo>
                  <a:cubicBezTo>
                    <a:pt x="127" y="486"/>
                    <a:pt x="62" y="523"/>
                    <a:pt x="1" y="559"/>
                  </a:cubicBezTo>
                  <a:lnTo>
                    <a:pt x="80" y="774"/>
                  </a:lnTo>
                  <a:cubicBezTo>
                    <a:pt x="148" y="727"/>
                    <a:pt x="222" y="688"/>
                    <a:pt x="295" y="650"/>
                  </a:cubicBezTo>
                  <a:cubicBezTo>
                    <a:pt x="742" y="417"/>
                    <a:pt x="1260" y="274"/>
                    <a:pt x="1837" y="223"/>
                  </a:cubicBezTo>
                  <a:cubicBezTo>
                    <a:pt x="1897" y="216"/>
                    <a:pt x="1941" y="163"/>
                    <a:pt x="1937" y="101"/>
                  </a:cubicBezTo>
                  <a:cubicBezTo>
                    <a:pt x="1931" y="45"/>
                    <a:pt x="1883" y="1"/>
                    <a:pt x="1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227;p66">
              <a:extLst>
                <a:ext uri="{FF2B5EF4-FFF2-40B4-BE49-F238E27FC236}">
                  <a16:creationId xmlns:a16="http://schemas.microsoft.com/office/drawing/2014/main" id="{5F3AE940-8D58-A54D-6209-B423D926B499}"/>
                </a:ext>
              </a:extLst>
            </p:cNvPr>
            <p:cNvSpPr/>
            <p:nvPr/>
          </p:nvSpPr>
          <p:spPr>
            <a:xfrm>
              <a:off x="580315" y="891464"/>
              <a:ext cx="52705" cy="23585"/>
            </a:xfrm>
            <a:custGeom>
              <a:avLst/>
              <a:gdLst/>
              <a:ahLst/>
              <a:cxnLst/>
              <a:rect l="l" t="t" r="r" b="b"/>
              <a:pathLst>
                <a:path w="1533" h="686" extrusionOk="0">
                  <a:moveTo>
                    <a:pt x="1412" y="0"/>
                  </a:moveTo>
                  <a:cubicBezTo>
                    <a:pt x="1407" y="0"/>
                    <a:pt x="1403" y="0"/>
                    <a:pt x="1399" y="1"/>
                  </a:cubicBezTo>
                  <a:cubicBezTo>
                    <a:pt x="911" y="67"/>
                    <a:pt x="432" y="231"/>
                    <a:pt x="1" y="474"/>
                  </a:cubicBezTo>
                  <a:lnTo>
                    <a:pt x="78" y="686"/>
                  </a:lnTo>
                  <a:cubicBezTo>
                    <a:pt x="495" y="446"/>
                    <a:pt x="956" y="284"/>
                    <a:pt x="1430" y="220"/>
                  </a:cubicBezTo>
                  <a:cubicBezTo>
                    <a:pt x="1490" y="213"/>
                    <a:pt x="1532" y="157"/>
                    <a:pt x="1523" y="96"/>
                  </a:cubicBezTo>
                  <a:cubicBezTo>
                    <a:pt x="1517" y="41"/>
                    <a:pt x="1467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228;p66">
              <a:extLst>
                <a:ext uri="{FF2B5EF4-FFF2-40B4-BE49-F238E27FC236}">
                  <a16:creationId xmlns:a16="http://schemas.microsoft.com/office/drawing/2014/main" id="{F39C19C3-6659-B7D0-B4FD-A7797E17C712}"/>
                </a:ext>
              </a:extLst>
            </p:cNvPr>
            <p:cNvSpPr/>
            <p:nvPr/>
          </p:nvSpPr>
          <p:spPr>
            <a:xfrm>
              <a:off x="598261" y="942930"/>
              <a:ext cx="47341" cy="20834"/>
            </a:xfrm>
            <a:custGeom>
              <a:avLst/>
              <a:gdLst/>
              <a:ahLst/>
              <a:cxnLst/>
              <a:rect l="l" t="t" r="r" b="b"/>
              <a:pathLst>
                <a:path w="1377" h="606" extrusionOk="0">
                  <a:moveTo>
                    <a:pt x="1260" y="1"/>
                  </a:moveTo>
                  <a:cubicBezTo>
                    <a:pt x="1256" y="1"/>
                    <a:pt x="1251" y="1"/>
                    <a:pt x="1247" y="2"/>
                  </a:cubicBezTo>
                  <a:cubicBezTo>
                    <a:pt x="813" y="54"/>
                    <a:pt x="389" y="192"/>
                    <a:pt x="1" y="397"/>
                  </a:cubicBezTo>
                  <a:lnTo>
                    <a:pt x="74" y="594"/>
                  </a:lnTo>
                  <a:lnTo>
                    <a:pt x="79" y="605"/>
                  </a:lnTo>
                  <a:cubicBezTo>
                    <a:pt x="96" y="596"/>
                    <a:pt x="111" y="587"/>
                    <a:pt x="129" y="581"/>
                  </a:cubicBezTo>
                  <a:cubicBezTo>
                    <a:pt x="488" y="395"/>
                    <a:pt x="877" y="271"/>
                    <a:pt x="1273" y="221"/>
                  </a:cubicBezTo>
                  <a:cubicBezTo>
                    <a:pt x="1335" y="214"/>
                    <a:pt x="1377" y="158"/>
                    <a:pt x="1368" y="99"/>
                  </a:cubicBezTo>
                  <a:cubicBezTo>
                    <a:pt x="1363" y="42"/>
                    <a:pt x="1316" y="1"/>
                    <a:pt x="1260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229;p66">
              <a:extLst>
                <a:ext uri="{FF2B5EF4-FFF2-40B4-BE49-F238E27FC236}">
                  <a16:creationId xmlns:a16="http://schemas.microsoft.com/office/drawing/2014/main" id="{AE5C43A8-F287-D3B2-00B4-626BAF951FBD}"/>
                </a:ext>
              </a:extLst>
            </p:cNvPr>
            <p:cNvSpPr/>
            <p:nvPr/>
          </p:nvSpPr>
          <p:spPr>
            <a:xfrm>
              <a:off x="776623" y="484063"/>
              <a:ext cx="82203" cy="284013"/>
            </a:xfrm>
            <a:custGeom>
              <a:avLst/>
              <a:gdLst/>
              <a:ahLst/>
              <a:cxnLst/>
              <a:rect l="l" t="t" r="r" b="b"/>
              <a:pathLst>
                <a:path w="2391" h="8261" extrusionOk="0">
                  <a:moveTo>
                    <a:pt x="1245" y="1"/>
                  </a:moveTo>
                  <a:cubicBezTo>
                    <a:pt x="879" y="36"/>
                    <a:pt x="487" y="173"/>
                    <a:pt x="135" y="275"/>
                  </a:cubicBezTo>
                  <a:cubicBezTo>
                    <a:pt x="0" y="2242"/>
                    <a:pt x="683" y="4167"/>
                    <a:pt x="1426" y="5993"/>
                  </a:cubicBezTo>
                  <a:cubicBezTo>
                    <a:pt x="1735" y="6755"/>
                    <a:pt x="2057" y="7510"/>
                    <a:pt x="2390" y="8260"/>
                  </a:cubicBezTo>
                  <a:cubicBezTo>
                    <a:pt x="1801" y="5637"/>
                    <a:pt x="1466" y="2680"/>
                    <a:pt x="1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230;p66">
              <a:extLst>
                <a:ext uri="{FF2B5EF4-FFF2-40B4-BE49-F238E27FC236}">
                  <a16:creationId xmlns:a16="http://schemas.microsoft.com/office/drawing/2014/main" id="{EC68B72F-6354-C717-7DD8-E6EC101D0797}"/>
                </a:ext>
              </a:extLst>
            </p:cNvPr>
            <p:cNvSpPr/>
            <p:nvPr/>
          </p:nvSpPr>
          <p:spPr>
            <a:xfrm>
              <a:off x="871443" y="494789"/>
              <a:ext cx="80277" cy="282260"/>
            </a:xfrm>
            <a:custGeom>
              <a:avLst/>
              <a:gdLst/>
              <a:ahLst/>
              <a:cxnLst/>
              <a:rect l="l" t="t" r="r" b="b"/>
              <a:pathLst>
                <a:path w="2335" h="8210" extrusionOk="0">
                  <a:moveTo>
                    <a:pt x="1208" y="1"/>
                  </a:moveTo>
                  <a:cubicBezTo>
                    <a:pt x="282" y="1740"/>
                    <a:pt x="117" y="3777"/>
                    <a:pt x="47" y="5747"/>
                  </a:cubicBezTo>
                  <a:cubicBezTo>
                    <a:pt x="19" y="6568"/>
                    <a:pt x="2" y="7388"/>
                    <a:pt x="0" y="8210"/>
                  </a:cubicBezTo>
                  <a:cubicBezTo>
                    <a:pt x="536" y="5575"/>
                    <a:pt x="1440" y="2739"/>
                    <a:pt x="2334" y="204"/>
                  </a:cubicBezTo>
                  <a:cubicBezTo>
                    <a:pt x="1985" y="88"/>
                    <a:pt x="1573" y="51"/>
                    <a:pt x="1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231;p66">
              <a:extLst>
                <a:ext uri="{FF2B5EF4-FFF2-40B4-BE49-F238E27FC236}">
                  <a16:creationId xmlns:a16="http://schemas.microsoft.com/office/drawing/2014/main" id="{7CD34298-C3D6-3004-7234-2BC8BC2368D1}"/>
                </a:ext>
              </a:extLst>
            </p:cNvPr>
            <p:cNvSpPr/>
            <p:nvPr/>
          </p:nvSpPr>
          <p:spPr>
            <a:xfrm>
              <a:off x="879179" y="553235"/>
              <a:ext cx="200229" cy="229624"/>
            </a:xfrm>
            <a:custGeom>
              <a:avLst/>
              <a:gdLst/>
              <a:ahLst/>
              <a:cxnLst/>
              <a:rect l="l" t="t" r="r" b="b"/>
              <a:pathLst>
                <a:path w="5824" h="6679" extrusionOk="0">
                  <a:moveTo>
                    <a:pt x="4926" y="1"/>
                  </a:moveTo>
                  <a:cubicBezTo>
                    <a:pt x="3290" y="1101"/>
                    <a:pt x="2187" y="2820"/>
                    <a:pt x="1200" y="4527"/>
                  </a:cubicBezTo>
                  <a:cubicBezTo>
                    <a:pt x="789" y="5238"/>
                    <a:pt x="389" y="5955"/>
                    <a:pt x="1" y="6679"/>
                  </a:cubicBezTo>
                  <a:cubicBezTo>
                    <a:pt x="1711" y="4605"/>
                    <a:pt x="3842" y="2527"/>
                    <a:pt x="5824" y="709"/>
                  </a:cubicBezTo>
                  <a:cubicBezTo>
                    <a:pt x="5571" y="442"/>
                    <a:pt x="5223" y="217"/>
                    <a:pt x="4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232;p66">
              <a:extLst>
                <a:ext uri="{FF2B5EF4-FFF2-40B4-BE49-F238E27FC236}">
                  <a16:creationId xmlns:a16="http://schemas.microsoft.com/office/drawing/2014/main" id="{E169BE6B-34DF-D200-45F5-1A5F1E101BDB}"/>
                </a:ext>
              </a:extLst>
            </p:cNvPr>
            <p:cNvSpPr/>
            <p:nvPr/>
          </p:nvSpPr>
          <p:spPr>
            <a:xfrm>
              <a:off x="787797" y="735998"/>
              <a:ext cx="166090" cy="492769"/>
            </a:xfrm>
            <a:custGeom>
              <a:avLst/>
              <a:gdLst/>
              <a:ahLst/>
              <a:cxnLst/>
              <a:rect l="l" t="t" r="r" b="b"/>
              <a:pathLst>
                <a:path w="4831" h="14333" extrusionOk="0">
                  <a:moveTo>
                    <a:pt x="2420" y="1"/>
                  </a:moveTo>
                  <a:cubicBezTo>
                    <a:pt x="1447" y="1"/>
                    <a:pt x="608" y="588"/>
                    <a:pt x="234" y="1423"/>
                  </a:cubicBezTo>
                  <a:cubicBezTo>
                    <a:pt x="224" y="1443"/>
                    <a:pt x="215" y="1463"/>
                    <a:pt x="208" y="1485"/>
                  </a:cubicBezTo>
                  <a:cubicBezTo>
                    <a:pt x="68" y="1817"/>
                    <a:pt x="1" y="2187"/>
                    <a:pt x="28" y="2576"/>
                  </a:cubicBezTo>
                  <a:lnTo>
                    <a:pt x="35" y="2697"/>
                  </a:lnTo>
                  <a:lnTo>
                    <a:pt x="40" y="2752"/>
                  </a:lnTo>
                  <a:lnTo>
                    <a:pt x="94" y="3566"/>
                  </a:lnTo>
                  <a:lnTo>
                    <a:pt x="98" y="3620"/>
                  </a:lnTo>
                  <a:lnTo>
                    <a:pt x="126" y="4030"/>
                  </a:lnTo>
                  <a:lnTo>
                    <a:pt x="142" y="4258"/>
                  </a:lnTo>
                  <a:lnTo>
                    <a:pt x="199" y="5116"/>
                  </a:lnTo>
                  <a:lnTo>
                    <a:pt x="202" y="5174"/>
                  </a:lnTo>
                  <a:lnTo>
                    <a:pt x="221" y="5448"/>
                  </a:lnTo>
                  <a:lnTo>
                    <a:pt x="235" y="5673"/>
                  </a:lnTo>
                  <a:lnTo>
                    <a:pt x="254" y="5967"/>
                  </a:lnTo>
                  <a:lnTo>
                    <a:pt x="259" y="6022"/>
                  </a:lnTo>
                  <a:lnTo>
                    <a:pt x="295" y="6561"/>
                  </a:lnTo>
                  <a:lnTo>
                    <a:pt x="297" y="6614"/>
                  </a:lnTo>
                  <a:lnTo>
                    <a:pt x="320" y="6957"/>
                  </a:lnTo>
                  <a:lnTo>
                    <a:pt x="335" y="7168"/>
                  </a:lnTo>
                  <a:lnTo>
                    <a:pt x="336" y="7179"/>
                  </a:lnTo>
                  <a:lnTo>
                    <a:pt x="338" y="7221"/>
                  </a:lnTo>
                  <a:lnTo>
                    <a:pt x="401" y="8167"/>
                  </a:lnTo>
                  <a:lnTo>
                    <a:pt x="407" y="8222"/>
                  </a:lnTo>
                  <a:lnTo>
                    <a:pt x="439" y="8715"/>
                  </a:lnTo>
                  <a:lnTo>
                    <a:pt x="442" y="8772"/>
                  </a:lnTo>
                  <a:lnTo>
                    <a:pt x="500" y="9612"/>
                  </a:lnTo>
                  <a:lnTo>
                    <a:pt x="504" y="9670"/>
                  </a:lnTo>
                  <a:lnTo>
                    <a:pt x="576" y="10735"/>
                  </a:lnTo>
                  <a:lnTo>
                    <a:pt x="579" y="10790"/>
                  </a:lnTo>
                  <a:lnTo>
                    <a:pt x="645" y="11788"/>
                  </a:lnTo>
                  <a:lnTo>
                    <a:pt x="650" y="11847"/>
                  </a:lnTo>
                  <a:lnTo>
                    <a:pt x="817" y="14333"/>
                  </a:lnTo>
                  <a:lnTo>
                    <a:pt x="1736" y="11684"/>
                  </a:lnTo>
                  <a:lnTo>
                    <a:pt x="1758" y="11625"/>
                  </a:lnTo>
                  <a:lnTo>
                    <a:pt x="1956" y="11052"/>
                  </a:lnTo>
                  <a:lnTo>
                    <a:pt x="1975" y="10997"/>
                  </a:lnTo>
                  <a:lnTo>
                    <a:pt x="2527" y="9408"/>
                  </a:lnTo>
                  <a:lnTo>
                    <a:pt x="2549" y="9350"/>
                  </a:lnTo>
                  <a:lnTo>
                    <a:pt x="2619" y="9144"/>
                  </a:lnTo>
                  <a:lnTo>
                    <a:pt x="2635" y="9094"/>
                  </a:lnTo>
                  <a:lnTo>
                    <a:pt x="3019" y="7995"/>
                  </a:lnTo>
                  <a:lnTo>
                    <a:pt x="3038" y="7939"/>
                  </a:lnTo>
                  <a:lnTo>
                    <a:pt x="3236" y="7368"/>
                  </a:lnTo>
                  <a:lnTo>
                    <a:pt x="3256" y="7313"/>
                  </a:lnTo>
                  <a:lnTo>
                    <a:pt x="3539" y="6499"/>
                  </a:lnTo>
                  <a:lnTo>
                    <a:pt x="3558" y="6444"/>
                  </a:lnTo>
                  <a:lnTo>
                    <a:pt x="3624" y="6250"/>
                  </a:lnTo>
                  <a:lnTo>
                    <a:pt x="3645" y="6194"/>
                  </a:lnTo>
                  <a:lnTo>
                    <a:pt x="4006" y="5155"/>
                  </a:lnTo>
                  <a:lnTo>
                    <a:pt x="4023" y="5103"/>
                  </a:lnTo>
                  <a:lnTo>
                    <a:pt x="4447" y="3881"/>
                  </a:lnTo>
                  <a:lnTo>
                    <a:pt x="4464" y="3829"/>
                  </a:lnTo>
                  <a:lnTo>
                    <a:pt x="4684" y="3199"/>
                  </a:lnTo>
                  <a:cubicBezTo>
                    <a:pt x="4725" y="3084"/>
                    <a:pt x="4755" y="2967"/>
                    <a:pt x="4776" y="2848"/>
                  </a:cubicBezTo>
                  <a:cubicBezTo>
                    <a:pt x="4781" y="2831"/>
                    <a:pt x="4784" y="2814"/>
                    <a:pt x="4785" y="2795"/>
                  </a:cubicBezTo>
                  <a:cubicBezTo>
                    <a:pt x="4831" y="2521"/>
                    <a:pt x="4829" y="2246"/>
                    <a:pt x="4779" y="1980"/>
                  </a:cubicBezTo>
                  <a:cubicBezTo>
                    <a:pt x="4777" y="1958"/>
                    <a:pt x="4774" y="1936"/>
                    <a:pt x="4767" y="1914"/>
                  </a:cubicBezTo>
                  <a:cubicBezTo>
                    <a:pt x="4561" y="910"/>
                    <a:pt x="3731" y="81"/>
                    <a:pt x="2620" y="9"/>
                  </a:cubicBezTo>
                  <a:cubicBezTo>
                    <a:pt x="2590" y="8"/>
                    <a:pt x="2558" y="6"/>
                    <a:pt x="2529" y="3"/>
                  </a:cubicBezTo>
                  <a:cubicBezTo>
                    <a:pt x="2493" y="2"/>
                    <a:pt x="2456" y="1"/>
                    <a:pt x="2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233;p66">
              <a:extLst>
                <a:ext uri="{FF2B5EF4-FFF2-40B4-BE49-F238E27FC236}">
                  <a16:creationId xmlns:a16="http://schemas.microsoft.com/office/drawing/2014/main" id="{2FE0D8BE-8899-8B8E-9C8A-2A42B08D0595}"/>
                </a:ext>
              </a:extLst>
            </p:cNvPr>
            <p:cNvSpPr/>
            <p:nvPr/>
          </p:nvSpPr>
          <p:spPr>
            <a:xfrm>
              <a:off x="797905" y="957335"/>
              <a:ext cx="112216" cy="6085"/>
            </a:xfrm>
            <a:custGeom>
              <a:avLst/>
              <a:gdLst/>
              <a:ahLst/>
              <a:cxnLst/>
              <a:rect l="l" t="t" r="r" b="b"/>
              <a:pathLst>
                <a:path w="3264" h="177" extrusionOk="0">
                  <a:moveTo>
                    <a:pt x="2862" y="1"/>
                  </a:moveTo>
                  <a:cubicBezTo>
                    <a:pt x="2448" y="1"/>
                    <a:pt x="2040" y="17"/>
                    <a:pt x="1651" y="31"/>
                  </a:cubicBezTo>
                  <a:cubicBezTo>
                    <a:pt x="1120" y="50"/>
                    <a:pt x="564" y="73"/>
                    <a:pt x="1" y="123"/>
                  </a:cubicBezTo>
                  <a:lnTo>
                    <a:pt x="3" y="176"/>
                  </a:lnTo>
                  <a:cubicBezTo>
                    <a:pt x="566" y="129"/>
                    <a:pt x="1122" y="106"/>
                    <a:pt x="1653" y="87"/>
                  </a:cubicBezTo>
                  <a:cubicBezTo>
                    <a:pt x="2042" y="71"/>
                    <a:pt x="2446" y="56"/>
                    <a:pt x="2858" y="56"/>
                  </a:cubicBezTo>
                  <a:cubicBezTo>
                    <a:pt x="2986" y="56"/>
                    <a:pt x="3115" y="58"/>
                    <a:pt x="3245" y="61"/>
                  </a:cubicBezTo>
                  <a:lnTo>
                    <a:pt x="3264" y="6"/>
                  </a:lnTo>
                  <a:cubicBezTo>
                    <a:pt x="3129" y="2"/>
                    <a:pt x="2995" y="1"/>
                    <a:pt x="2862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234;p66">
              <a:extLst>
                <a:ext uri="{FF2B5EF4-FFF2-40B4-BE49-F238E27FC236}">
                  <a16:creationId xmlns:a16="http://schemas.microsoft.com/office/drawing/2014/main" id="{52E71B61-C3D1-1E4D-1121-FE7A3C0CF92D}"/>
                </a:ext>
              </a:extLst>
            </p:cNvPr>
            <p:cNvSpPr/>
            <p:nvPr/>
          </p:nvSpPr>
          <p:spPr>
            <a:xfrm>
              <a:off x="796529" y="940902"/>
              <a:ext cx="116583" cy="9970"/>
            </a:xfrm>
            <a:custGeom>
              <a:avLst/>
              <a:gdLst/>
              <a:ahLst/>
              <a:cxnLst/>
              <a:rect l="l" t="t" r="r" b="b"/>
              <a:pathLst>
                <a:path w="3391" h="290" extrusionOk="0">
                  <a:moveTo>
                    <a:pt x="555" y="0"/>
                  </a:moveTo>
                  <a:cubicBezTo>
                    <a:pt x="370" y="0"/>
                    <a:pt x="185" y="3"/>
                    <a:pt x="0" y="7"/>
                  </a:cubicBezTo>
                  <a:lnTo>
                    <a:pt x="5" y="62"/>
                  </a:lnTo>
                  <a:cubicBezTo>
                    <a:pt x="181" y="58"/>
                    <a:pt x="358" y="56"/>
                    <a:pt x="535" y="56"/>
                  </a:cubicBezTo>
                  <a:cubicBezTo>
                    <a:pt x="1479" y="56"/>
                    <a:pt x="2432" y="118"/>
                    <a:pt x="3370" y="290"/>
                  </a:cubicBezTo>
                  <a:lnTo>
                    <a:pt x="3391" y="234"/>
                  </a:lnTo>
                  <a:cubicBezTo>
                    <a:pt x="2453" y="62"/>
                    <a:pt x="1498" y="0"/>
                    <a:pt x="555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235;p66">
              <a:extLst>
                <a:ext uri="{FF2B5EF4-FFF2-40B4-BE49-F238E27FC236}">
                  <a16:creationId xmlns:a16="http://schemas.microsoft.com/office/drawing/2014/main" id="{0E5E4944-F7B7-E764-9908-04311516093C}"/>
                </a:ext>
              </a:extLst>
            </p:cNvPr>
            <p:cNvSpPr/>
            <p:nvPr/>
          </p:nvSpPr>
          <p:spPr>
            <a:xfrm>
              <a:off x="794604" y="907416"/>
              <a:ext cx="131503" cy="6498"/>
            </a:xfrm>
            <a:custGeom>
              <a:avLst/>
              <a:gdLst/>
              <a:ahLst/>
              <a:cxnLst/>
              <a:rect l="l" t="t" r="r" b="b"/>
              <a:pathLst>
                <a:path w="3825" h="189" extrusionOk="0">
                  <a:moveTo>
                    <a:pt x="1681" y="1"/>
                  </a:moveTo>
                  <a:cubicBezTo>
                    <a:pt x="1662" y="1"/>
                    <a:pt x="1642" y="1"/>
                    <a:pt x="1623" y="1"/>
                  </a:cubicBezTo>
                  <a:cubicBezTo>
                    <a:pt x="1044" y="3"/>
                    <a:pt x="502" y="44"/>
                    <a:pt x="1" y="130"/>
                  </a:cubicBezTo>
                  <a:lnTo>
                    <a:pt x="4" y="188"/>
                  </a:lnTo>
                  <a:cubicBezTo>
                    <a:pt x="504" y="102"/>
                    <a:pt x="1045" y="59"/>
                    <a:pt x="1623" y="55"/>
                  </a:cubicBezTo>
                  <a:cubicBezTo>
                    <a:pt x="1636" y="55"/>
                    <a:pt x="1650" y="55"/>
                    <a:pt x="1663" y="55"/>
                  </a:cubicBezTo>
                  <a:cubicBezTo>
                    <a:pt x="2379" y="55"/>
                    <a:pt x="3103" y="112"/>
                    <a:pt x="3808" y="169"/>
                  </a:cubicBezTo>
                  <a:lnTo>
                    <a:pt x="3825" y="117"/>
                  </a:lnTo>
                  <a:cubicBezTo>
                    <a:pt x="3122" y="59"/>
                    <a:pt x="2397" y="1"/>
                    <a:pt x="1681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236;p66">
              <a:extLst>
                <a:ext uri="{FF2B5EF4-FFF2-40B4-BE49-F238E27FC236}">
                  <a16:creationId xmlns:a16="http://schemas.microsoft.com/office/drawing/2014/main" id="{F89E92DC-CC07-08F1-82CF-F674E2E44E74}"/>
                </a:ext>
              </a:extLst>
            </p:cNvPr>
            <p:cNvSpPr/>
            <p:nvPr/>
          </p:nvSpPr>
          <p:spPr>
            <a:xfrm>
              <a:off x="790994" y="854918"/>
              <a:ext cx="150309" cy="14543"/>
            </a:xfrm>
            <a:custGeom>
              <a:avLst/>
              <a:gdLst/>
              <a:ahLst/>
              <a:cxnLst/>
              <a:rect l="l" t="t" r="r" b="b"/>
              <a:pathLst>
                <a:path w="4372" h="423" extrusionOk="0">
                  <a:moveTo>
                    <a:pt x="1595" y="0"/>
                  </a:moveTo>
                  <a:cubicBezTo>
                    <a:pt x="1070" y="0"/>
                    <a:pt x="537" y="36"/>
                    <a:pt x="1" y="107"/>
                  </a:cubicBezTo>
                  <a:lnTo>
                    <a:pt x="5" y="161"/>
                  </a:lnTo>
                  <a:cubicBezTo>
                    <a:pt x="536" y="90"/>
                    <a:pt x="1063" y="54"/>
                    <a:pt x="1583" y="54"/>
                  </a:cubicBezTo>
                  <a:cubicBezTo>
                    <a:pt x="2294" y="54"/>
                    <a:pt x="2991" y="120"/>
                    <a:pt x="3664" y="252"/>
                  </a:cubicBezTo>
                  <a:cubicBezTo>
                    <a:pt x="3923" y="303"/>
                    <a:pt x="4149" y="357"/>
                    <a:pt x="4354" y="422"/>
                  </a:cubicBezTo>
                  <a:lnTo>
                    <a:pt x="4371" y="370"/>
                  </a:lnTo>
                  <a:cubicBezTo>
                    <a:pt x="4164" y="305"/>
                    <a:pt x="3934" y="248"/>
                    <a:pt x="3675" y="197"/>
                  </a:cubicBezTo>
                  <a:cubicBezTo>
                    <a:pt x="3002" y="66"/>
                    <a:pt x="2305" y="0"/>
                    <a:pt x="1595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237;p66">
              <a:extLst>
                <a:ext uri="{FF2B5EF4-FFF2-40B4-BE49-F238E27FC236}">
                  <a16:creationId xmlns:a16="http://schemas.microsoft.com/office/drawing/2014/main" id="{53AC6F32-FB63-5CFB-5A58-8094D0F719C8}"/>
                </a:ext>
              </a:extLst>
            </p:cNvPr>
            <p:cNvSpPr/>
            <p:nvPr/>
          </p:nvSpPr>
          <p:spPr>
            <a:xfrm>
              <a:off x="794914" y="780039"/>
              <a:ext cx="157220" cy="24032"/>
            </a:xfrm>
            <a:custGeom>
              <a:avLst/>
              <a:gdLst/>
              <a:ahLst/>
              <a:cxnLst/>
              <a:rect l="l" t="t" r="r" b="b"/>
              <a:pathLst>
                <a:path w="4573" h="699" extrusionOk="0">
                  <a:moveTo>
                    <a:pt x="1509" y="0"/>
                  </a:moveTo>
                  <a:cubicBezTo>
                    <a:pt x="1012" y="0"/>
                    <a:pt x="516" y="48"/>
                    <a:pt x="27" y="142"/>
                  </a:cubicBezTo>
                  <a:cubicBezTo>
                    <a:pt x="17" y="162"/>
                    <a:pt x="8" y="182"/>
                    <a:pt x="1" y="204"/>
                  </a:cubicBezTo>
                  <a:cubicBezTo>
                    <a:pt x="502" y="105"/>
                    <a:pt x="1012" y="55"/>
                    <a:pt x="1522" y="55"/>
                  </a:cubicBezTo>
                  <a:cubicBezTo>
                    <a:pt x="1732" y="55"/>
                    <a:pt x="1941" y="64"/>
                    <a:pt x="2149" y="81"/>
                  </a:cubicBezTo>
                  <a:cubicBezTo>
                    <a:pt x="2983" y="153"/>
                    <a:pt x="3804" y="362"/>
                    <a:pt x="4572" y="699"/>
                  </a:cubicBezTo>
                  <a:cubicBezTo>
                    <a:pt x="4570" y="677"/>
                    <a:pt x="4567" y="655"/>
                    <a:pt x="4560" y="633"/>
                  </a:cubicBezTo>
                  <a:cubicBezTo>
                    <a:pt x="3799" y="305"/>
                    <a:pt x="2981" y="97"/>
                    <a:pt x="2153" y="27"/>
                  </a:cubicBezTo>
                  <a:cubicBezTo>
                    <a:pt x="1939" y="9"/>
                    <a:pt x="1724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238;p66">
              <a:extLst>
                <a:ext uri="{FF2B5EF4-FFF2-40B4-BE49-F238E27FC236}">
                  <a16:creationId xmlns:a16="http://schemas.microsoft.com/office/drawing/2014/main" id="{00E4901A-9679-2BD6-5A51-7E0FE105449B}"/>
                </a:ext>
              </a:extLst>
            </p:cNvPr>
            <p:cNvSpPr/>
            <p:nvPr/>
          </p:nvSpPr>
          <p:spPr>
            <a:xfrm>
              <a:off x="789000" y="823563"/>
              <a:ext cx="163339" cy="10383"/>
            </a:xfrm>
            <a:custGeom>
              <a:avLst/>
              <a:gdLst/>
              <a:ahLst/>
              <a:cxnLst/>
              <a:rect l="l" t="t" r="r" b="b"/>
              <a:pathLst>
                <a:path w="4751" h="302" extrusionOk="0">
                  <a:moveTo>
                    <a:pt x="1720" y="0"/>
                  </a:moveTo>
                  <a:cubicBezTo>
                    <a:pt x="1144" y="0"/>
                    <a:pt x="568" y="41"/>
                    <a:pt x="0" y="150"/>
                  </a:cubicBezTo>
                  <a:lnTo>
                    <a:pt x="5" y="205"/>
                  </a:lnTo>
                  <a:cubicBezTo>
                    <a:pt x="570" y="96"/>
                    <a:pt x="1146" y="55"/>
                    <a:pt x="1720" y="55"/>
                  </a:cubicBezTo>
                  <a:cubicBezTo>
                    <a:pt x="2320" y="55"/>
                    <a:pt x="2918" y="99"/>
                    <a:pt x="3504" y="156"/>
                  </a:cubicBezTo>
                  <a:cubicBezTo>
                    <a:pt x="3916" y="197"/>
                    <a:pt x="4329" y="246"/>
                    <a:pt x="4741" y="301"/>
                  </a:cubicBezTo>
                  <a:cubicBezTo>
                    <a:pt x="4746" y="284"/>
                    <a:pt x="4749" y="267"/>
                    <a:pt x="4750" y="249"/>
                  </a:cubicBezTo>
                  <a:cubicBezTo>
                    <a:pt x="4338" y="192"/>
                    <a:pt x="3923" y="144"/>
                    <a:pt x="3510" y="103"/>
                  </a:cubicBezTo>
                  <a:cubicBezTo>
                    <a:pt x="2923" y="45"/>
                    <a:pt x="2322" y="0"/>
                    <a:pt x="1720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239;p66">
              <a:extLst>
                <a:ext uri="{FF2B5EF4-FFF2-40B4-BE49-F238E27FC236}">
                  <a16:creationId xmlns:a16="http://schemas.microsoft.com/office/drawing/2014/main" id="{EFE61674-0CC2-420C-4BCE-012BB1D1BA37}"/>
                </a:ext>
              </a:extLst>
            </p:cNvPr>
            <p:cNvSpPr/>
            <p:nvPr/>
          </p:nvSpPr>
          <p:spPr>
            <a:xfrm>
              <a:off x="804987" y="1057415"/>
              <a:ext cx="70479" cy="11070"/>
            </a:xfrm>
            <a:custGeom>
              <a:avLst/>
              <a:gdLst/>
              <a:ahLst/>
              <a:cxnLst/>
              <a:rect l="l" t="t" r="r" b="b"/>
              <a:pathLst>
                <a:path w="2050" h="322" extrusionOk="0">
                  <a:moveTo>
                    <a:pt x="2049" y="1"/>
                  </a:moveTo>
                  <a:cubicBezTo>
                    <a:pt x="1359" y="3"/>
                    <a:pt x="669" y="90"/>
                    <a:pt x="0" y="263"/>
                  </a:cubicBezTo>
                  <a:lnTo>
                    <a:pt x="4" y="321"/>
                  </a:lnTo>
                  <a:cubicBezTo>
                    <a:pt x="663" y="149"/>
                    <a:pt x="1346" y="61"/>
                    <a:pt x="2027" y="59"/>
                  </a:cubicBezTo>
                  <a:lnTo>
                    <a:pt x="2049" y="1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240;p66">
              <a:extLst>
                <a:ext uri="{FF2B5EF4-FFF2-40B4-BE49-F238E27FC236}">
                  <a16:creationId xmlns:a16="http://schemas.microsoft.com/office/drawing/2014/main" id="{8E433D37-7523-EAF0-6729-67F2FB875E1E}"/>
                </a:ext>
              </a:extLst>
            </p:cNvPr>
            <p:cNvSpPr/>
            <p:nvPr/>
          </p:nvSpPr>
          <p:spPr>
            <a:xfrm>
              <a:off x="802855" y="1035584"/>
              <a:ext cx="75567" cy="14783"/>
            </a:xfrm>
            <a:custGeom>
              <a:avLst/>
              <a:gdLst/>
              <a:ahLst/>
              <a:cxnLst/>
              <a:rect l="l" t="t" r="r" b="b"/>
              <a:pathLst>
                <a:path w="2198" h="430" extrusionOk="0">
                  <a:moveTo>
                    <a:pt x="1" y="1"/>
                  </a:moveTo>
                  <a:lnTo>
                    <a:pt x="4" y="58"/>
                  </a:lnTo>
                  <a:cubicBezTo>
                    <a:pt x="745" y="128"/>
                    <a:pt x="1479" y="268"/>
                    <a:pt x="2181" y="430"/>
                  </a:cubicBezTo>
                  <a:lnTo>
                    <a:pt x="2197" y="380"/>
                  </a:lnTo>
                  <a:cubicBezTo>
                    <a:pt x="1489" y="212"/>
                    <a:pt x="750" y="73"/>
                    <a:pt x="1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241;p66">
              <a:extLst>
                <a:ext uri="{FF2B5EF4-FFF2-40B4-BE49-F238E27FC236}">
                  <a16:creationId xmlns:a16="http://schemas.microsoft.com/office/drawing/2014/main" id="{2B739DBC-9B1A-3DA2-7E5F-155B64252AE5}"/>
                </a:ext>
              </a:extLst>
            </p:cNvPr>
            <p:cNvSpPr/>
            <p:nvPr/>
          </p:nvSpPr>
          <p:spPr>
            <a:xfrm>
              <a:off x="809938" y="1135664"/>
              <a:ext cx="38299" cy="7632"/>
            </a:xfrm>
            <a:custGeom>
              <a:avLst/>
              <a:gdLst/>
              <a:ahLst/>
              <a:cxnLst/>
              <a:rect l="l" t="t" r="r" b="b"/>
              <a:pathLst>
                <a:path w="1114" h="222" extrusionOk="0">
                  <a:moveTo>
                    <a:pt x="1114" y="0"/>
                  </a:moveTo>
                  <a:lnTo>
                    <a:pt x="1114" y="0"/>
                  </a:lnTo>
                  <a:cubicBezTo>
                    <a:pt x="742" y="27"/>
                    <a:pt x="367" y="83"/>
                    <a:pt x="1" y="163"/>
                  </a:cubicBezTo>
                  <a:lnTo>
                    <a:pt x="6" y="222"/>
                  </a:lnTo>
                  <a:cubicBezTo>
                    <a:pt x="365" y="140"/>
                    <a:pt x="726" y="88"/>
                    <a:pt x="1092" y="59"/>
                  </a:cubicBezTo>
                  <a:lnTo>
                    <a:pt x="1114" y="0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242;p66">
              <a:extLst>
                <a:ext uri="{FF2B5EF4-FFF2-40B4-BE49-F238E27FC236}">
                  <a16:creationId xmlns:a16="http://schemas.microsoft.com/office/drawing/2014/main" id="{465BF3D0-43A7-21C2-AD48-A20DE7B9CEDC}"/>
                </a:ext>
              </a:extLst>
            </p:cNvPr>
            <p:cNvSpPr/>
            <p:nvPr/>
          </p:nvSpPr>
          <p:spPr>
            <a:xfrm>
              <a:off x="807600" y="1105031"/>
              <a:ext cx="48098" cy="10933"/>
            </a:xfrm>
            <a:custGeom>
              <a:avLst/>
              <a:gdLst/>
              <a:ahLst/>
              <a:cxnLst/>
              <a:rect l="l" t="t" r="r" b="b"/>
              <a:pathLst>
                <a:path w="1399" h="318" extrusionOk="0">
                  <a:moveTo>
                    <a:pt x="0" y="1"/>
                  </a:moveTo>
                  <a:lnTo>
                    <a:pt x="3" y="56"/>
                  </a:lnTo>
                  <a:cubicBezTo>
                    <a:pt x="468" y="106"/>
                    <a:pt x="930" y="193"/>
                    <a:pt x="1380" y="318"/>
                  </a:cubicBezTo>
                  <a:lnTo>
                    <a:pt x="1399" y="263"/>
                  </a:lnTo>
                  <a:cubicBezTo>
                    <a:pt x="939" y="138"/>
                    <a:pt x="472" y="49"/>
                    <a:pt x="0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243;p66">
              <a:extLst>
                <a:ext uri="{FF2B5EF4-FFF2-40B4-BE49-F238E27FC236}">
                  <a16:creationId xmlns:a16="http://schemas.microsoft.com/office/drawing/2014/main" id="{EDB8B20C-2829-A4D3-2DD9-8A52E5080E24}"/>
                </a:ext>
              </a:extLst>
            </p:cNvPr>
            <p:cNvSpPr/>
            <p:nvPr/>
          </p:nvSpPr>
          <p:spPr>
            <a:xfrm>
              <a:off x="801549" y="1008905"/>
              <a:ext cx="90694" cy="9764"/>
            </a:xfrm>
            <a:custGeom>
              <a:avLst/>
              <a:gdLst/>
              <a:ahLst/>
              <a:cxnLst/>
              <a:rect l="l" t="t" r="r" b="b"/>
              <a:pathLst>
                <a:path w="2638" h="284" extrusionOk="0">
                  <a:moveTo>
                    <a:pt x="2638" y="1"/>
                  </a:moveTo>
                  <a:cubicBezTo>
                    <a:pt x="1761" y="31"/>
                    <a:pt x="875" y="96"/>
                    <a:pt x="1" y="229"/>
                  </a:cubicBezTo>
                  <a:lnTo>
                    <a:pt x="7" y="284"/>
                  </a:lnTo>
                  <a:cubicBezTo>
                    <a:pt x="873" y="153"/>
                    <a:pt x="1749" y="88"/>
                    <a:pt x="2619" y="57"/>
                  </a:cubicBezTo>
                  <a:lnTo>
                    <a:pt x="2638" y="1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244;p66">
              <a:extLst>
                <a:ext uri="{FF2B5EF4-FFF2-40B4-BE49-F238E27FC236}">
                  <a16:creationId xmlns:a16="http://schemas.microsoft.com/office/drawing/2014/main" id="{30867DAC-FCC9-7680-2D9A-9594363121B5}"/>
                </a:ext>
              </a:extLst>
            </p:cNvPr>
            <p:cNvSpPr/>
            <p:nvPr/>
          </p:nvSpPr>
          <p:spPr>
            <a:xfrm>
              <a:off x="799280" y="982398"/>
              <a:ext cx="100458" cy="6910"/>
            </a:xfrm>
            <a:custGeom>
              <a:avLst/>
              <a:gdLst/>
              <a:ahLst/>
              <a:cxnLst/>
              <a:rect l="l" t="t" r="r" b="b"/>
              <a:pathLst>
                <a:path w="2922" h="201" extrusionOk="0">
                  <a:moveTo>
                    <a:pt x="1" y="1"/>
                  </a:moveTo>
                  <a:lnTo>
                    <a:pt x="2" y="12"/>
                  </a:lnTo>
                  <a:lnTo>
                    <a:pt x="4" y="54"/>
                  </a:lnTo>
                  <a:cubicBezTo>
                    <a:pt x="958" y="83"/>
                    <a:pt x="1935" y="117"/>
                    <a:pt x="2902" y="201"/>
                  </a:cubicBezTo>
                  <a:lnTo>
                    <a:pt x="2922" y="146"/>
                  </a:lnTo>
                  <a:cubicBezTo>
                    <a:pt x="1967" y="61"/>
                    <a:pt x="1000" y="31"/>
                    <a:pt x="58" y="3"/>
                  </a:cubicBezTo>
                  <a:cubicBezTo>
                    <a:pt x="40" y="3"/>
                    <a:pt x="20" y="1"/>
                    <a:pt x="1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245;p66">
              <a:extLst>
                <a:ext uri="{FF2B5EF4-FFF2-40B4-BE49-F238E27FC236}">
                  <a16:creationId xmlns:a16="http://schemas.microsoft.com/office/drawing/2014/main" id="{79AE366D-86FE-8E55-A908-FE72885EA090}"/>
                </a:ext>
              </a:extLst>
            </p:cNvPr>
            <p:cNvSpPr/>
            <p:nvPr/>
          </p:nvSpPr>
          <p:spPr>
            <a:xfrm>
              <a:off x="792094" y="870458"/>
              <a:ext cx="68691" cy="11930"/>
            </a:xfrm>
            <a:custGeom>
              <a:avLst/>
              <a:gdLst/>
              <a:ahLst/>
              <a:cxnLst/>
              <a:rect l="l" t="t" r="r" b="b"/>
              <a:pathLst>
                <a:path w="1998" h="347" extrusionOk="0">
                  <a:moveTo>
                    <a:pt x="967" y="0"/>
                  </a:moveTo>
                  <a:cubicBezTo>
                    <a:pt x="708" y="0"/>
                    <a:pt x="457" y="24"/>
                    <a:pt x="216" y="71"/>
                  </a:cubicBezTo>
                  <a:cubicBezTo>
                    <a:pt x="142" y="84"/>
                    <a:pt x="70" y="102"/>
                    <a:pt x="1" y="119"/>
                  </a:cubicBezTo>
                  <a:lnTo>
                    <a:pt x="17" y="347"/>
                  </a:lnTo>
                  <a:cubicBezTo>
                    <a:pt x="96" y="321"/>
                    <a:pt x="176" y="303"/>
                    <a:pt x="257" y="289"/>
                  </a:cubicBezTo>
                  <a:cubicBezTo>
                    <a:pt x="486" y="244"/>
                    <a:pt x="723" y="221"/>
                    <a:pt x="968" y="221"/>
                  </a:cubicBezTo>
                  <a:cubicBezTo>
                    <a:pt x="1254" y="221"/>
                    <a:pt x="1551" y="252"/>
                    <a:pt x="1858" y="313"/>
                  </a:cubicBezTo>
                  <a:cubicBezTo>
                    <a:pt x="1864" y="315"/>
                    <a:pt x="1871" y="315"/>
                    <a:pt x="1878" y="315"/>
                  </a:cubicBezTo>
                  <a:cubicBezTo>
                    <a:pt x="1929" y="315"/>
                    <a:pt x="1975" y="278"/>
                    <a:pt x="1987" y="225"/>
                  </a:cubicBezTo>
                  <a:cubicBezTo>
                    <a:pt x="1997" y="166"/>
                    <a:pt x="1959" y="107"/>
                    <a:pt x="1900" y="95"/>
                  </a:cubicBezTo>
                  <a:cubicBezTo>
                    <a:pt x="1580" y="32"/>
                    <a:pt x="1268" y="0"/>
                    <a:pt x="967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246;p66">
              <a:extLst>
                <a:ext uri="{FF2B5EF4-FFF2-40B4-BE49-F238E27FC236}">
                  <a16:creationId xmlns:a16="http://schemas.microsoft.com/office/drawing/2014/main" id="{9F008254-703A-5EEC-DDF6-6F793B887988}"/>
                </a:ext>
              </a:extLst>
            </p:cNvPr>
            <p:cNvSpPr/>
            <p:nvPr/>
          </p:nvSpPr>
          <p:spPr>
            <a:xfrm>
              <a:off x="795361" y="919724"/>
              <a:ext cx="54286" cy="11345"/>
            </a:xfrm>
            <a:custGeom>
              <a:avLst/>
              <a:gdLst/>
              <a:ahLst/>
              <a:cxnLst/>
              <a:rect l="l" t="t" r="r" b="b"/>
              <a:pathLst>
                <a:path w="1579" h="330" extrusionOk="0">
                  <a:moveTo>
                    <a:pt x="898" y="1"/>
                  </a:moveTo>
                  <a:cubicBezTo>
                    <a:pt x="597" y="1"/>
                    <a:pt x="294" y="36"/>
                    <a:pt x="1" y="104"/>
                  </a:cubicBezTo>
                  <a:lnTo>
                    <a:pt x="15" y="329"/>
                  </a:lnTo>
                  <a:cubicBezTo>
                    <a:pt x="305" y="258"/>
                    <a:pt x="603" y="222"/>
                    <a:pt x="901" y="222"/>
                  </a:cubicBezTo>
                  <a:cubicBezTo>
                    <a:pt x="1083" y="222"/>
                    <a:pt x="1265" y="235"/>
                    <a:pt x="1444" y="263"/>
                  </a:cubicBezTo>
                  <a:cubicBezTo>
                    <a:pt x="1450" y="264"/>
                    <a:pt x="1456" y="265"/>
                    <a:pt x="1462" y="265"/>
                  </a:cubicBezTo>
                  <a:cubicBezTo>
                    <a:pt x="1514" y="265"/>
                    <a:pt x="1560" y="226"/>
                    <a:pt x="1568" y="170"/>
                  </a:cubicBezTo>
                  <a:cubicBezTo>
                    <a:pt x="1578" y="111"/>
                    <a:pt x="1535" y="54"/>
                    <a:pt x="1475" y="44"/>
                  </a:cubicBezTo>
                  <a:cubicBezTo>
                    <a:pt x="1285" y="15"/>
                    <a:pt x="1092" y="1"/>
                    <a:pt x="898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247;p66">
              <a:extLst>
                <a:ext uri="{FF2B5EF4-FFF2-40B4-BE49-F238E27FC236}">
                  <a16:creationId xmlns:a16="http://schemas.microsoft.com/office/drawing/2014/main" id="{C6C30456-26E0-809D-D3BC-C4C73F432D87}"/>
                </a:ext>
              </a:extLst>
            </p:cNvPr>
            <p:cNvSpPr/>
            <p:nvPr/>
          </p:nvSpPr>
          <p:spPr>
            <a:xfrm>
              <a:off x="798799" y="972600"/>
              <a:ext cx="48407" cy="10211"/>
            </a:xfrm>
            <a:custGeom>
              <a:avLst/>
              <a:gdLst/>
              <a:ahLst/>
              <a:cxnLst/>
              <a:rect l="l" t="t" r="r" b="b"/>
              <a:pathLst>
                <a:path w="1408" h="297" extrusionOk="0">
                  <a:moveTo>
                    <a:pt x="734" y="1"/>
                  </a:moveTo>
                  <a:cubicBezTo>
                    <a:pt x="488" y="1"/>
                    <a:pt x="242" y="26"/>
                    <a:pt x="0" y="75"/>
                  </a:cubicBezTo>
                  <a:lnTo>
                    <a:pt x="15" y="286"/>
                  </a:lnTo>
                  <a:lnTo>
                    <a:pt x="16" y="297"/>
                  </a:lnTo>
                  <a:cubicBezTo>
                    <a:pt x="36" y="293"/>
                    <a:pt x="53" y="290"/>
                    <a:pt x="72" y="288"/>
                  </a:cubicBezTo>
                  <a:cubicBezTo>
                    <a:pt x="293" y="245"/>
                    <a:pt x="518" y="223"/>
                    <a:pt x="742" y="223"/>
                  </a:cubicBezTo>
                  <a:cubicBezTo>
                    <a:pt x="920" y="223"/>
                    <a:pt x="1097" y="237"/>
                    <a:pt x="1271" y="264"/>
                  </a:cubicBezTo>
                  <a:cubicBezTo>
                    <a:pt x="1278" y="266"/>
                    <a:pt x="1285" y="266"/>
                    <a:pt x="1292" y="266"/>
                  </a:cubicBezTo>
                  <a:cubicBezTo>
                    <a:pt x="1345" y="266"/>
                    <a:pt x="1390" y="228"/>
                    <a:pt x="1397" y="175"/>
                  </a:cubicBezTo>
                  <a:cubicBezTo>
                    <a:pt x="1408" y="113"/>
                    <a:pt x="1369" y="59"/>
                    <a:pt x="1307" y="47"/>
                  </a:cubicBezTo>
                  <a:cubicBezTo>
                    <a:pt x="1118" y="16"/>
                    <a:pt x="926" y="1"/>
                    <a:pt x="734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248;p66">
              <a:extLst>
                <a:ext uri="{FF2B5EF4-FFF2-40B4-BE49-F238E27FC236}">
                  <a16:creationId xmlns:a16="http://schemas.microsoft.com/office/drawing/2014/main" id="{2E6C017A-57D7-92E1-5E7D-FB0EA50970B6}"/>
                </a:ext>
              </a:extLst>
            </p:cNvPr>
            <p:cNvSpPr/>
            <p:nvPr/>
          </p:nvSpPr>
          <p:spPr>
            <a:xfrm>
              <a:off x="1108699" y="433559"/>
              <a:ext cx="82237" cy="284013"/>
            </a:xfrm>
            <a:custGeom>
              <a:avLst/>
              <a:gdLst/>
              <a:ahLst/>
              <a:cxnLst/>
              <a:rect l="l" t="t" r="r" b="b"/>
              <a:pathLst>
                <a:path w="2392" h="8261" extrusionOk="0">
                  <a:moveTo>
                    <a:pt x="1245" y="1"/>
                  </a:moveTo>
                  <a:cubicBezTo>
                    <a:pt x="879" y="37"/>
                    <a:pt x="488" y="173"/>
                    <a:pt x="135" y="275"/>
                  </a:cubicBezTo>
                  <a:cubicBezTo>
                    <a:pt x="1" y="2242"/>
                    <a:pt x="684" y="4167"/>
                    <a:pt x="1427" y="5994"/>
                  </a:cubicBezTo>
                  <a:cubicBezTo>
                    <a:pt x="1737" y="6755"/>
                    <a:pt x="2057" y="7510"/>
                    <a:pt x="2392" y="8260"/>
                  </a:cubicBezTo>
                  <a:cubicBezTo>
                    <a:pt x="1801" y="5637"/>
                    <a:pt x="1466" y="2680"/>
                    <a:pt x="1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249;p66">
              <a:extLst>
                <a:ext uri="{FF2B5EF4-FFF2-40B4-BE49-F238E27FC236}">
                  <a16:creationId xmlns:a16="http://schemas.microsoft.com/office/drawing/2014/main" id="{7DD4E27B-A278-BC08-6E57-DB31899E8997}"/>
                </a:ext>
              </a:extLst>
            </p:cNvPr>
            <p:cNvSpPr/>
            <p:nvPr/>
          </p:nvSpPr>
          <p:spPr>
            <a:xfrm>
              <a:off x="1203553" y="444285"/>
              <a:ext cx="80243" cy="282294"/>
            </a:xfrm>
            <a:custGeom>
              <a:avLst/>
              <a:gdLst/>
              <a:ahLst/>
              <a:cxnLst/>
              <a:rect l="l" t="t" r="r" b="b"/>
              <a:pathLst>
                <a:path w="2334" h="8211" extrusionOk="0">
                  <a:moveTo>
                    <a:pt x="1209" y="1"/>
                  </a:moveTo>
                  <a:cubicBezTo>
                    <a:pt x="281" y="1741"/>
                    <a:pt x="117" y="3777"/>
                    <a:pt x="47" y="5747"/>
                  </a:cubicBezTo>
                  <a:cubicBezTo>
                    <a:pt x="18" y="6568"/>
                    <a:pt x="3" y="7388"/>
                    <a:pt x="0" y="8210"/>
                  </a:cubicBezTo>
                  <a:cubicBezTo>
                    <a:pt x="536" y="5575"/>
                    <a:pt x="1439" y="2739"/>
                    <a:pt x="2333" y="204"/>
                  </a:cubicBezTo>
                  <a:cubicBezTo>
                    <a:pt x="1986" y="88"/>
                    <a:pt x="1572" y="51"/>
                    <a:pt x="12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250;p66">
              <a:extLst>
                <a:ext uri="{FF2B5EF4-FFF2-40B4-BE49-F238E27FC236}">
                  <a16:creationId xmlns:a16="http://schemas.microsoft.com/office/drawing/2014/main" id="{AD2B4A6D-34E1-7F6F-B454-C1CC0B4142C9}"/>
                </a:ext>
              </a:extLst>
            </p:cNvPr>
            <p:cNvSpPr/>
            <p:nvPr/>
          </p:nvSpPr>
          <p:spPr>
            <a:xfrm>
              <a:off x="1211288" y="502731"/>
              <a:ext cx="200195" cy="229624"/>
            </a:xfrm>
            <a:custGeom>
              <a:avLst/>
              <a:gdLst/>
              <a:ahLst/>
              <a:cxnLst/>
              <a:rect l="l" t="t" r="r" b="b"/>
              <a:pathLst>
                <a:path w="5823" h="6679" extrusionOk="0">
                  <a:moveTo>
                    <a:pt x="4926" y="1"/>
                  </a:moveTo>
                  <a:cubicBezTo>
                    <a:pt x="3290" y="1101"/>
                    <a:pt x="2188" y="2821"/>
                    <a:pt x="1199" y="4527"/>
                  </a:cubicBezTo>
                  <a:cubicBezTo>
                    <a:pt x="788" y="5238"/>
                    <a:pt x="388" y="5956"/>
                    <a:pt x="0" y="6679"/>
                  </a:cubicBezTo>
                  <a:cubicBezTo>
                    <a:pt x="1711" y="4605"/>
                    <a:pt x="3842" y="2527"/>
                    <a:pt x="5823" y="710"/>
                  </a:cubicBezTo>
                  <a:cubicBezTo>
                    <a:pt x="5571" y="444"/>
                    <a:pt x="5223" y="217"/>
                    <a:pt x="4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251;p66">
              <a:extLst>
                <a:ext uri="{FF2B5EF4-FFF2-40B4-BE49-F238E27FC236}">
                  <a16:creationId xmlns:a16="http://schemas.microsoft.com/office/drawing/2014/main" id="{E4BDC7CA-B84B-3D3C-28B1-8B65FD672CA4}"/>
                </a:ext>
              </a:extLst>
            </p:cNvPr>
            <p:cNvSpPr/>
            <p:nvPr/>
          </p:nvSpPr>
          <p:spPr>
            <a:xfrm>
              <a:off x="1119872" y="685528"/>
              <a:ext cx="166090" cy="492734"/>
            </a:xfrm>
            <a:custGeom>
              <a:avLst/>
              <a:gdLst/>
              <a:ahLst/>
              <a:cxnLst/>
              <a:rect l="l" t="t" r="r" b="b"/>
              <a:pathLst>
                <a:path w="4831" h="14332" extrusionOk="0">
                  <a:moveTo>
                    <a:pt x="2420" y="0"/>
                  </a:moveTo>
                  <a:cubicBezTo>
                    <a:pt x="1447" y="0"/>
                    <a:pt x="610" y="587"/>
                    <a:pt x="236" y="1422"/>
                  </a:cubicBezTo>
                  <a:cubicBezTo>
                    <a:pt x="224" y="1442"/>
                    <a:pt x="217" y="1462"/>
                    <a:pt x="208" y="1484"/>
                  </a:cubicBezTo>
                  <a:cubicBezTo>
                    <a:pt x="69" y="1816"/>
                    <a:pt x="1" y="2186"/>
                    <a:pt x="28" y="2575"/>
                  </a:cubicBezTo>
                  <a:lnTo>
                    <a:pt x="36" y="2697"/>
                  </a:lnTo>
                  <a:lnTo>
                    <a:pt x="40" y="2751"/>
                  </a:lnTo>
                  <a:lnTo>
                    <a:pt x="95" y="3565"/>
                  </a:lnTo>
                  <a:lnTo>
                    <a:pt x="99" y="3619"/>
                  </a:lnTo>
                  <a:lnTo>
                    <a:pt x="126" y="4029"/>
                  </a:lnTo>
                  <a:lnTo>
                    <a:pt x="142" y="4257"/>
                  </a:lnTo>
                  <a:lnTo>
                    <a:pt x="199" y="5116"/>
                  </a:lnTo>
                  <a:lnTo>
                    <a:pt x="202" y="5174"/>
                  </a:lnTo>
                  <a:lnTo>
                    <a:pt x="221" y="5448"/>
                  </a:lnTo>
                  <a:lnTo>
                    <a:pt x="236" y="5672"/>
                  </a:lnTo>
                  <a:lnTo>
                    <a:pt x="256" y="5966"/>
                  </a:lnTo>
                  <a:lnTo>
                    <a:pt x="260" y="6021"/>
                  </a:lnTo>
                  <a:lnTo>
                    <a:pt x="296" y="6560"/>
                  </a:lnTo>
                  <a:lnTo>
                    <a:pt x="298" y="6613"/>
                  </a:lnTo>
                  <a:lnTo>
                    <a:pt x="322" y="6957"/>
                  </a:lnTo>
                  <a:lnTo>
                    <a:pt x="336" y="7167"/>
                  </a:lnTo>
                  <a:lnTo>
                    <a:pt x="337" y="7178"/>
                  </a:lnTo>
                  <a:lnTo>
                    <a:pt x="338" y="7220"/>
                  </a:lnTo>
                  <a:lnTo>
                    <a:pt x="402" y="8166"/>
                  </a:lnTo>
                  <a:lnTo>
                    <a:pt x="407" y="8221"/>
                  </a:lnTo>
                  <a:lnTo>
                    <a:pt x="439" y="8714"/>
                  </a:lnTo>
                  <a:lnTo>
                    <a:pt x="444" y="8771"/>
                  </a:lnTo>
                  <a:lnTo>
                    <a:pt x="501" y="9611"/>
                  </a:lnTo>
                  <a:lnTo>
                    <a:pt x="504" y="9670"/>
                  </a:lnTo>
                  <a:lnTo>
                    <a:pt x="577" y="10734"/>
                  </a:lnTo>
                  <a:lnTo>
                    <a:pt x="579" y="10790"/>
                  </a:lnTo>
                  <a:lnTo>
                    <a:pt x="646" y="11787"/>
                  </a:lnTo>
                  <a:lnTo>
                    <a:pt x="651" y="11846"/>
                  </a:lnTo>
                  <a:lnTo>
                    <a:pt x="817" y="14332"/>
                  </a:lnTo>
                  <a:lnTo>
                    <a:pt x="1737" y="11683"/>
                  </a:lnTo>
                  <a:lnTo>
                    <a:pt x="1758" y="11625"/>
                  </a:lnTo>
                  <a:lnTo>
                    <a:pt x="1957" y="11051"/>
                  </a:lnTo>
                  <a:lnTo>
                    <a:pt x="1975" y="10996"/>
                  </a:lnTo>
                  <a:lnTo>
                    <a:pt x="2528" y="9407"/>
                  </a:lnTo>
                  <a:lnTo>
                    <a:pt x="2550" y="9349"/>
                  </a:lnTo>
                  <a:lnTo>
                    <a:pt x="2619" y="9143"/>
                  </a:lnTo>
                  <a:lnTo>
                    <a:pt x="2637" y="9093"/>
                  </a:lnTo>
                  <a:lnTo>
                    <a:pt x="3019" y="7994"/>
                  </a:lnTo>
                  <a:lnTo>
                    <a:pt x="3038" y="7938"/>
                  </a:lnTo>
                  <a:lnTo>
                    <a:pt x="3236" y="7367"/>
                  </a:lnTo>
                  <a:lnTo>
                    <a:pt x="3257" y="7312"/>
                  </a:lnTo>
                  <a:lnTo>
                    <a:pt x="3540" y="6498"/>
                  </a:lnTo>
                  <a:lnTo>
                    <a:pt x="3558" y="6443"/>
                  </a:lnTo>
                  <a:lnTo>
                    <a:pt x="3625" y="6249"/>
                  </a:lnTo>
                  <a:lnTo>
                    <a:pt x="3646" y="6193"/>
                  </a:lnTo>
                  <a:lnTo>
                    <a:pt x="4006" y="5155"/>
                  </a:lnTo>
                  <a:lnTo>
                    <a:pt x="4024" y="5103"/>
                  </a:lnTo>
                  <a:lnTo>
                    <a:pt x="4448" y="3880"/>
                  </a:lnTo>
                  <a:lnTo>
                    <a:pt x="4465" y="3828"/>
                  </a:lnTo>
                  <a:lnTo>
                    <a:pt x="4685" y="3198"/>
                  </a:lnTo>
                  <a:cubicBezTo>
                    <a:pt x="4726" y="3083"/>
                    <a:pt x="4756" y="2966"/>
                    <a:pt x="4776" y="2847"/>
                  </a:cubicBezTo>
                  <a:cubicBezTo>
                    <a:pt x="4782" y="2831"/>
                    <a:pt x="4784" y="2813"/>
                    <a:pt x="4785" y="2795"/>
                  </a:cubicBezTo>
                  <a:cubicBezTo>
                    <a:pt x="4831" y="2520"/>
                    <a:pt x="4829" y="2245"/>
                    <a:pt x="4781" y="1979"/>
                  </a:cubicBezTo>
                  <a:cubicBezTo>
                    <a:pt x="4777" y="1958"/>
                    <a:pt x="4775" y="1935"/>
                    <a:pt x="4767" y="1913"/>
                  </a:cubicBezTo>
                  <a:cubicBezTo>
                    <a:pt x="4563" y="909"/>
                    <a:pt x="3731" y="80"/>
                    <a:pt x="2620" y="8"/>
                  </a:cubicBezTo>
                  <a:cubicBezTo>
                    <a:pt x="2591" y="7"/>
                    <a:pt x="2558" y="5"/>
                    <a:pt x="2529" y="3"/>
                  </a:cubicBezTo>
                  <a:cubicBezTo>
                    <a:pt x="2493" y="1"/>
                    <a:pt x="2456" y="0"/>
                    <a:pt x="24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252;p66">
              <a:extLst>
                <a:ext uri="{FF2B5EF4-FFF2-40B4-BE49-F238E27FC236}">
                  <a16:creationId xmlns:a16="http://schemas.microsoft.com/office/drawing/2014/main" id="{F73B434B-D536-100D-1C9F-83F831558D89}"/>
                </a:ext>
              </a:extLst>
            </p:cNvPr>
            <p:cNvSpPr/>
            <p:nvPr/>
          </p:nvSpPr>
          <p:spPr>
            <a:xfrm>
              <a:off x="1130014" y="906866"/>
              <a:ext cx="112182" cy="6051"/>
            </a:xfrm>
            <a:custGeom>
              <a:avLst/>
              <a:gdLst/>
              <a:ahLst/>
              <a:cxnLst/>
              <a:rect l="l" t="t" r="r" b="b"/>
              <a:pathLst>
                <a:path w="3263" h="176" extrusionOk="0">
                  <a:moveTo>
                    <a:pt x="2861" y="0"/>
                  </a:moveTo>
                  <a:cubicBezTo>
                    <a:pt x="2448" y="0"/>
                    <a:pt x="2041" y="16"/>
                    <a:pt x="1651" y="30"/>
                  </a:cubicBezTo>
                  <a:cubicBezTo>
                    <a:pt x="1120" y="49"/>
                    <a:pt x="563" y="73"/>
                    <a:pt x="1" y="122"/>
                  </a:cubicBezTo>
                  <a:lnTo>
                    <a:pt x="3" y="175"/>
                  </a:lnTo>
                  <a:cubicBezTo>
                    <a:pt x="565" y="128"/>
                    <a:pt x="1121" y="105"/>
                    <a:pt x="1653" y="86"/>
                  </a:cubicBezTo>
                  <a:cubicBezTo>
                    <a:pt x="2042" y="71"/>
                    <a:pt x="2447" y="55"/>
                    <a:pt x="2858" y="55"/>
                  </a:cubicBezTo>
                  <a:cubicBezTo>
                    <a:pt x="2986" y="55"/>
                    <a:pt x="3115" y="57"/>
                    <a:pt x="3245" y="60"/>
                  </a:cubicBezTo>
                  <a:lnTo>
                    <a:pt x="3263" y="5"/>
                  </a:lnTo>
                  <a:cubicBezTo>
                    <a:pt x="3129" y="2"/>
                    <a:pt x="2995" y="0"/>
                    <a:pt x="2861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253;p66">
              <a:extLst>
                <a:ext uri="{FF2B5EF4-FFF2-40B4-BE49-F238E27FC236}">
                  <a16:creationId xmlns:a16="http://schemas.microsoft.com/office/drawing/2014/main" id="{BEEC7B96-F29A-2B3E-A0E2-ECD006B12110}"/>
                </a:ext>
              </a:extLst>
            </p:cNvPr>
            <p:cNvSpPr/>
            <p:nvPr/>
          </p:nvSpPr>
          <p:spPr>
            <a:xfrm>
              <a:off x="1128639" y="890398"/>
              <a:ext cx="116617" cy="9970"/>
            </a:xfrm>
            <a:custGeom>
              <a:avLst/>
              <a:gdLst/>
              <a:ahLst/>
              <a:cxnLst/>
              <a:rect l="l" t="t" r="r" b="b"/>
              <a:pathLst>
                <a:path w="3392" h="290" extrusionOk="0">
                  <a:moveTo>
                    <a:pt x="555" y="0"/>
                  </a:moveTo>
                  <a:cubicBezTo>
                    <a:pt x="370" y="0"/>
                    <a:pt x="185" y="3"/>
                    <a:pt x="1" y="7"/>
                  </a:cubicBezTo>
                  <a:lnTo>
                    <a:pt x="5" y="62"/>
                  </a:lnTo>
                  <a:cubicBezTo>
                    <a:pt x="178" y="58"/>
                    <a:pt x="352" y="56"/>
                    <a:pt x="526" y="56"/>
                  </a:cubicBezTo>
                  <a:cubicBezTo>
                    <a:pt x="1472" y="56"/>
                    <a:pt x="2429" y="117"/>
                    <a:pt x="3370" y="290"/>
                  </a:cubicBezTo>
                  <a:lnTo>
                    <a:pt x="3391" y="234"/>
                  </a:lnTo>
                  <a:cubicBezTo>
                    <a:pt x="2452" y="62"/>
                    <a:pt x="1498" y="0"/>
                    <a:pt x="555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254;p66">
              <a:extLst>
                <a:ext uri="{FF2B5EF4-FFF2-40B4-BE49-F238E27FC236}">
                  <a16:creationId xmlns:a16="http://schemas.microsoft.com/office/drawing/2014/main" id="{78CED7B6-F613-89AA-E562-E64562601346}"/>
                </a:ext>
              </a:extLst>
            </p:cNvPr>
            <p:cNvSpPr/>
            <p:nvPr/>
          </p:nvSpPr>
          <p:spPr>
            <a:xfrm>
              <a:off x="1126679" y="856912"/>
              <a:ext cx="131538" cy="6498"/>
            </a:xfrm>
            <a:custGeom>
              <a:avLst/>
              <a:gdLst/>
              <a:ahLst/>
              <a:cxnLst/>
              <a:rect l="l" t="t" r="r" b="b"/>
              <a:pathLst>
                <a:path w="3826" h="189" extrusionOk="0">
                  <a:moveTo>
                    <a:pt x="1682" y="1"/>
                  </a:moveTo>
                  <a:cubicBezTo>
                    <a:pt x="1663" y="1"/>
                    <a:pt x="1643" y="1"/>
                    <a:pt x="1624" y="1"/>
                  </a:cubicBezTo>
                  <a:cubicBezTo>
                    <a:pt x="1044" y="3"/>
                    <a:pt x="504" y="46"/>
                    <a:pt x="1" y="131"/>
                  </a:cubicBezTo>
                  <a:lnTo>
                    <a:pt x="4" y="189"/>
                  </a:lnTo>
                  <a:cubicBezTo>
                    <a:pt x="505" y="104"/>
                    <a:pt x="1046" y="59"/>
                    <a:pt x="1623" y="56"/>
                  </a:cubicBezTo>
                  <a:cubicBezTo>
                    <a:pt x="1636" y="56"/>
                    <a:pt x="1650" y="56"/>
                    <a:pt x="1664" y="56"/>
                  </a:cubicBezTo>
                  <a:cubicBezTo>
                    <a:pt x="2380" y="56"/>
                    <a:pt x="3103" y="113"/>
                    <a:pt x="3808" y="170"/>
                  </a:cubicBezTo>
                  <a:lnTo>
                    <a:pt x="3826" y="118"/>
                  </a:lnTo>
                  <a:cubicBezTo>
                    <a:pt x="3122" y="59"/>
                    <a:pt x="2397" y="1"/>
                    <a:pt x="1682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255;p66">
              <a:extLst>
                <a:ext uri="{FF2B5EF4-FFF2-40B4-BE49-F238E27FC236}">
                  <a16:creationId xmlns:a16="http://schemas.microsoft.com/office/drawing/2014/main" id="{564B1795-53F3-BACA-E555-7163A811DD79}"/>
                </a:ext>
              </a:extLst>
            </p:cNvPr>
            <p:cNvSpPr/>
            <p:nvPr/>
          </p:nvSpPr>
          <p:spPr>
            <a:xfrm>
              <a:off x="1123104" y="804414"/>
              <a:ext cx="150309" cy="14543"/>
            </a:xfrm>
            <a:custGeom>
              <a:avLst/>
              <a:gdLst/>
              <a:ahLst/>
              <a:cxnLst/>
              <a:rect l="l" t="t" r="r" b="b"/>
              <a:pathLst>
                <a:path w="4372" h="423" extrusionOk="0">
                  <a:moveTo>
                    <a:pt x="1594" y="1"/>
                  </a:moveTo>
                  <a:cubicBezTo>
                    <a:pt x="1069" y="1"/>
                    <a:pt x="537" y="36"/>
                    <a:pt x="1" y="107"/>
                  </a:cubicBezTo>
                  <a:lnTo>
                    <a:pt x="5" y="161"/>
                  </a:lnTo>
                  <a:cubicBezTo>
                    <a:pt x="536" y="90"/>
                    <a:pt x="1063" y="55"/>
                    <a:pt x="1582" y="55"/>
                  </a:cubicBezTo>
                  <a:cubicBezTo>
                    <a:pt x="2293" y="55"/>
                    <a:pt x="2991" y="121"/>
                    <a:pt x="3664" y="252"/>
                  </a:cubicBezTo>
                  <a:cubicBezTo>
                    <a:pt x="3923" y="303"/>
                    <a:pt x="4149" y="357"/>
                    <a:pt x="4354" y="422"/>
                  </a:cubicBezTo>
                  <a:lnTo>
                    <a:pt x="4371" y="370"/>
                  </a:lnTo>
                  <a:cubicBezTo>
                    <a:pt x="4165" y="305"/>
                    <a:pt x="3934" y="249"/>
                    <a:pt x="3675" y="198"/>
                  </a:cubicBezTo>
                  <a:cubicBezTo>
                    <a:pt x="3002" y="66"/>
                    <a:pt x="2305" y="1"/>
                    <a:pt x="1594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256;p66">
              <a:extLst>
                <a:ext uri="{FF2B5EF4-FFF2-40B4-BE49-F238E27FC236}">
                  <a16:creationId xmlns:a16="http://schemas.microsoft.com/office/drawing/2014/main" id="{D64AC4BA-D65C-7A7A-4D18-259C6F2364B9}"/>
                </a:ext>
              </a:extLst>
            </p:cNvPr>
            <p:cNvSpPr/>
            <p:nvPr/>
          </p:nvSpPr>
          <p:spPr>
            <a:xfrm>
              <a:off x="1126989" y="729535"/>
              <a:ext cx="157254" cy="24032"/>
            </a:xfrm>
            <a:custGeom>
              <a:avLst/>
              <a:gdLst/>
              <a:ahLst/>
              <a:cxnLst/>
              <a:rect l="l" t="t" r="r" b="b"/>
              <a:pathLst>
                <a:path w="4574" h="699" extrusionOk="0">
                  <a:moveTo>
                    <a:pt x="1509" y="0"/>
                  </a:moveTo>
                  <a:cubicBezTo>
                    <a:pt x="1013" y="0"/>
                    <a:pt x="516" y="48"/>
                    <a:pt x="29" y="142"/>
                  </a:cubicBezTo>
                  <a:cubicBezTo>
                    <a:pt x="17" y="162"/>
                    <a:pt x="10" y="182"/>
                    <a:pt x="1" y="204"/>
                  </a:cubicBezTo>
                  <a:cubicBezTo>
                    <a:pt x="503" y="105"/>
                    <a:pt x="1013" y="55"/>
                    <a:pt x="1523" y="55"/>
                  </a:cubicBezTo>
                  <a:cubicBezTo>
                    <a:pt x="1732" y="55"/>
                    <a:pt x="1941" y="64"/>
                    <a:pt x="2149" y="81"/>
                  </a:cubicBezTo>
                  <a:cubicBezTo>
                    <a:pt x="2984" y="153"/>
                    <a:pt x="3806" y="362"/>
                    <a:pt x="4574" y="699"/>
                  </a:cubicBezTo>
                  <a:cubicBezTo>
                    <a:pt x="4570" y="678"/>
                    <a:pt x="4568" y="655"/>
                    <a:pt x="4560" y="633"/>
                  </a:cubicBezTo>
                  <a:cubicBezTo>
                    <a:pt x="3799" y="305"/>
                    <a:pt x="2982" y="97"/>
                    <a:pt x="2154" y="27"/>
                  </a:cubicBezTo>
                  <a:cubicBezTo>
                    <a:pt x="1939" y="9"/>
                    <a:pt x="1724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257;p66">
              <a:extLst>
                <a:ext uri="{FF2B5EF4-FFF2-40B4-BE49-F238E27FC236}">
                  <a16:creationId xmlns:a16="http://schemas.microsoft.com/office/drawing/2014/main" id="{B5078B15-622B-3D2D-5C1A-0A4C583BDAB4}"/>
                </a:ext>
              </a:extLst>
            </p:cNvPr>
            <p:cNvSpPr/>
            <p:nvPr/>
          </p:nvSpPr>
          <p:spPr>
            <a:xfrm>
              <a:off x="1121075" y="773059"/>
              <a:ext cx="163339" cy="10383"/>
            </a:xfrm>
            <a:custGeom>
              <a:avLst/>
              <a:gdLst/>
              <a:ahLst/>
              <a:cxnLst/>
              <a:rect l="l" t="t" r="r" b="b"/>
              <a:pathLst>
                <a:path w="4751" h="302" extrusionOk="0">
                  <a:moveTo>
                    <a:pt x="1720" y="0"/>
                  </a:moveTo>
                  <a:cubicBezTo>
                    <a:pt x="1145" y="0"/>
                    <a:pt x="568" y="41"/>
                    <a:pt x="1" y="151"/>
                  </a:cubicBezTo>
                  <a:lnTo>
                    <a:pt x="5" y="205"/>
                  </a:lnTo>
                  <a:cubicBezTo>
                    <a:pt x="572" y="96"/>
                    <a:pt x="1148" y="56"/>
                    <a:pt x="1723" y="56"/>
                  </a:cubicBezTo>
                  <a:cubicBezTo>
                    <a:pt x="2322" y="56"/>
                    <a:pt x="2919" y="100"/>
                    <a:pt x="3504" y="156"/>
                  </a:cubicBezTo>
                  <a:cubicBezTo>
                    <a:pt x="3916" y="197"/>
                    <a:pt x="4329" y="247"/>
                    <a:pt x="4741" y="301"/>
                  </a:cubicBezTo>
                  <a:cubicBezTo>
                    <a:pt x="4747" y="285"/>
                    <a:pt x="4749" y="267"/>
                    <a:pt x="4750" y="249"/>
                  </a:cubicBezTo>
                  <a:cubicBezTo>
                    <a:pt x="4338" y="192"/>
                    <a:pt x="3923" y="144"/>
                    <a:pt x="3510" y="104"/>
                  </a:cubicBezTo>
                  <a:cubicBezTo>
                    <a:pt x="2924" y="45"/>
                    <a:pt x="2323" y="0"/>
                    <a:pt x="17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258;p66">
              <a:extLst>
                <a:ext uri="{FF2B5EF4-FFF2-40B4-BE49-F238E27FC236}">
                  <a16:creationId xmlns:a16="http://schemas.microsoft.com/office/drawing/2014/main" id="{E89A6C62-73E9-EF6E-CF98-A9D37A70DDCE}"/>
                </a:ext>
              </a:extLst>
            </p:cNvPr>
            <p:cNvSpPr/>
            <p:nvPr/>
          </p:nvSpPr>
          <p:spPr>
            <a:xfrm>
              <a:off x="1137062" y="1006911"/>
              <a:ext cx="70479" cy="11070"/>
            </a:xfrm>
            <a:custGeom>
              <a:avLst/>
              <a:gdLst/>
              <a:ahLst/>
              <a:cxnLst/>
              <a:rect l="l" t="t" r="r" b="b"/>
              <a:pathLst>
                <a:path w="2050" h="322" extrusionOk="0">
                  <a:moveTo>
                    <a:pt x="2050" y="1"/>
                  </a:moveTo>
                  <a:lnTo>
                    <a:pt x="2050" y="1"/>
                  </a:lnTo>
                  <a:cubicBezTo>
                    <a:pt x="1360" y="3"/>
                    <a:pt x="670" y="90"/>
                    <a:pt x="1" y="263"/>
                  </a:cubicBezTo>
                  <a:lnTo>
                    <a:pt x="4" y="322"/>
                  </a:lnTo>
                  <a:cubicBezTo>
                    <a:pt x="663" y="149"/>
                    <a:pt x="1346" y="61"/>
                    <a:pt x="2028" y="59"/>
                  </a:cubicBezTo>
                  <a:lnTo>
                    <a:pt x="2050" y="1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259;p66">
              <a:extLst>
                <a:ext uri="{FF2B5EF4-FFF2-40B4-BE49-F238E27FC236}">
                  <a16:creationId xmlns:a16="http://schemas.microsoft.com/office/drawing/2014/main" id="{228FABD1-23D9-9814-93EB-4E480AD332DA}"/>
                </a:ext>
              </a:extLst>
            </p:cNvPr>
            <p:cNvSpPr/>
            <p:nvPr/>
          </p:nvSpPr>
          <p:spPr>
            <a:xfrm>
              <a:off x="1134965" y="985080"/>
              <a:ext cx="75567" cy="14818"/>
            </a:xfrm>
            <a:custGeom>
              <a:avLst/>
              <a:gdLst/>
              <a:ahLst/>
              <a:cxnLst/>
              <a:rect l="l" t="t" r="r" b="b"/>
              <a:pathLst>
                <a:path w="2198" h="431" extrusionOk="0">
                  <a:moveTo>
                    <a:pt x="0" y="1"/>
                  </a:moveTo>
                  <a:lnTo>
                    <a:pt x="5" y="58"/>
                  </a:lnTo>
                  <a:cubicBezTo>
                    <a:pt x="745" y="128"/>
                    <a:pt x="1479" y="268"/>
                    <a:pt x="2180" y="430"/>
                  </a:cubicBezTo>
                  <a:lnTo>
                    <a:pt x="2198" y="380"/>
                  </a:lnTo>
                  <a:cubicBezTo>
                    <a:pt x="1488" y="212"/>
                    <a:pt x="749" y="73"/>
                    <a:pt x="0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260;p66">
              <a:extLst>
                <a:ext uri="{FF2B5EF4-FFF2-40B4-BE49-F238E27FC236}">
                  <a16:creationId xmlns:a16="http://schemas.microsoft.com/office/drawing/2014/main" id="{DDFEEDFB-E187-1316-54BA-A2C884BC85C5}"/>
                </a:ext>
              </a:extLst>
            </p:cNvPr>
            <p:cNvSpPr/>
            <p:nvPr/>
          </p:nvSpPr>
          <p:spPr>
            <a:xfrm>
              <a:off x="1142047" y="1085160"/>
              <a:ext cx="38299" cy="7632"/>
            </a:xfrm>
            <a:custGeom>
              <a:avLst/>
              <a:gdLst/>
              <a:ahLst/>
              <a:cxnLst/>
              <a:rect l="l" t="t" r="r" b="b"/>
              <a:pathLst>
                <a:path w="1114" h="222" extrusionOk="0">
                  <a:moveTo>
                    <a:pt x="1113" y="1"/>
                  </a:moveTo>
                  <a:cubicBezTo>
                    <a:pt x="741" y="27"/>
                    <a:pt x="367" y="83"/>
                    <a:pt x="1" y="163"/>
                  </a:cubicBezTo>
                  <a:lnTo>
                    <a:pt x="6" y="222"/>
                  </a:lnTo>
                  <a:cubicBezTo>
                    <a:pt x="364" y="140"/>
                    <a:pt x="726" y="88"/>
                    <a:pt x="1092" y="59"/>
                  </a:cubicBezTo>
                  <a:lnTo>
                    <a:pt x="1113" y="1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261;p66">
              <a:extLst>
                <a:ext uri="{FF2B5EF4-FFF2-40B4-BE49-F238E27FC236}">
                  <a16:creationId xmlns:a16="http://schemas.microsoft.com/office/drawing/2014/main" id="{8FCC5124-37E2-7890-5F7A-DA0267FBBDFE}"/>
                </a:ext>
              </a:extLst>
            </p:cNvPr>
            <p:cNvSpPr/>
            <p:nvPr/>
          </p:nvSpPr>
          <p:spPr>
            <a:xfrm>
              <a:off x="1139675" y="1054527"/>
              <a:ext cx="48098" cy="10967"/>
            </a:xfrm>
            <a:custGeom>
              <a:avLst/>
              <a:gdLst/>
              <a:ahLst/>
              <a:cxnLst/>
              <a:rect l="l" t="t" r="r" b="b"/>
              <a:pathLst>
                <a:path w="1399" h="319" extrusionOk="0">
                  <a:moveTo>
                    <a:pt x="1" y="1"/>
                  </a:moveTo>
                  <a:lnTo>
                    <a:pt x="3" y="57"/>
                  </a:lnTo>
                  <a:cubicBezTo>
                    <a:pt x="468" y="106"/>
                    <a:pt x="932" y="193"/>
                    <a:pt x="1381" y="318"/>
                  </a:cubicBezTo>
                  <a:lnTo>
                    <a:pt x="1399" y="263"/>
                  </a:lnTo>
                  <a:cubicBezTo>
                    <a:pt x="941" y="138"/>
                    <a:pt x="473" y="49"/>
                    <a:pt x="1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262;p66">
              <a:extLst>
                <a:ext uri="{FF2B5EF4-FFF2-40B4-BE49-F238E27FC236}">
                  <a16:creationId xmlns:a16="http://schemas.microsoft.com/office/drawing/2014/main" id="{CEE71361-36D3-9C7A-A89F-DAE0765103EE}"/>
                </a:ext>
              </a:extLst>
            </p:cNvPr>
            <p:cNvSpPr/>
            <p:nvPr/>
          </p:nvSpPr>
          <p:spPr>
            <a:xfrm>
              <a:off x="1133693" y="958436"/>
              <a:ext cx="90626" cy="9730"/>
            </a:xfrm>
            <a:custGeom>
              <a:avLst/>
              <a:gdLst/>
              <a:ahLst/>
              <a:cxnLst/>
              <a:rect l="l" t="t" r="r" b="b"/>
              <a:pathLst>
                <a:path w="2636" h="283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1760" y="30"/>
                    <a:pt x="874" y="95"/>
                    <a:pt x="0" y="228"/>
                  </a:cubicBezTo>
                  <a:lnTo>
                    <a:pt x="5" y="283"/>
                  </a:lnTo>
                  <a:cubicBezTo>
                    <a:pt x="871" y="152"/>
                    <a:pt x="1748" y="87"/>
                    <a:pt x="2617" y="57"/>
                  </a:cubicBezTo>
                  <a:lnTo>
                    <a:pt x="2636" y="0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263;p66">
              <a:extLst>
                <a:ext uri="{FF2B5EF4-FFF2-40B4-BE49-F238E27FC236}">
                  <a16:creationId xmlns:a16="http://schemas.microsoft.com/office/drawing/2014/main" id="{730BAD2B-0692-4E61-B62E-FF9AA72F5313}"/>
                </a:ext>
              </a:extLst>
            </p:cNvPr>
            <p:cNvSpPr/>
            <p:nvPr/>
          </p:nvSpPr>
          <p:spPr>
            <a:xfrm>
              <a:off x="1131424" y="931894"/>
              <a:ext cx="100458" cy="6910"/>
            </a:xfrm>
            <a:custGeom>
              <a:avLst/>
              <a:gdLst/>
              <a:ahLst/>
              <a:cxnLst/>
              <a:rect l="l" t="t" r="r" b="b"/>
              <a:pathLst>
                <a:path w="2922" h="201" extrusionOk="0">
                  <a:moveTo>
                    <a:pt x="0" y="1"/>
                  </a:moveTo>
                  <a:lnTo>
                    <a:pt x="1" y="12"/>
                  </a:lnTo>
                  <a:lnTo>
                    <a:pt x="2" y="54"/>
                  </a:lnTo>
                  <a:cubicBezTo>
                    <a:pt x="956" y="83"/>
                    <a:pt x="1933" y="117"/>
                    <a:pt x="2900" y="201"/>
                  </a:cubicBezTo>
                  <a:lnTo>
                    <a:pt x="2921" y="146"/>
                  </a:lnTo>
                  <a:cubicBezTo>
                    <a:pt x="1965" y="62"/>
                    <a:pt x="998" y="31"/>
                    <a:pt x="57" y="3"/>
                  </a:cubicBezTo>
                  <a:cubicBezTo>
                    <a:pt x="38" y="3"/>
                    <a:pt x="18" y="2"/>
                    <a:pt x="0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264;p66">
              <a:extLst>
                <a:ext uri="{FF2B5EF4-FFF2-40B4-BE49-F238E27FC236}">
                  <a16:creationId xmlns:a16="http://schemas.microsoft.com/office/drawing/2014/main" id="{7BE5D319-0442-B44B-C2AB-77A9F2C50C56}"/>
                </a:ext>
              </a:extLst>
            </p:cNvPr>
            <p:cNvSpPr/>
            <p:nvPr/>
          </p:nvSpPr>
          <p:spPr>
            <a:xfrm>
              <a:off x="1124204" y="819954"/>
              <a:ext cx="68691" cy="11964"/>
            </a:xfrm>
            <a:custGeom>
              <a:avLst/>
              <a:gdLst/>
              <a:ahLst/>
              <a:cxnLst/>
              <a:rect l="l" t="t" r="r" b="b"/>
              <a:pathLst>
                <a:path w="1998" h="348" extrusionOk="0">
                  <a:moveTo>
                    <a:pt x="967" y="1"/>
                  </a:moveTo>
                  <a:cubicBezTo>
                    <a:pt x="708" y="1"/>
                    <a:pt x="457" y="24"/>
                    <a:pt x="215" y="71"/>
                  </a:cubicBezTo>
                  <a:cubicBezTo>
                    <a:pt x="142" y="84"/>
                    <a:pt x="69" y="102"/>
                    <a:pt x="0" y="119"/>
                  </a:cubicBezTo>
                  <a:lnTo>
                    <a:pt x="16" y="347"/>
                  </a:lnTo>
                  <a:cubicBezTo>
                    <a:pt x="95" y="321"/>
                    <a:pt x="177" y="305"/>
                    <a:pt x="257" y="289"/>
                  </a:cubicBezTo>
                  <a:cubicBezTo>
                    <a:pt x="485" y="244"/>
                    <a:pt x="723" y="221"/>
                    <a:pt x="968" y="221"/>
                  </a:cubicBezTo>
                  <a:cubicBezTo>
                    <a:pt x="1254" y="221"/>
                    <a:pt x="1551" y="252"/>
                    <a:pt x="1857" y="313"/>
                  </a:cubicBezTo>
                  <a:cubicBezTo>
                    <a:pt x="1864" y="315"/>
                    <a:pt x="1870" y="315"/>
                    <a:pt x="1877" y="315"/>
                  </a:cubicBezTo>
                  <a:cubicBezTo>
                    <a:pt x="1929" y="315"/>
                    <a:pt x="1975" y="279"/>
                    <a:pt x="1986" y="225"/>
                  </a:cubicBezTo>
                  <a:cubicBezTo>
                    <a:pt x="1998" y="166"/>
                    <a:pt x="1960" y="107"/>
                    <a:pt x="1900" y="96"/>
                  </a:cubicBezTo>
                  <a:cubicBezTo>
                    <a:pt x="1580" y="32"/>
                    <a:pt x="1268" y="1"/>
                    <a:pt x="967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265;p66">
              <a:extLst>
                <a:ext uri="{FF2B5EF4-FFF2-40B4-BE49-F238E27FC236}">
                  <a16:creationId xmlns:a16="http://schemas.microsoft.com/office/drawing/2014/main" id="{404815D1-B5FE-4A0D-7E31-79310860A578}"/>
                </a:ext>
              </a:extLst>
            </p:cNvPr>
            <p:cNvSpPr/>
            <p:nvPr/>
          </p:nvSpPr>
          <p:spPr>
            <a:xfrm>
              <a:off x="1127470" y="869254"/>
              <a:ext cx="54252" cy="11311"/>
            </a:xfrm>
            <a:custGeom>
              <a:avLst/>
              <a:gdLst/>
              <a:ahLst/>
              <a:cxnLst/>
              <a:rect l="l" t="t" r="r" b="b"/>
              <a:pathLst>
                <a:path w="1578" h="329" extrusionOk="0">
                  <a:moveTo>
                    <a:pt x="901" y="0"/>
                  </a:moveTo>
                  <a:cubicBezTo>
                    <a:pt x="598" y="0"/>
                    <a:pt x="295" y="35"/>
                    <a:pt x="0" y="104"/>
                  </a:cubicBezTo>
                  <a:lnTo>
                    <a:pt x="15" y="328"/>
                  </a:lnTo>
                  <a:cubicBezTo>
                    <a:pt x="305" y="257"/>
                    <a:pt x="603" y="221"/>
                    <a:pt x="901" y="221"/>
                  </a:cubicBezTo>
                  <a:cubicBezTo>
                    <a:pt x="1083" y="221"/>
                    <a:pt x="1264" y="235"/>
                    <a:pt x="1443" y="262"/>
                  </a:cubicBezTo>
                  <a:cubicBezTo>
                    <a:pt x="1449" y="263"/>
                    <a:pt x="1455" y="264"/>
                    <a:pt x="1461" y="264"/>
                  </a:cubicBezTo>
                  <a:cubicBezTo>
                    <a:pt x="1513" y="264"/>
                    <a:pt x="1559" y="225"/>
                    <a:pt x="1567" y="169"/>
                  </a:cubicBezTo>
                  <a:cubicBezTo>
                    <a:pt x="1577" y="110"/>
                    <a:pt x="1535" y="53"/>
                    <a:pt x="1476" y="43"/>
                  </a:cubicBezTo>
                  <a:cubicBezTo>
                    <a:pt x="1286" y="14"/>
                    <a:pt x="1093" y="0"/>
                    <a:pt x="901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266;p66">
              <a:extLst>
                <a:ext uri="{FF2B5EF4-FFF2-40B4-BE49-F238E27FC236}">
                  <a16:creationId xmlns:a16="http://schemas.microsoft.com/office/drawing/2014/main" id="{98FB2F3C-8104-C139-FA15-0B31C03A1E88}"/>
                </a:ext>
              </a:extLst>
            </p:cNvPr>
            <p:cNvSpPr/>
            <p:nvPr/>
          </p:nvSpPr>
          <p:spPr>
            <a:xfrm>
              <a:off x="1130908" y="922130"/>
              <a:ext cx="48441" cy="10176"/>
            </a:xfrm>
            <a:custGeom>
              <a:avLst/>
              <a:gdLst/>
              <a:ahLst/>
              <a:cxnLst/>
              <a:rect l="l" t="t" r="r" b="b"/>
              <a:pathLst>
                <a:path w="1409" h="296" extrusionOk="0">
                  <a:moveTo>
                    <a:pt x="736" y="0"/>
                  </a:moveTo>
                  <a:cubicBezTo>
                    <a:pt x="489" y="0"/>
                    <a:pt x="242" y="25"/>
                    <a:pt x="1" y="75"/>
                  </a:cubicBezTo>
                  <a:lnTo>
                    <a:pt x="15" y="285"/>
                  </a:lnTo>
                  <a:lnTo>
                    <a:pt x="16" y="296"/>
                  </a:lnTo>
                  <a:cubicBezTo>
                    <a:pt x="35" y="293"/>
                    <a:pt x="53" y="289"/>
                    <a:pt x="72" y="287"/>
                  </a:cubicBezTo>
                  <a:cubicBezTo>
                    <a:pt x="293" y="244"/>
                    <a:pt x="518" y="222"/>
                    <a:pt x="742" y="222"/>
                  </a:cubicBezTo>
                  <a:cubicBezTo>
                    <a:pt x="920" y="222"/>
                    <a:pt x="1097" y="236"/>
                    <a:pt x="1271" y="263"/>
                  </a:cubicBezTo>
                  <a:cubicBezTo>
                    <a:pt x="1277" y="265"/>
                    <a:pt x="1284" y="265"/>
                    <a:pt x="1291" y="265"/>
                  </a:cubicBezTo>
                  <a:cubicBezTo>
                    <a:pt x="1344" y="265"/>
                    <a:pt x="1389" y="228"/>
                    <a:pt x="1397" y="174"/>
                  </a:cubicBezTo>
                  <a:cubicBezTo>
                    <a:pt x="1408" y="113"/>
                    <a:pt x="1369" y="58"/>
                    <a:pt x="1307" y="47"/>
                  </a:cubicBezTo>
                  <a:cubicBezTo>
                    <a:pt x="1119" y="15"/>
                    <a:pt x="928" y="0"/>
                    <a:pt x="736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267;p66">
              <a:extLst>
                <a:ext uri="{FF2B5EF4-FFF2-40B4-BE49-F238E27FC236}">
                  <a16:creationId xmlns:a16="http://schemas.microsoft.com/office/drawing/2014/main" id="{EF7FD9CB-8A65-E654-B31A-D779A3E9FB8A}"/>
                </a:ext>
              </a:extLst>
            </p:cNvPr>
            <p:cNvSpPr/>
            <p:nvPr/>
          </p:nvSpPr>
          <p:spPr>
            <a:xfrm>
              <a:off x="1054791" y="788324"/>
              <a:ext cx="317706" cy="215047"/>
            </a:xfrm>
            <a:custGeom>
              <a:avLst/>
              <a:gdLst/>
              <a:ahLst/>
              <a:cxnLst/>
              <a:rect l="l" t="t" r="r" b="b"/>
              <a:pathLst>
                <a:path w="9241" h="6255" extrusionOk="0">
                  <a:moveTo>
                    <a:pt x="7448" y="1"/>
                  </a:moveTo>
                  <a:cubicBezTo>
                    <a:pt x="7175" y="1"/>
                    <a:pt x="6895" y="45"/>
                    <a:pt x="6629" y="106"/>
                  </a:cubicBezTo>
                  <a:cubicBezTo>
                    <a:pt x="5919" y="266"/>
                    <a:pt x="5151" y="474"/>
                    <a:pt x="4408" y="474"/>
                  </a:cubicBezTo>
                  <a:cubicBezTo>
                    <a:pt x="4286" y="474"/>
                    <a:pt x="4165" y="469"/>
                    <a:pt x="4046" y="457"/>
                  </a:cubicBezTo>
                  <a:cubicBezTo>
                    <a:pt x="3414" y="392"/>
                    <a:pt x="2774" y="136"/>
                    <a:pt x="2133" y="136"/>
                  </a:cubicBezTo>
                  <a:cubicBezTo>
                    <a:pt x="1947" y="136"/>
                    <a:pt x="1760" y="157"/>
                    <a:pt x="1574" y="212"/>
                  </a:cubicBezTo>
                  <a:cubicBezTo>
                    <a:pt x="754" y="453"/>
                    <a:pt x="238" y="1313"/>
                    <a:pt x="136" y="2162"/>
                  </a:cubicBezTo>
                  <a:cubicBezTo>
                    <a:pt x="0" y="3286"/>
                    <a:pt x="481" y="4464"/>
                    <a:pt x="1363" y="5172"/>
                  </a:cubicBezTo>
                  <a:cubicBezTo>
                    <a:pt x="2006" y="5687"/>
                    <a:pt x="2815" y="5947"/>
                    <a:pt x="3622" y="6108"/>
                  </a:cubicBezTo>
                  <a:cubicBezTo>
                    <a:pt x="4051" y="6193"/>
                    <a:pt x="4489" y="6254"/>
                    <a:pt x="4925" y="6254"/>
                  </a:cubicBezTo>
                  <a:cubicBezTo>
                    <a:pt x="5056" y="6254"/>
                    <a:pt x="5186" y="6249"/>
                    <a:pt x="5317" y="6237"/>
                  </a:cubicBezTo>
                  <a:cubicBezTo>
                    <a:pt x="7166" y="6067"/>
                    <a:pt x="8747" y="4512"/>
                    <a:pt x="9121" y="2693"/>
                  </a:cubicBezTo>
                  <a:cubicBezTo>
                    <a:pt x="9216" y="2227"/>
                    <a:pt x="9240" y="1738"/>
                    <a:pt x="9113" y="1279"/>
                  </a:cubicBezTo>
                  <a:cubicBezTo>
                    <a:pt x="8985" y="821"/>
                    <a:pt x="8691" y="396"/>
                    <a:pt x="8268" y="179"/>
                  </a:cubicBezTo>
                  <a:cubicBezTo>
                    <a:pt x="8014" y="49"/>
                    <a:pt x="7734" y="1"/>
                    <a:pt x="74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268;p66">
              <a:extLst>
                <a:ext uri="{FF2B5EF4-FFF2-40B4-BE49-F238E27FC236}">
                  <a16:creationId xmlns:a16="http://schemas.microsoft.com/office/drawing/2014/main" id="{6D8F7F1E-E3F0-3456-CBEB-27BF6B542D96}"/>
                </a:ext>
              </a:extLst>
            </p:cNvPr>
            <p:cNvSpPr/>
            <p:nvPr/>
          </p:nvSpPr>
          <p:spPr>
            <a:xfrm>
              <a:off x="1054791" y="788324"/>
              <a:ext cx="317706" cy="215047"/>
            </a:xfrm>
            <a:custGeom>
              <a:avLst/>
              <a:gdLst/>
              <a:ahLst/>
              <a:cxnLst/>
              <a:rect l="l" t="t" r="r" b="b"/>
              <a:pathLst>
                <a:path w="9241" h="6255" extrusionOk="0">
                  <a:moveTo>
                    <a:pt x="7448" y="1"/>
                  </a:moveTo>
                  <a:cubicBezTo>
                    <a:pt x="7175" y="1"/>
                    <a:pt x="6895" y="45"/>
                    <a:pt x="6629" y="106"/>
                  </a:cubicBezTo>
                  <a:cubicBezTo>
                    <a:pt x="5919" y="266"/>
                    <a:pt x="5151" y="474"/>
                    <a:pt x="4408" y="474"/>
                  </a:cubicBezTo>
                  <a:cubicBezTo>
                    <a:pt x="4286" y="474"/>
                    <a:pt x="4165" y="469"/>
                    <a:pt x="4046" y="457"/>
                  </a:cubicBezTo>
                  <a:cubicBezTo>
                    <a:pt x="3414" y="392"/>
                    <a:pt x="2774" y="136"/>
                    <a:pt x="2133" y="136"/>
                  </a:cubicBezTo>
                  <a:cubicBezTo>
                    <a:pt x="1947" y="136"/>
                    <a:pt x="1760" y="157"/>
                    <a:pt x="1574" y="212"/>
                  </a:cubicBezTo>
                  <a:cubicBezTo>
                    <a:pt x="754" y="453"/>
                    <a:pt x="238" y="1313"/>
                    <a:pt x="136" y="2162"/>
                  </a:cubicBezTo>
                  <a:cubicBezTo>
                    <a:pt x="0" y="3286"/>
                    <a:pt x="481" y="4464"/>
                    <a:pt x="1363" y="5172"/>
                  </a:cubicBezTo>
                  <a:cubicBezTo>
                    <a:pt x="2006" y="5687"/>
                    <a:pt x="2815" y="5947"/>
                    <a:pt x="3622" y="6108"/>
                  </a:cubicBezTo>
                  <a:cubicBezTo>
                    <a:pt x="4051" y="6193"/>
                    <a:pt x="4489" y="6254"/>
                    <a:pt x="4925" y="6254"/>
                  </a:cubicBezTo>
                  <a:cubicBezTo>
                    <a:pt x="5056" y="6254"/>
                    <a:pt x="5186" y="6249"/>
                    <a:pt x="5317" y="6237"/>
                  </a:cubicBezTo>
                  <a:cubicBezTo>
                    <a:pt x="7166" y="6067"/>
                    <a:pt x="8747" y="4512"/>
                    <a:pt x="9121" y="2693"/>
                  </a:cubicBezTo>
                  <a:cubicBezTo>
                    <a:pt x="9216" y="2227"/>
                    <a:pt x="9240" y="1738"/>
                    <a:pt x="9113" y="1279"/>
                  </a:cubicBezTo>
                  <a:cubicBezTo>
                    <a:pt x="8985" y="821"/>
                    <a:pt x="8691" y="396"/>
                    <a:pt x="8268" y="179"/>
                  </a:cubicBezTo>
                  <a:cubicBezTo>
                    <a:pt x="8014" y="49"/>
                    <a:pt x="7734" y="1"/>
                    <a:pt x="7448" y="1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269;p66">
              <a:extLst>
                <a:ext uri="{FF2B5EF4-FFF2-40B4-BE49-F238E27FC236}">
                  <a16:creationId xmlns:a16="http://schemas.microsoft.com/office/drawing/2014/main" id="{0F716CAC-748D-AD3E-3C27-40CECED1CAB1}"/>
                </a:ext>
              </a:extLst>
            </p:cNvPr>
            <p:cNvSpPr/>
            <p:nvPr/>
          </p:nvSpPr>
          <p:spPr>
            <a:xfrm>
              <a:off x="1138231" y="772303"/>
              <a:ext cx="155948" cy="76324"/>
            </a:xfrm>
            <a:custGeom>
              <a:avLst/>
              <a:gdLst/>
              <a:ahLst/>
              <a:cxnLst/>
              <a:rect l="l" t="t" r="r" b="b"/>
              <a:pathLst>
                <a:path w="4536" h="2220" extrusionOk="0">
                  <a:moveTo>
                    <a:pt x="4022" y="1"/>
                  </a:moveTo>
                  <a:cubicBezTo>
                    <a:pt x="3428" y="1"/>
                    <a:pt x="2821" y="283"/>
                    <a:pt x="2398" y="701"/>
                  </a:cubicBezTo>
                  <a:cubicBezTo>
                    <a:pt x="1954" y="261"/>
                    <a:pt x="1329" y="19"/>
                    <a:pt x="705" y="19"/>
                  </a:cubicBezTo>
                  <a:cubicBezTo>
                    <a:pt x="466" y="19"/>
                    <a:pt x="228" y="54"/>
                    <a:pt x="0" y="128"/>
                  </a:cubicBezTo>
                  <a:cubicBezTo>
                    <a:pt x="271" y="612"/>
                    <a:pt x="674" y="978"/>
                    <a:pt x="1211" y="1124"/>
                  </a:cubicBezTo>
                  <a:cubicBezTo>
                    <a:pt x="807" y="1329"/>
                    <a:pt x="467" y="1712"/>
                    <a:pt x="350" y="2149"/>
                  </a:cubicBezTo>
                  <a:cubicBezTo>
                    <a:pt x="503" y="2197"/>
                    <a:pt x="666" y="2220"/>
                    <a:pt x="831" y="2220"/>
                  </a:cubicBezTo>
                  <a:cubicBezTo>
                    <a:pt x="1397" y="2220"/>
                    <a:pt x="1998" y="1956"/>
                    <a:pt x="2371" y="1555"/>
                  </a:cubicBezTo>
                  <a:cubicBezTo>
                    <a:pt x="2687" y="1942"/>
                    <a:pt x="3196" y="2148"/>
                    <a:pt x="3702" y="2148"/>
                  </a:cubicBezTo>
                  <a:cubicBezTo>
                    <a:pt x="3925" y="2148"/>
                    <a:pt x="4148" y="2107"/>
                    <a:pt x="4353" y="2025"/>
                  </a:cubicBezTo>
                  <a:cubicBezTo>
                    <a:pt x="4241" y="1829"/>
                    <a:pt x="4130" y="1622"/>
                    <a:pt x="3986" y="1449"/>
                  </a:cubicBezTo>
                  <a:cubicBezTo>
                    <a:pt x="3838" y="1272"/>
                    <a:pt x="3650" y="1086"/>
                    <a:pt x="3423" y="1086"/>
                  </a:cubicBezTo>
                  <a:cubicBezTo>
                    <a:pt x="3412" y="1086"/>
                    <a:pt x="3401" y="1086"/>
                    <a:pt x="3390" y="1087"/>
                  </a:cubicBezTo>
                  <a:cubicBezTo>
                    <a:pt x="3867" y="885"/>
                    <a:pt x="4277" y="525"/>
                    <a:pt x="4535" y="78"/>
                  </a:cubicBezTo>
                  <a:cubicBezTo>
                    <a:pt x="4368" y="25"/>
                    <a:pt x="4196" y="1"/>
                    <a:pt x="4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270;p66">
              <a:extLst>
                <a:ext uri="{FF2B5EF4-FFF2-40B4-BE49-F238E27FC236}">
                  <a16:creationId xmlns:a16="http://schemas.microsoft.com/office/drawing/2014/main" id="{B7F02053-39FD-6BA9-7C7D-40F91811B0E8}"/>
                </a:ext>
              </a:extLst>
            </p:cNvPr>
            <p:cNvSpPr/>
            <p:nvPr/>
          </p:nvSpPr>
          <p:spPr>
            <a:xfrm>
              <a:off x="1313946" y="814934"/>
              <a:ext cx="39399" cy="52670"/>
            </a:xfrm>
            <a:custGeom>
              <a:avLst/>
              <a:gdLst/>
              <a:ahLst/>
              <a:cxnLst/>
              <a:rect l="l" t="t" r="r" b="b"/>
              <a:pathLst>
                <a:path w="1146" h="1532" extrusionOk="0">
                  <a:moveTo>
                    <a:pt x="513" y="1"/>
                  </a:moveTo>
                  <a:cubicBezTo>
                    <a:pt x="264" y="1"/>
                    <a:pt x="79" y="261"/>
                    <a:pt x="44" y="499"/>
                  </a:cubicBezTo>
                  <a:cubicBezTo>
                    <a:pt x="1" y="797"/>
                    <a:pt x="93" y="1113"/>
                    <a:pt x="289" y="1343"/>
                  </a:cubicBezTo>
                  <a:cubicBezTo>
                    <a:pt x="356" y="1420"/>
                    <a:pt x="437" y="1489"/>
                    <a:pt x="535" y="1518"/>
                  </a:cubicBezTo>
                  <a:cubicBezTo>
                    <a:pt x="568" y="1527"/>
                    <a:pt x="601" y="1532"/>
                    <a:pt x="634" y="1532"/>
                  </a:cubicBezTo>
                  <a:cubicBezTo>
                    <a:pt x="782" y="1532"/>
                    <a:pt x="930" y="1443"/>
                    <a:pt x="1015" y="1318"/>
                  </a:cubicBezTo>
                  <a:cubicBezTo>
                    <a:pt x="1120" y="1166"/>
                    <a:pt x="1146" y="971"/>
                    <a:pt x="1137" y="786"/>
                  </a:cubicBezTo>
                  <a:cubicBezTo>
                    <a:pt x="1121" y="499"/>
                    <a:pt x="935" y="126"/>
                    <a:pt x="641" y="24"/>
                  </a:cubicBezTo>
                  <a:cubicBezTo>
                    <a:pt x="597" y="8"/>
                    <a:pt x="554" y="1"/>
                    <a:pt x="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271;p66">
              <a:extLst>
                <a:ext uri="{FF2B5EF4-FFF2-40B4-BE49-F238E27FC236}">
                  <a16:creationId xmlns:a16="http://schemas.microsoft.com/office/drawing/2014/main" id="{4DBBACD8-68E0-4A6F-3A21-1E99E17D56CB}"/>
                </a:ext>
              </a:extLst>
            </p:cNvPr>
            <p:cNvSpPr/>
            <p:nvPr/>
          </p:nvSpPr>
          <p:spPr>
            <a:xfrm>
              <a:off x="1312812" y="880393"/>
              <a:ext cx="38643" cy="36168"/>
            </a:xfrm>
            <a:custGeom>
              <a:avLst/>
              <a:gdLst/>
              <a:ahLst/>
              <a:cxnLst/>
              <a:rect l="l" t="t" r="r" b="b"/>
              <a:pathLst>
                <a:path w="1124" h="1052" extrusionOk="0">
                  <a:moveTo>
                    <a:pt x="632" y="1"/>
                  </a:moveTo>
                  <a:cubicBezTo>
                    <a:pt x="240" y="1"/>
                    <a:pt x="0" y="507"/>
                    <a:pt x="215" y="832"/>
                  </a:cubicBezTo>
                  <a:cubicBezTo>
                    <a:pt x="282" y="935"/>
                    <a:pt x="389" y="1015"/>
                    <a:pt x="510" y="1042"/>
                  </a:cubicBezTo>
                  <a:cubicBezTo>
                    <a:pt x="540" y="1048"/>
                    <a:pt x="570" y="1051"/>
                    <a:pt x="601" y="1051"/>
                  </a:cubicBezTo>
                  <a:cubicBezTo>
                    <a:pt x="694" y="1051"/>
                    <a:pt x="788" y="1021"/>
                    <a:pt x="860" y="961"/>
                  </a:cubicBezTo>
                  <a:cubicBezTo>
                    <a:pt x="1124" y="742"/>
                    <a:pt x="1118" y="82"/>
                    <a:pt x="719" y="9"/>
                  </a:cubicBezTo>
                  <a:cubicBezTo>
                    <a:pt x="689" y="3"/>
                    <a:pt x="661" y="1"/>
                    <a:pt x="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7272;p66">
              <a:extLst>
                <a:ext uri="{FF2B5EF4-FFF2-40B4-BE49-F238E27FC236}">
                  <a16:creationId xmlns:a16="http://schemas.microsoft.com/office/drawing/2014/main" id="{4A68821F-F9D3-D74E-434E-CE1582CB74E9}"/>
                </a:ext>
              </a:extLst>
            </p:cNvPr>
            <p:cNvSpPr/>
            <p:nvPr/>
          </p:nvSpPr>
          <p:spPr>
            <a:xfrm>
              <a:off x="658494" y="783133"/>
              <a:ext cx="317740" cy="215047"/>
            </a:xfrm>
            <a:custGeom>
              <a:avLst/>
              <a:gdLst/>
              <a:ahLst/>
              <a:cxnLst/>
              <a:rect l="l" t="t" r="r" b="b"/>
              <a:pathLst>
                <a:path w="9242" h="6255" extrusionOk="0">
                  <a:moveTo>
                    <a:pt x="7449" y="1"/>
                  </a:moveTo>
                  <a:cubicBezTo>
                    <a:pt x="7175" y="1"/>
                    <a:pt x="6895" y="45"/>
                    <a:pt x="6629" y="106"/>
                  </a:cubicBezTo>
                  <a:cubicBezTo>
                    <a:pt x="5919" y="266"/>
                    <a:pt x="5151" y="474"/>
                    <a:pt x="4408" y="474"/>
                  </a:cubicBezTo>
                  <a:cubicBezTo>
                    <a:pt x="4287" y="474"/>
                    <a:pt x="4166" y="469"/>
                    <a:pt x="4047" y="457"/>
                  </a:cubicBezTo>
                  <a:cubicBezTo>
                    <a:pt x="3414" y="393"/>
                    <a:pt x="2774" y="136"/>
                    <a:pt x="2135" y="136"/>
                  </a:cubicBezTo>
                  <a:cubicBezTo>
                    <a:pt x="1948" y="136"/>
                    <a:pt x="1762" y="158"/>
                    <a:pt x="1575" y="213"/>
                  </a:cubicBezTo>
                  <a:cubicBezTo>
                    <a:pt x="754" y="453"/>
                    <a:pt x="239" y="1314"/>
                    <a:pt x="137" y="2164"/>
                  </a:cubicBezTo>
                  <a:cubicBezTo>
                    <a:pt x="0" y="3286"/>
                    <a:pt x="481" y="4465"/>
                    <a:pt x="1364" y="5173"/>
                  </a:cubicBezTo>
                  <a:cubicBezTo>
                    <a:pt x="2006" y="5687"/>
                    <a:pt x="2816" y="5947"/>
                    <a:pt x="3623" y="6108"/>
                  </a:cubicBezTo>
                  <a:cubicBezTo>
                    <a:pt x="4050" y="6194"/>
                    <a:pt x="4485" y="6255"/>
                    <a:pt x="4921" y="6255"/>
                  </a:cubicBezTo>
                  <a:cubicBezTo>
                    <a:pt x="5053" y="6255"/>
                    <a:pt x="5186" y="6249"/>
                    <a:pt x="5318" y="6237"/>
                  </a:cubicBezTo>
                  <a:cubicBezTo>
                    <a:pt x="7166" y="6067"/>
                    <a:pt x="8748" y="4512"/>
                    <a:pt x="9121" y="2693"/>
                  </a:cubicBezTo>
                  <a:cubicBezTo>
                    <a:pt x="9216" y="2227"/>
                    <a:pt x="9241" y="1738"/>
                    <a:pt x="9113" y="1279"/>
                  </a:cubicBezTo>
                  <a:cubicBezTo>
                    <a:pt x="8985" y="821"/>
                    <a:pt x="8691" y="396"/>
                    <a:pt x="8269" y="179"/>
                  </a:cubicBezTo>
                  <a:cubicBezTo>
                    <a:pt x="8015" y="49"/>
                    <a:pt x="7735" y="1"/>
                    <a:pt x="74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7273;p66">
              <a:extLst>
                <a:ext uri="{FF2B5EF4-FFF2-40B4-BE49-F238E27FC236}">
                  <a16:creationId xmlns:a16="http://schemas.microsoft.com/office/drawing/2014/main" id="{9D6C2D6F-3EB0-B215-C6F5-60CB97A25EF4}"/>
                </a:ext>
              </a:extLst>
            </p:cNvPr>
            <p:cNvSpPr/>
            <p:nvPr/>
          </p:nvSpPr>
          <p:spPr>
            <a:xfrm>
              <a:off x="658494" y="783133"/>
              <a:ext cx="317740" cy="215047"/>
            </a:xfrm>
            <a:custGeom>
              <a:avLst/>
              <a:gdLst/>
              <a:ahLst/>
              <a:cxnLst/>
              <a:rect l="l" t="t" r="r" b="b"/>
              <a:pathLst>
                <a:path w="9242" h="6255" extrusionOk="0">
                  <a:moveTo>
                    <a:pt x="7449" y="1"/>
                  </a:moveTo>
                  <a:cubicBezTo>
                    <a:pt x="7175" y="1"/>
                    <a:pt x="6895" y="45"/>
                    <a:pt x="6629" y="106"/>
                  </a:cubicBezTo>
                  <a:cubicBezTo>
                    <a:pt x="5919" y="266"/>
                    <a:pt x="5151" y="474"/>
                    <a:pt x="4408" y="474"/>
                  </a:cubicBezTo>
                  <a:cubicBezTo>
                    <a:pt x="4287" y="474"/>
                    <a:pt x="4166" y="469"/>
                    <a:pt x="4047" y="457"/>
                  </a:cubicBezTo>
                  <a:cubicBezTo>
                    <a:pt x="3414" y="393"/>
                    <a:pt x="2774" y="136"/>
                    <a:pt x="2135" y="136"/>
                  </a:cubicBezTo>
                  <a:cubicBezTo>
                    <a:pt x="1948" y="136"/>
                    <a:pt x="1762" y="158"/>
                    <a:pt x="1575" y="213"/>
                  </a:cubicBezTo>
                  <a:cubicBezTo>
                    <a:pt x="754" y="453"/>
                    <a:pt x="239" y="1314"/>
                    <a:pt x="137" y="2164"/>
                  </a:cubicBezTo>
                  <a:cubicBezTo>
                    <a:pt x="0" y="3286"/>
                    <a:pt x="481" y="4465"/>
                    <a:pt x="1364" y="5173"/>
                  </a:cubicBezTo>
                  <a:cubicBezTo>
                    <a:pt x="2006" y="5687"/>
                    <a:pt x="2816" y="5947"/>
                    <a:pt x="3623" y="6108"/>
                  </a:cubicBezTo>
                  <a:cubicBezTo>
                    <a:pt x="4050" y="6194"/>
                    <a:pt x="4485" y="6255"/>
                    <a:pt x="4921" y="6255"/>
                  </a:cubicBezTo>
                  <a:cubicBezTo>
                    <a:pt x="5053" y="6255"/>
                    <a:pt x="5186" y="6249"/>
                    <a:pt x="5318" y="6237"/>
                  </a:cubicBezTo>
                  <a:cubicBezTo>
                    <a:pt x="7166" y="6067"/>
                    <a:pt x="8748" y="4512"/>
                    <a:pt x="9121" y="2693"/>
                  </a:cubicBezTo>
                  <a:cubicBezTo>
                    <a:pt x="9216" y="2227"/>
                    <a:pt x="9241" y="1738"/>
                    <a:pt x="9113" y="1279"/>
                  </a:cubicBezTo>
                  <a:cubicBezTo>
                    <a:pt x="8985" y="821"/>
                    <a:pt x="8691" y="396"/>
                    <a:pt x="8269" y="179"/>
                  </a:cubicBezTo>
                  <a:cubicBezTo>
                    <a:pt x="8015" y="49"/>
                    <a:pt x="7735" y="1"/>
                    <a:pt x="7449" y="1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274;p66">
              <a:extLst>
                <a:ext uri="{FF2B5EF4-FFF2-40B4-BE49-F238E27FC236}">
                  <a16:creationId xmlns:a16="http://schemas.microsoft.com/office/drawing/2014/main" id="{1FD7B2C8-0241-0BF8-97A7-F27FD816EF52}"/>
                </a:ext>
              </a:extLst>
            </p:cNvPr>
            <p:cNvSpPr/>
            <p:nvPr/>
          </p:nvSpPr>
          <p:spPr>
            <a:xfrm>
              <a:off x="741934" y="767146"/>
              <a:ext cx="155948" cy="76324"/>
            </a:xfrm>
            <a:custGeom>
              <a:avLst/>
              <a:gdLst/>
              <a:ahLst/>
              <a:cxnLst/>
              <a:rect l="l" t="t" r="r" b="b"/>
              <a:pathLst>
                <a:path w="4536" h="2220" extrusionOk="0">
                  <a:moveTo>
                    <a:pt x="4022" y="0"/>
                  </a:moveTo>
                  <a:cubicBezTo>
                    <a:pt x="3429" y="0"/>
                    <a:pt x="2822" y="282"/>
                    <a:pt x="2399" y="700"/>
                  </a:cubicBezTo>
                  <a:cubicBezTo>
                    <a:pt x="1955" y="260"/>
                    <a:pt x="1328" y="18"/>
                    <a:pt x="704" y="18"/>
                  </a:cubicBezTo>
                  <a:cubicBezTo>
                    <a:pt x="466" y="18"/>
                    <a:pt x="228" y="54"/>
                    <a:pt x="0" y="127"/>
                  </a:cubicBezTo>
                  <a:cubicBezTo>
                    <a:pt x="271" y="611"/>
                    <a:pt x="675" y="979"/>
                    <a:pt x="1211" y="1123"/>
                  </a:cubicBezTo>
                  <a:cubicBezTo>
                    <a:pt x="807" y="1329"/>
                    <a:pt x="467" y="1711"/>
                    <a:pt x="350" y="2148"/>
                  </a:cubicBezTo>
                  <a:cubicBezTo>
                    <a:pt x="503" y="2196"/>
                    <a:pt x="666" y="2219"/>
                    <a:pt x="832" y="2219"/>
                  </a:cubicBezTo>
                  <a:cubicBezTo>
                    <a:pt x="1398" y="2219"/>
                    <a:pt x="1999" y="1956"/>
                    <a:pt x="2371" y="1554"/>
                  </a:cubicBezTo>
                  <a:cubicBezTo>
                    <a:pt x="2687" y="1942"/>
                    <a:pt x="3195" y="2147"/>
                    <a:pt x="3700" y="2147"/>
                  </a:cubicBezTo>
                  <a:cubicBezTo>
                    <a:pt x="3924" y="2147"/>
                    <a:pt x="4148" y="2107"/>
                    <a:pt x="4353" y="2024"/>
                  </a:cubicBezTo>
                  <a:cubicBezTo>
                    <a:pt x="4241" y="1828"/>
                    <a:pt x="4130" y="1621"/>
                    <a:pt x="3986" y="1448"/>
                  </a:cubicBezTo>
                  <a:cubicBezTo>
                    <a:pt x="3838" y="1271"/>
                    <a:pt x="3650" y="1085"/>
                    <a:pt x="3423" y="1085"/>
                  </a:cubicBezTo>
                  <a:cubicBezTo>
                    <a:pt x="3412" y="1085"/>
                    <a:pt x="3401" y="1085"/>
                    <a:pt x="3390" y="1086"/>
                  </a:cubicBezTo>
                  <a:cubicBezTo>
                    <a:pt x="3867" y="885"/>
                    <a:pt x="4277" y="524"/>
                    <a:pt x="4535" y="77"/>
                  </a:cubicBezTo>
                  <a:cubicBezTo>
                    <a:pt x="4368" y="24"/>
                    <a:pt x="4196" y="0"/>
                    <a:pt x="4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275;p66">
              <a:extLst>
                <a:ext uri="{FF2B5EF4-FFF2-40B4-BE49-F238E27FC236}">
                  <a16:creationId xmlns:a16="http://schemas.microsoft.com/office/drawing/2014/main" id="{89AAE81E-142A-2205-DB93-1C7AEE1EDF92}"/>
                </a:ext>
              </a:extLst>
            </p:cNvPr>
            <p:cNvSpPr/>
            <p:nvPr/>
          </p:nvSpPr>
          <p:spPr>
            <a:xfrm>
              <a:off x="917650" y="809777"/>
              <a:ext cx="39434" cy="52670"/>
            </a:xfrm>
            <a:custGeom>
              <a:avLst/>
              <a:gdLst/>
              <a:ahLst/>
              <a:cxnLst/>
              <a:rect l="l" t="t" r="r" b="b"/>
              <a:pathLst>
                <a:path w="1147" h="1532" extrusionOk="0">
                  <a:moveTo>
                    <a:pt x="514" y="0"/>
                  </a:moveTo>
                  <a:cubicBezTo>
                    <a:pt x="265" y="0"/>
                    <a:pt x="80" y="260"/>
                    <a:pt x="44" y="498"/>
                  </a:cubicBezTo>
                  <a:cubicBezTo>
                    <a:pt x="1" y="797"/>
                    <a:pt x="93" y="1113"/>
                    <a:pt x="290" y="1342"/>
                  </a:cubicBezTo>
                  <a:cubicBezTo>
                    <a:pt x="356" y="1419"/>
                    <a:pt x="438" y="1488"/>
                    <a:pt x="535" y="1517"/>
                  </a:cubicBezTo>
                  <a:cubicBezTo>
                    <a:pt x="568" y="1527"/>
                    <a:pt x="601" y="1531"/>
                    <a:pt x="634" y="1531"/>
                  </a:cubicBezTo>
                  <a:cubicBezTo>
                    <a:pt x="782" y="1531"/>
                    <a:pt x="930" y="1442"/>
                    <a:pt x="1016" y="1317"/>
                  </a:cubicBezTo>
                  <a:cubicBezTo>
                    <a:pt x="1120" y="1165"/>
                    <a:pt x="1147" y="971"/>
                    <a:pt x="1137" y="785"/>
                  </a:cubicBezTo>
                  <a:cubicBezTo>
                    <a:pt x="1121" y="498"/>
                    <a:pt x="936" y="125"/>
                    <a:pt x="641" y="23"/>
                  </a:cubicBezTo>
                  <a:cubicBezTo>
                    <a:pt x="597" y="7"/>
                    <a:pt x="555" y="0"/>
                    <a:pt x="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76;p66">
              <a:extLst>
                <a:ext uri="{FF2B5EF4-FFF2-40B4-BE49-F238E27FC236}">
                  <a16:creationId xmlns:a16="http://schemas.microsoft.com/office/drawing/2014/main" id="{A2A9BA6F-7C56-266C-693D-E0AF5023A8A7}"/>
                </a:ext>
              </a:extLst>
            </p:cNvPr>
            <p:cNvSpPr/>
            <p:nvPr/>
          </p:nvSpPr>
          <p:spPr>
            <a:xfrm>
              <a:off x="916515" y="875236"/>
              <a:ext cx="38677" cy="36133"/>
            </a:xfrm>
            <a:custGeom>
              <a:avLst/>
              <a:gdLst/>
              <a:ahLst/>
              <a:cxnLst/>
              <a:rect l="l" t="t" r="r" b="b"/>
              <a:pathLst>
                <a:path w="1125" h="1051" extrusionOk="0">
                  <a:moveTo>
                    <a:pt x="632" y="1"/>
                  </a:moveTo>
                  <a:cubicBezTo>
                    <a:pt x="240" y="1"/>
                    <a:pt x="0" y="507"/>
                    <a:pt x="215" y="832"/>
                  </a:cubicBezTo>
                  <a:cubicBezTo>
                    <a:pt x="283" y="936"/>
                    <a:pt x="389" y="1014"/>
                    <a:pt x="510" y="1041"/>
                  </a:cubicBezTo>
                  <a:cubicBezTo>
                    <a:pt x="540" y="1047"/>
                    <a:pt x="571" y="1051"/>
                    <a:pt x="601" y="1051"/>
                  </a:cubicBezTo>
                  <a:cubicBezTo>
                    <a:pt x="695" y="1051"/>
                    <a:pt x="788" y="1020"/>
                    <a:pt x="860" y="961"/>
                  </a:cubicBezTo>
                  <a:cubicBezTo>
                    <a:pt x="1125" y="741"/>
                    <a:pt x="1119" y="83"/>
                    <a:pt x="719" y="9"/>
                  </a:cubicBezTo>
                  <a:cubicBezTo>
                    <a:pt x="689" y="3"/>
                    <a:pt x="660" y="1"/>
                    <a:pt x="632" y="1"/>
                  </a:cubicBezTo>
                  <a:close/>
                </a:path>
              </a:pathLst>
            </a:custGeom>
            <a:solidFill>
              <a:srgbClr val="FFE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277;p66">
              <a:extLst>
                <a:ext uri="{FF2B5EF4-FFF2-40B4-BE49-F238E27FC236}">
                  <a16:creationId xmlns:a16="http://schemas.microsoft.com/office/drawing/2014/main" id="{BAB2445D-A489-C7B3-C594-D59CD8F5BC26}"/>
                </a:ext>
              </a:extLst>
            </p:cNvPr>
            <p:cNvSpPr/>
            <p:nvPr/>
          </p:nvSpPr>
          <p:spPr>
            <a:xfrm>
              <a:off x="855353" y="828480"/>
              <a:ext cx="317740" cy="215013"/>
            </a:xfrm>
            <a:custGeom>
              <a:avLst/>
              <a:gdLst/>
              <a:ahLst/>
              <a:cxnLst/>
              <a:rect l="l" t="t" r="r" b="b"/>
              <a:pathLst>
                <a:path w="9242" h="6254" extrusionOk="0">
                  <a:moveTo>
                    <a:pt x="7451" y="1"/>
                  </a:moveTo>
                  <a:cubicBezTo>
                    <a:pt x="7177" y="1"/>
                    <a:pt x="6897" y="45"/>
                    <a:pt x="6630" y="106"/>
                  </a:cubicBezTo>
                  <a:cubicBezTo>
                    <a:pt x="5920" y="265"/>
                    <a:pt x="5152" y="473"/>
                    <a:pt x="4409" y="473"/>
                  </a:cubicBezTo>
                  <a:cubicBezTo>
                    <a:pt x="4288" y="473"/>
                    <a:pt x="4167" y="468"/>
                    <a:pt x="4047" y="456"/>
                  </a:cubicBezTo>
                  <a:cubicBezTo>
                    <a:pt x="3415" y="392"/>
                    <a:pt x="2776" y="135"/>
                    <a:pt x="2136" y="135"/>
                  </a:cubicBezTo>
                  <a:cubicBezTo>
                    <a:pt x="1949" y="135"/>
                    <a:pt x="1762" y="157"/>
                    <a:pt x="1576" y="212"/>
                  </a:cubicBezTo>
                  <a:cubicBezTo>
                    <a:pt x="754" y="452"/>
                    <a:pt x="240" y="1313"/>
                    <a:pt x="137" y="2163"/>
                  </a:cubicBezTo>
                  <a:cubicBezTo>
                    <a:pt x="1" y="3286"/>
                    <a:pt x="482" y="4464"/>
                    <a:pt x="1365" y="5172"/>
                  </a:cubicBezTo>
                  <a:cubicBezTo>
                    <a:pt x="2007" y="5686"/>
                    <a:pt x="2817" y="5946"/>
                    <a:pt x="3624" y="6107"/>
                  </a:cubicBezTo>
                  <a:cubicBezTo>
                    <a:pt x="4051" y="6193"/>
                    <a:pt x="4487" y="6254"/>
                    <a:pt x="4922" y="6254"/>
                  </a:cubicBezTo>
                  <a:cubicBezTo>
                    <a:pt x="5054" y="6254"/>
                    <a:pt x="5186" y="6248"/>
                    <a:pt x="5318" y="6236"/>
                  </a:cubicBezTo>
                  <a:cubicBezTo>
                    <a:pt x="7167" y="6066"/>
                    <a:pt x="8749" y="4511"/>
                    <a:pt x="9122" y="2692"/>
                  </a:cubicBezTo>
                  <a:cubicBezTo>
                    <a:pt x="9217" y="2226"/>
                    <a:pt x="9242" y="1737"/>
                    <a:pt x="9114" y="1278"/>
                  </a:cubicBezTo>
                  <a:cubicBezTo>
                    <a:pt x="8987" y="820"/>
                    <a:pt x="8693" y="395"/>
                    <a:pt x="8269" y="178"/>
                  </a:cubicBezTo>
                  <a:cubicBezTo>
                    <a:pt x="8016" y="49"/>
                    <a:pt x="7736" y="1"/>
                    <a:pt x="7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278;p66">
              <a:extLst>
                <a:ext uri="{FF2B5EF4-FFF2-40B4-BE49-F238E27FC236}">
                  <a16:creationId xmlns:a16="http://schemas.microsoft.com/office/drawing/2014/main" id="{D821C96B-0A9B-A71F-2EC6-BF16822A544C}"/>
                </a:ext>
              </a:extLst>
            </p:cNvPr>
            <p:cNvSpPr/>
            <p:nvPr/>
          </p:nvSpPr>
          <p:spPr>
            <a:xfrm>
              <a:off x="938793" y="812459"/>
              <a:ext cx="155948" cy="76324"/>
            </a:xfrm>
            <a:custGeom>
              <a:avLst/>
              <a:gdLst/>
              <a:ahLst/>
              <a:cxnLst/>
              <a:rect l="l" t="t" r="r" b="b"/>
              <a:pathLst>
                <a:path w="4536" h="2220" extrusionOk="0">
                  <a:moveTo>
                    <a:pt x="4022" y="0"/>
                  </a:moveTo>
                  <a:cubicBezTo>
                    <a:pt x="3430" y="0"/>
                    <a:pt x="2823" y="282"/>
                    <a:pt x="2400" y="700"/>
                  </a:cubicBezTo>
                  <a:cubicBezTo>
                    <a:pt x="1956" y="260"/>
                    <a:pt x="1329" y="18"/>
                    <a:pt x="705" y="18"/>
                  </a:cubicBezTo>
                  <a:cubicBezTo>
                    <a:pt x="466" y="18"/>
                    <a:pt x="228" y="54"/>
                    <a:pt x="1" y="127"/>
                  </a:cubicBezTo>
                  <a:cubicBezTo>
                    <a:pt x="272" y="611"/>
                    <a:pt x="676" y="979"/>
                    <a:pt x="1211" y="1123"/>
                  </a:cubicBezTo>
                  <a:cubicBezTo>
                    <a:pt x="809" y="1328"/>
                    <a:pt x="468" y="1712"/>
                    <a:pt x="351" y="2149"/>
                  </a:cubicBezTo>
                  <a:cubicBezTo>
                    <a:pt x="503" y="2197"/>
                    <a:pt x="666" y="2220"/>
                    <a:pt x="832" y="2220"/>
                  </a:cubicBezTo>
                  <a:cubicBezTo>
                    <a:pt x="1398" y="2220"/>
                    <a:pt x="2000" y="1956"/>
                    <a:pt x="2373" y="1554"/>
                  </a:cubicBezTo>
                  <a:cubicBezTo>
                    <a:pt x="2688" y="1942"/>
                    <a:pt x="3197" y="2147"/>
                    <a:pt x="3702" y="2147"/>
                  </a:cubicBezTo>
                  <a:cubicBezTo>
                    <a:pt x="3926" y="2147"/>
                    <a:pt x="4149" y="2107"/>
                    <a:pt x="4355" y="2024"/>
                  </a:cubicBezTo>
                  <a:cubicBezTo>
                    <a:pt x="4243" y="1828"/>
                    <a:pt x="4132" y="1621"/>
                    <a:pt x="3988" y="1449"/>
                  </a:cubicBezTo>
                  <a:cubicBezTo>
                    <a:pt x="3840" y="1271"/>
                    <a:pt x="3651" y="1086"/>
                    <a:pt x="3425" y="1086"/>
                  </a:cubicBezTo>
                  <a:cubicBezTo>
                    <a:pt x="3414" y="1086"/>
                    <a:pt x="3403" y="1086"/>
                    <a:pt x="3392" y="1087"/>
                  </a:cubicBezTo>
                  <a:cubicBezTo>
                    <a:pt x="3867" y="885"/>
                    <a:pt x="4277" y="525"/>
                    <a:pt x="4536" y="77"/>
                  </a:cubicBezTo>
                  <a:cubicBezTo>
                    <a:pt x="4369" y="24"/>
                    <a:pt x="4196" y="0"/>
                    <a:pt x="4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279;p66">
              <a:extLst>
                <a:ext uri="{FF2B5EF4-FFF2-40B4-BE49-F238E27FC236}">
                  <a16:creationId xmlns:a16="http://schemas.microsoft.com/office/drawing/2014/main" id="{BFA1CDB0-DEE3-9724-CDA7-4DB117A9E417}"/>
                </a:ext>
              </a:extLst>
            </p:cNvPr>
            <p:cNvSpPr/>
            <p:nvPr/>
          </p:nvSpPr>
          <p:spPr>
            <a:xfrm>
              <a:off x="1114578" y="855090"/>
              <a:ext cx="39399" cy="52670"/>
            </a:xfrm>
            <a:custGeom>
              <a:avLst/>
              <a:gdLst/>
              <a:ahLst/>
              <a:cxnLst/>
              <a:rect l="l" t="t" r="r" b="b"/>
              <a:pathLst>
                <a:path w="1146" h="1532" extrusionOk="0">
                  <a:moveTo>
                    <a:pt x="514" y="0"/>
                  </a:moveTo>
                  <a:cubicBezTo>
                    <a:pt x="264" y="0"/>
                    <a:pt x="79" y="261"/>
                    <a:pt x="44" y="499"/>
                  </a:cubicBezTo>
                  <a:cubicBezTo>
                    <a:pt x="1" y="797"/>
                    <a:pt x="92" y="1112"/>
                    <a:pt x="289" y="1342"/>
                  </a:cubicBezTo>
                  <a:cubicBezTo>
                    <a:pt x="356" y="1419"/>
                    <a:pt x="437" y="1488"/>
                    <a:pt x="535" y="1517"/>
                  </a:cubicBezTo>
                  <a:cubicBezTo>
                    <a:pt x="568" y="1527"/>
                    <a:pt x="601" y="1531"/>
                    <a:pt x="634" y="1531"/>
                  </a:cubicBezTo>
                  <a:cubicBezTo>
                    <a:pt x="782" y="1531"/>
                    <a:pt x="929" y="1442"/>
                    <a:pt x="1014" y="1318"/>
                  </a:cubicBezTo>
                  <a:cubicBezTo>
                    <a:pt x="1120" y="1165"/>
                    <a:pt x="1145" y="970"/>
                    <a:pt x="1135" y="786"/>
                  </a:cubicBezTo>
                  <a:cubicBezTo>
                    <a:pt x="1121" y="498"/>
                    <a:pt x="935" y="125"/>
                    <a:pt x="641" y="23"/>
                  </a:cubicBezTo>
                  <a:cubicBezTo>
                    <a:pt x="597" y="7"/>
                    <a:pt x="554" y="0"/>
                    <a:pt x="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280;p66">
              <a:extLst>
                <a:ext uri="{FF2B5EF4-FFF2-40B4-BE49-F238E27FC236}">
                  <a16:creationId xmlns:a16="http://schemas.microsoft.com/office/drawing/2014/main" id="{EF6FE1D4-D001-9FF3-ABB1-0744A22B6384}"/>
                </a:ext>
              </a:extLst>
            </p:cNvPr>
            <p:cNvSpPr/>
            <p:nvPr/>
          </p:nvSpPr>
          <p:spPr>
            <a:xfrm>
              <a:off x="1113409" y="920549"/>
              <a:ext cx="38677" cy="36133"/>
            </a:xfrm>
            <a:custGeom>
              <a:avLst/>
              <a:gdLst/>
              <a:ahLst/>
              <a:cxnLst/>
              <a:rect l="l" t="t" r="r" b="b"/>
              <a:pathLst>
                <a:path w="1125" h="1051" extrusionOk="0">
                  <a:moveTo>
                    <a:pt x="633" y="1"/>
                  </a:moveTo>
                  <a:cubicBezTo>
                    <a:pt x="240" y="1"/>
                    <a:pt x="1" y="507"/>
                    <a:pt x="215" y="832"/>
                  </a:cubicBezTo>
                  <a:cubicBezTo>
                    <a:pt x="283" y="935"/>
                    <a:pt x="390" y="1014"/>
                    <a:pt x="511" y="1041"/>
                  </a:cubicBezTo>
                  <a:cubicBezTo>
                    <a:pt x="541" y="1047"/>
                    <a:pt x="572" y="1051"/>
                    <a:pt x="603" y="1051"/>
                  </a:cubicBezTo>
                  <a:cubicBezTo>
                    <a:pt x="696" y="1051"/>
                    <a:pt x="788" y="1021"/>
                    <a:pt x="860" y="961"/>
                  </a:cubicBezTo>
                  <a:cubicBezTo>
                    <a:pt x="1124" y="741"/>
                    <a:pt x="1119" y="83"/>
                    <a:pt x="720" y="9"/>
                  </a:cubicBezTo>
                  <a:cubicBezTo>
                    <a:pt x="690" y="3"/>
                    <a:pt x="661" y="1"/>
                    <a:pt x="633" y="1"/>
                  </a:cubicBezTo>
                  <a:close/>
                </a:path>
              </a:pathLst>
            </a:custGeom>
            <a:solidFill>
              <a:srgbClr val="FFE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281;p66">
              <a:extLst>
                <a:ext uri="{FF2B5EF4-FFF2-40B4-BE49-F238E27FC236}">
                  <a16:creationId xmlns:a16="http://schemas.microsoft.com/office/drawing/2014/main" id="{BB09B61F-92CF-B678-C88D-6537A6936789}"/>
                </a:ext>
              </a:extLst>
            </p:cNvPr>
            <p:cNvSpPr/>
            <p:nvPr/>
          </p:nvSpPr>
          <p:spPr>
            <a:xfrm>
              <a:off x="440148" y="908860"/>
              <a:ext cx="890820" cy="820857"/>
            </a:xfrm>
            <a:custGeom>
              <a:avLst/>
              <a:gdLst/>
              <a:ahLst/>
              <a:cxnLst/>
              <a:rect l="l" t="t" r="r" b="b"/>
              <a:pathLst>
                <a:path w="25911" h="23876" extrusionOk="0">
                  <a:moveTo>
                    <a:pt x="3466" y="0"/>
                  </a:moveTo>
                  <a:lnTo>
                    <a:pt x="1" y="23876"/>
                  </a:lnTo>
                  <a:lnTo>
                    <a:pt x="24253" y="23876"/>
                  </a:lnTo>
                  <a:lnTo>
                    <a:pt x="25911" y="19884"/>
                  </a:lnTo>
                  <a:lnTo>
                    <a:pt x="25485" y="282"/>
                  </a:lnTo>
                  <a:lnTo>
                    <a:pt x="34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282;p66">
              <a:extLst>
                <a:ext uri="{FF2B5EF4-FFF2-40B4-BE49-F238E27FC236}">
                  <a16:creationId xmlns:a16="http://schemas.microsoft.com/office/drawing/2014/main" id="{CFA3293D-66AE-A5D2-27EE-428897EE8A30}"/>
                </a:ext>
              </a:extLst>
            </p:cNvPr>
            <p:cNvSpPr/>
            <p:nvPr/>
          </p:nvSpPr>
          <p:spPr>
            <a:xfrm>
              <a:off x="605274" y="505928"/>
              <a:ext cx="670754" cy="454607"/>
            </a:xfrm>
            <a:custGeom>
              <a:avLst/>
              <a:gdLst/>
              <a:ahLst/>
              <a:cxnLst/>
              <a:rect l="l" t="t" r="r" b="b"/>
              <a:pathLst>
                <a:path w="19510" h="13223" extrusionOk="0">
                  <a:moveTo>
                    <a:pt x="9840" y="1"/>
                  </a:moveTo>
                  <a:cubicBezTo>
                    <a:pt x="6291" y="1"/>
                    <a:pt x="3464" y="2262"/>
                    <a:pt x="1660" y="6563"/>
                  </a:cubicBezTo>
                  <a:cubicBezTo>
                    <a:pt x="319" y="9763"/>
                    <a:pt x="12" y="12945"/>
                    <a:pt x="0" y="13079"/>
                  </a:cubicBezTo>
                  <a:lnTo>
                    <a:pt x="1543" y="13222"/>
                  </a:lnTo>
                  <a:cubicBezTo>
                    <a:pt x="1554" y="13104"/>
                    <a:pt x="2725" y="1550"/>
                    <a:pt x="9846" y="1550"/>
                  </a:cubicBezTo>
                  <a:cubicBezTo>
                    <a:pt x="9919" y="1550"/>
                    <a:pt x="9992" y="1551"/>
                    <a:pt x="10066" y="1553"/>
                  </a:cubicBezTo>
                  <a:cubicBezTo>
                    <a:pt x="17699" y="1807"/>
                    <a:pt x="17959" y="12992"/>
                    <a:pt x="17961" y="13105"/>
                  </a:cubicBezTo>
                  <a:lnTo>
                    <a:pt x="19509" y="13083"/>
                  </a:lnTo>
                  <a:cubicBezTo>
                    <a:pt x="19507" y="12955"/>
                    <a:pt x="19452" y="9909"/>
                    <a:pt x="18319" y="6779"/>
                  </a:cubicBezTo>
                  <a:cubicBezTo>
                    <a:pt x="16762" y="2474"/>
                    <a:pt x="13926" y="133"/>
                    <a:pt x="10119" y="5"/>
                  </a:cubicBezTo>
                  <a:cubicBezTo>
                    <a:pt x="10025" y="2"/>
                    <a:pt x="9933" y="1"/>
                    <a:pt x="9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283;p66">
              <a:extLst>
                <a:ext uri="{FF2B5EF4-FFF2-40B4-BE49-F238E27FC236}">
                  <a16:creationId xmlns:a16="http://schemas.microsoft.com/office/drawing/2014/main" id="{CC486CE5-C7B6-5C96-4B92-A311036E7383}"/>
                </a:ext>
              </a:extLst>
            </p:cNvPr>
            <p:cNvSpPr/>
            <p:nvPr/>
          </p:nvSpPr>
          <p:spPr>
            <a:xfrm>
              <a:off x="672246" y="120599"/>
              <a:ext cx="516972" cy="575281"/>
            </a:xfrm>
            <a:custGeom>
              <a:avLst/>
              <a:gdLst/>
              <a:ahLst/>
              <a:cxnLst/>
              <a:rect l="l" t="t" r="r" b="b"/>
              <a:pathLst>
                <a:path w="15037" h="16733" extrusionOk="0">
                  <a:moveTo>
                    <a:pt x="7410" y="0"/>
                  </a:moveTo>
                  <a:cubicBezTo>
                    <a:pt x="4768" y="0"/>
                    <a:pt x="2262" y="569"/>
                    <a:pt x="0" y="1591"/>
                  </a:cubicBezTo>
                  <a:lnTo>
                    <a:pt x="3457" y="7976"/>
                  </a:lnTo>
                  <a:lnTo>
                    <a:pt x="3902" y="10640"/>
                  </a:lnTo>
                  <a:lnTo>
                    <a:pt x="4158" y="12187"/>
                  </a:lnTo>
                  <a:lnTo>
                    <a:pt x="4304" y="13061"/>
                  </a:lnTo>
                  <a:cubicBezTo>
                    <a:pt x="4304" y="13061"/>
                    <a:pt x="4410" y="13273"/>
                    <a:pt x="4576" y="13594"/>
                  </a:cubicBezTo>
                  <a:cubicBezTo>
                    <a:pt x="4598" y="13633"/>
                    <a:pt x="4620" y="13676"/>
                    <a:pt x="4645" y="13719"/>
                  </a:cubicBezTo>
                  <a:cubicBezTo>
                    <a:pt x="4964" y="14331"/>
                    <a:pt x="5457" y="15240"/>
                    <a:pt x="5872" y="15877"/>
                  </a:cubicBezTo>
                  <a:cubicBezTo>
                    <a:pt x="6076" y="16191"/>
                    <a:pt x="6264" y="16439"/>
                    <a:pt x="6401" y="16552"/>
                  </a:cubicBezTo>
                  <a:cubicBezTo>
                    <a:pt x="6441" y="16588"/>
                    <a:pt x="6474" y="16607"/>
                    <a:pt x="6505" y="16618"/>
                  </a:cubicBezTo>
                  <a:cubicBezTo>
                    <a:pt x="6645" y="16664"/>
                    <a:pt x="6798" y="16681"/>
                    <a:pt x="6946" y="16681"/>
                  </a:cubicBezTo>
                  <a:cubicBezTo>
                    <a:pt x="7164" y="16681"/>
                    <a:pt x="7372" y="16644"/>
                    <a:pt x="7512" y="16611"/>
                  </a:cubicBezTo>
                  <a:lnTo>
                    <a:pt x="7514" y="16611"/>
                  </a:lnTo>
                  <a:cubicBezTo>
                    <a:pt x="7625" y="16585"/>
                    <a:pt x="7693" y="16563"/>
                    <a:pt x="7693" y="16563"/>
                  </a:cubicBezTo>
                  <a:cubicBezTo>
                    <a:pt x="7693" y="16563"/>
                    <a:pt x="7953" y="16625"/>
                    <a:pt x="8273" y="16627"/>
                  </a:cubicBezTo>
                  <a:cubicBezTo>
                    <a:pt x="8313" y="16627"/>
                    <a:pt x="8355" y="16627"/>
                    <a:pt x="8396" y="16625"/>
                  </a:cubicBezTo>
                  <a:cubicBezTo>
                    <a:pt x="8662" y="16613"/>
                    <a:pt x="8950" y="16559"/>
                    <a:pt x="9160" y="16392"/>
                  </a:cubicBezTo>
                  <a:cubicBezTo>
                    <a:pt x="9160" y="16392"/>
                    <a:pt x="9469" y="16486"/>
                    <a:pt x="9837" y="16486"/>
                  </a:cubicBezTo>
                  <a:cubicBezTo>
                    <a:pt x="10104" y="16486"/>
                    <a:pt x="10403" y="16436"/>
                    <a:pt x="10635" y="16265"/>
                  </a:cubicBezTo>
                  <a:cubicBezTo>
                    <a:pt x="10660" y="16249"/>
                    <a:pt x="10682" y="16231"/>
                    <a:pt x="10705" y="16211"/>
                  </a:cubicBezTo>
                  <a:cubicBezTo>
                    <a:pt x="10738" y="16180"/>
                    <a:pt x="10771" y="16147"/>
                    <a:pt x="10800" y="16112"/>
                  </a:cubicBezTo>
                  <a:cubicBezTo>
                    <a:pt x="10800" y="16112"/>
                    <a:pt x="10872" y="16134"/>
                    <a:pt x="10990" y="16156"/>
                  </a:cubicBezTo>
                  <a:cubicBezTo>
                    <a:pt x="10996" y="16158"/>
                    <a:pt x="11003" y="16161"/>
                    <a:pt x="11010" y="16161"/>
                  </a:cubicBezTo>
                  <a:cubicBezTo>
                    <a:pt x="11021" y="16163"/>
                    <a:pt x="11032" y="16165"/>
                    <a:pt x="11043" y="16167"/>
                  </a:cubicBezTo>
                  <a:lnTo>
                    <a:pt x="11055" y="16167"/>
                  </a:lnTo>
                  <a:cubicBezTo>
                    <a:pt x="11178" y="16189"/>
                    <a:pt x="11335" y="16209"/>
                    <a:pt x="11502" y="16209"/>
                  </a:cubicBezTo>
                  <a:cubicBezTo>
                    <a:pt x="12023" y="16209"/>
                    <a:pt x="12635" y="16016"/>
                    <a:pt x="12569" y="15094"/>
                  </a:cubicBezTo>
                  <a:lnTo>
                    <a:pt x="12569" y="15094"/>
                  </a:lnTo>
                  <a:cubicBezTo>
                    <a:pt x="12569" y="15094"/>
                    <a:pt x="12648" y="15196"/>
                    <a:pt x="12777" y="15350"/>
                  </a:cubicBezTo>
                  <a:cubicBezTo>
                    <a:pt x="13032" y="15649"/>
                    <a:pt x="13486" y="16143"/>
                    <a:pt x="13942" y="16450"/>
                  </a:cubicBezTo>
                  <a:cubicBezTo>
                    <a:pt x="14069" y="16539"/>
                    <a:pt x="14200" y="16611"/>
                    <a:pt x="14324" y="16660"/>
                  </a:cubicBezTo>
                  <a:cubicBezTo>
                    <a:pt x="14329" y="16663"/>
                    <a:pt x="14335" y="16665"/>
                    <a:pt x="14342" y="16667"/>
                  </a:cubicBezTo>
                  <a:cubicBezTo>
                    <a:pt x="14356" y="16674"/>
                    <a:pt x="14369" y="16678"/>
                    <a:pt x="14381" y="16683"/>
                  </a:cubicBezTo>
                  <a:cubicBezTo>
                    <a:pt x="14406" y="16689"/>
                    <a:pt x="14430" y="16698"/>
                    <a:pt x="14453" y="16703"/>
                  </a:cubicBezTo>
                  <a:cubicBezTo>
                    <a:pt x="14490" y="16711"/>
                    <a:pt x="14528" y="16720"/>
                    <a:pt x="14566" y="16724"/>
                  </a:cubicBezTo>
                  <a:cubicBezTo>
                    <a:pt x="14587" y="16729"/>
                    <a:pt x="14609" y="16731"/>
                    <a:pt x="14632" y="16731"/>
                  </a:cubicBezTo>
                  <a:cubicBezTo>
                    <a:pt x="14635" y="16732"/>
                    <a:pt x="14638" y="16732"/>
                    <a:pt x="14642" y="16732"/>
                  </a:cubicBezTo>
                  <a:cubicBezTo>
                    <a:pt x="14645" y="16732"/>
                    <a:pt x="14648" y="16732"/>
                    <a:pt x="14652" y="16731"/>
                  </a:cubicBezTo>
                  <a:cubicBezTo>
                    <a:pt x="14702" y="16731"/>
                    <a:pt x="14751" y="16724"/>
                    <a:pt x="14799" y="16711"/>
                  </a:cubicBezTo>
                  <a:cubicBezTo>
                    <a:pt x="14846" y="16698"/>
                    <a:pt x="14891" y="16678"/>
                    <a:pt x="14932" y="16649"/>
                  </a:cubicBezTo>
                  <a:cubicBezTo>
                    <a:pt x="14970" y="16627"/>
                    <a:pt x="15004" y="16599"/>
                    <a:pt x="15036" y="16563"/>
                  </a:cubicBezTo>
                  <a:cubicBezTo>
                    <a:pt x="15036" y="16563"/>
                    <a:pt x="15030" y="16532"/>
                    <a:pt x="15016" y="16473"/>
                  </a:cubicBezTo>
                  <a:cubicBezTo>
                    <a:pt x="14966" y="16249"/>
                    <a:pt x="14822" y="15623"/>
                    <a:pt x="14620" y="14804"/>
                  </a:cubicBezTo>
                  <a:cubicBezTo>
                    <a:pt x="14603" y="14738"/>
                    <a:pt x="14585" y="14670"/>
                    <a:pt x="14568" y="14598"/>
                  </a:cubicBezTo>
                  <a:lnTo>
                    <a:pt x="14568" y="14596"/>
                  </a:lnTo>
                  <a:cubicBezTo>
                    <a:pt x="14563" y="14580"/>
                    <a:pt x="14559" y="14564"/>
                    <a:pt x="14555" y="14548"/>
                  </a:cubicBezTo>
                  <a:cubicBezTo>
                    <a:pt x="14154" y="12953"/>
                    <a:pt x="13554" y="10762"/>
                    <a:pt x="12968" y="9336"/>
                  </a:cubicBezTo>
                  <a:cubicBezTo>
                    <a:pt x="12806" y="8950"/>
                    <a:pt x="12648" y="8618"/>
                    <a:pt x="12494" y="8372"/>
                  </a:cubicBezTo>
                  <a:cubicBezTo>
                    <a:pt x="11941" y="7487"/>
                    <a:pt x="10120" y="3677"/>
                    <a:pt x="8414" y="29"/>
                  </a:cubicBezTo>
                  <a:cubicBezTo>
                    <a:pt x="8082" y="9"/>
                    <a:pt x="7747" y="0"/>
                    <a:pt x="74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7284;p66">
              <a:extLst>
                <a:ext uri="{FF2B5EF4-FFF2-40B4-BE49-F238E27FC236}">
                  <a16:creationId xmlns:a16="http://schemas.microsoft.com/office/drawing/2014/main" id="{F1EA2709-7963-720E-5D1C-DED49CB1836A}"/>
                </a:ext>
              </a:extLst>
            </p:cNvPr>
            <p:cNvSpPr/>
            <p:nvPr/>
          </p:nvSpPr>
          <p:spPr>
            <a:xfrm>
              <a:off x="888152" y="592909"/>
              <a:ext cx="99083" cy="105856"/>
            </a:xfrm>
            <a:custGeom>
              <a:avLst/>
              <a:gdLst/>
              <a:ahLst/>
              <a:cxnLst/>
              <a:rect l="l" t="t" r="r" b="b"/>
              <a:pathLst>
                <a:path w="2882" h="3079" fill="none" extrusionOk="0">
                  <a:moveTo>
                    <a:pt x="0" y="0"/>
                  </a:moveTo>
                  <a:cubicBezTo>
                    <a:pt x="0" y="0"/>
                    <a:pt x="1046" y="2570"/>
                    <a:pt x="1412" y="2825"/>
                  </a:cubicBezTo>
                  <a:cubicBezTo>
                    <a:pt x="1780" y="3079"/>
                    <a:pt x="2881" y="2655"/>
                    <a:pt x="2881" y="2655"/>
                  </a:cubicBezTo>
                </a:path>
              </a:pathLst>
            </a:custGeom>
            <a:noFill/>
            <a:ln w="41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7285;p66">
              <a:extLst>
                <a:ext uri="{FF2B5EF4-FFF2-40B4-BE49-F238E27FC236}">
                  <a16:creationId xmlns:a16="http://schemas.microsoft.com/office/drawing/2014/main" id="{8096A7F7-5D34-ED79-E7F2-05DAE59B778F}"/>
                </a:ext>
              </a:extLst>
            </p:cNvPr>
            <p:cNvSpPr/>
            <p:nvPr/>
          </p:nvSpPr>
          <p:spPr>
            <a:xfrm>
              <a:off x="941544" y="583180"/>
              <a:ext cx="102005" cy="106887"/>
            </a:xfrm>
            <a:custGeom>
              <a:avLst/>
              <a:gdLst/>
              <a:ahLst/>
              <a:cxnLst/>
              <a:rect l="l" t="t" r="r" b="b"/>
              <a:pathLst>
                <a:path w="2967" h="3109" fill="none" extrusionOk="0">
                  <a:moveTo>
                    <a:pt x="0" y="1"/>
                  </a:moveTo>
                  <a:cubicBezTo>
                    <a:pt x="0" y="1"/>
                    <a:pt x="961" y="2825"/>
                    <a:pt x="1526" y="2966"/>
                  </a:cubicBezTo>
                  <a:cubicBezTo>
                    <a:pt x="2090" y="3108"/>
                    <a:pt x="2740" y="2966"/>
                    <a:pt x="2967" y="2655"/>
                  </a:cubicBezTo>
                </a:path>
              </a:pathLst>
            </a:custGeom>
            <a:noFill/>
            <a:ln w="41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286;p66">
              <a:extLst>
                <a:ext uri="{FF2B5EF4-FFF2-40B4-BE49-F238E27FC236}">
                  <a16:creationId xmlns:a16="http://schemas.microsoft.com/office/drawing/2014/main" id="{5D1E02F8-9F14-72DD-F9EB-950A1B665B52}"/>
                </a:ext>
              </a:extLst>
            </p:cNvPr>
            <p:cNvSpPr/>
            <p:nvPr/>
          </p:nvSpPr>
          <p:spPr>
            <a:xfrm>
              <a:off x="1002705" y="571525"/>
              <a:ext cx="101696" cy="108813"/>
            </a:xfrm>
            <a:custGeom>
              <a:avLst/>
              <a:gdLst/>
              <a:ahLst/>
              <a:cxnLst/>
              <a:rect l="l" t="t" r="r" b="b"/>
              <a:pathLst>
                <a:path w="2958" h="3165" fill="none" extrusionOk="0">
                  <a:moveTo>
                    <a:pt x="1" y="1"/>
                  </a:moveTo>
                  <a:cubicBezTo>
                    <a:pt x="1" y="1"/>
                    <a:pt x="820" y="3051"/>
                    <a:pt x="1441" y="3051"/>
                  </a:cubicBezTo>
                  <a:cubicBezTo>
                    <a:pt x="2063" y="3051"/>
                    <a:pt x="2948" y="3164"/>
                    <a:pt x="2957" y="1978"/>
                  </a:cubicBezTo>
                </a:path>
              </a:pathLst>
            </a:custGeom>
            <a:noFill/>
            <a:ln w="41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287;p66">
              <a:extLst>
                <a:ext uri="{FF2B5EF4-FFF2-40B4-BE49-F238E27FC236}">
                  <a16:creationId xmlns:a16="http://schemas.microsoft.com/office/drawing/2014/main" id="{4CE3600C-07CF-9A3F-8C2A-56510BDE73BB}"/>
                </a:ext>
              </a:extLst>
            </p:cNvPr>
            <p:cNvSpPr/>
            <p:nvPr/>
          </p:nvSpPr>
          <p:spPr>
            <a:xfrm>
              <a:off x="1083326" y="534635"/>
              <a:ext cx="105890" cy="174822"/>
            </a:xfrm>
            <a:custGeom>
              <a:avLst/>
              <a:gdLst/>
              <a:ahLst/>
              <a:cxnLst/>
              <a:rect l="l" t="t" r="r" b="b"/>
              <a:pathLst>
                <a:path w="3080" h="5085" fill="none" extrusionOk="0">
                  <a:moveTo>
                    <a:pt x="170" y="876"/>
                  </a:moveTo>
                  <a:cubicBezTo>
                    <a:pt x="170" y="876"/>
                    <a:pt x="1" y="1"/>
                    <a:pt x="170" y="933"/>
                  </a:cubicBezTo>
                  <a:cubicBezTo>
                    <a:pt x="340" y="1865"/>
                    <a:pt x="452" y="2825"/>
                    <a:pt x="932" y="3475"/>
                  </a:cubicBezTo>
                  <a:cubicBezTo>
                    <a:pt x="1413" y="4124"/>
                    <a:pt x="2656" y="5085"/>
                    <a:pt x="3079" y="4520"/>
                  </a:cubicBezTo>
                </a:path>
              </a:pathLst>
            </a:custGeom>
            <a:noFill/>
            <a:ln w="41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288;p66">
              <a:extLst>
                <a:ext uri="{FF2B5EF4-FFF2-40B4-BE49-F238E27FC236}">
                  <a16:creationId xmlns:a16="http://schemas.microsoft.com/office/drawing/2014/main" id="{EE756883-2117-CF41-88B1-D6FD9A26889F}"/>
                </a:ext>
              </a:extLst>
            </p:cNvPr>
            <p:cNvSpPr/>
            <p:nvPr/>
          </p:nvSpPr>
          <p:spPr>
            <a:xfrm>
              <a:off x="1149164" y="625364"/>
              <a:ext cx="27195" cy="70238"/>
            </a:xfrm>
            <a:custGeom>
              <a:avLst/>
              <a:gdLst/>
              <a:ahLst/>
              <a:cxnLst/>
              <a:rect l="l" t="t" r="r" b="b"/>
              <a:pathLst>
                <a:path w="791" h="2043" fill="none" extrusionOk="0">
                  <a:moveTo>
                    <a:pt x="693" y="2042"/>
                  </a:moveTo>
                  <a:cubicBezTo>
                    <a:pt x="399" y="1734"/>
                    <a:pt x="159" y="1365"/>
                    <a:pt x="58" y="951"/>
                  </a:cubicBezTo>
                  <a:cubicBezTo>
                    <a:pt x="19" y="789"/>
                    <a:pt x="1" y="617"/>
                    <a:pt x="40" y="455"/>
                  </a:cubicBezTo>
                  <a:cubicBezTo>
                    <a:pt x="79" y="293"/>
                    <a:pt x="183" y="140"/>
                    <a:pt x="335" y="70"/>
                  </a:cubicBezTo>
                  <a:cubicBezTo>
                    <a:pt x="487" y="1"/>
                    <a:pt x="687" y="32"/>
                    <a:pt x="791" y="163"/>
                  </a:cubicBezTo>
                </a:path>
              </a:pathLst>
            </a:custGeom>
            <a:noFill/>
            <a:ln w="41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7289;p66">
              <a:extLst>
                <a:ext uri="{FF2B5EF4-FFF2-40B4-BE49-F238E27FC236}">
                  <a16:creationId xmlns:a16="http://schemas.microsoft.com/office/drawing/2014/main" id="{37D80836-C503-2120-CC04-9031C899B5E2}"/>
                </a:ext>
              </a:extLst>
            </p:cNvPr>
            <p:cNvSpPr/>
            <p:nvPr/>
          </p:nvSpPr>
          <p:spPr>
            <a:xfrm>
              <a:off x="607818" y="1186786"/>
              <a:ext cx="148075" cy="173241"/>
            </a:xfrm>
            <a:custGeom>
              <a:avLst/>
              <a:gdLst/>
              <a:ahLst/>
              <a:cxnLst/>
              <a:rect l="l" t="t" r="r" b="b"/>
              <a:pathLst>
                <a:path w="4307" h="5039" extrusionOk="0">
                  <a:moveTo>
                    <a:pt x="4167" y="0"/>
                  </a:moveTo>
                  <a:cubicBezTo>
                    <a:pt x="4111" y="0"/>
                    <a:pt x="4082" y="28"/>
                    <a:pt x="4082" y="85"/>
                  </a:cubicBezTo>
                  <a:cubicBezTo>
                    <a:pt x="4082" y="111"/>
                    <a:pt x="4089" y="137"/>
                    <a:pt x="4102" y="162"/>
                  </a:cubicBezTo>
                  <a:cubicBezTo>
                    <a:pt x="4115" y="188"/>
                    <a:pt x="4121" y="221"/>
                    <a:pt x="4121" y="262"/>
                  </a:cubicBezTo>
                  <a:cubicBezTo>
                    <a:pt x="4121" y="339"/>
                    <a:pt x="4107" y="454"/>
                    <a:pt x="4079" y="606"/>
                  </a:cubicBezTo>
                  <a:cubicBezTo>
                    <a:pt x="4051" y="757"/>
                    <a:pt x="4002" y="935"/>
                    <a:pt x="3932" y="1138"/>
                  </a:cubicBezTo>
                  <a:cubicBezTo>
                    <a:pt x="3863" y="1342"/>
                    <a:pt x="3770" y="1565"/>
                    <a:pt x="3654" y="1809"/>
                  </a:cubicBezTo>
                  <a:cubicBezTo>
                    <a:pt x="3539" y="2054"/>
                    <a:pt x="3394" y="2310"/>
                    <a:pt x="3218" y="2577"/>
                  </a:cubicBezTo>
                  <a:cubicBezTo>
                    <a:pt x="3022" y="2870"/>
                    <a:pt x="2811" y="3154"/>
                    <a:pt x="2582" y="3425"/>
                  </a:cubicBezTo>
                  <a:cubicBezTo>
                    <a:pt x="2353" y="3698"/>
                    <a:pt x="2129" y="3940"/>
                    <a:pt x="1910" y="4151"/>
                  </a:cubicBezTo>
                  <a:cubicBezTo>
                    <a:pt x="1692" y="4362"/>
                    <a:pt x="1490" y="4531"/>
                    <a:pt x="1305" y="4656"/>
                  </a:cubicBezTo>
                  <a:cubicBezTo>
                    <a:pt x="1120" y="4782"/>
                    <a:pt x="973" y="4846"/>
                    <a:pt x="865" y="4846"/>
                  </a:cubicBezTo>
                  <a:cubicBezTo>
                    <a:pt x="793" y="4846"/>
                    <a:pt x="747" y="4812"/>
                    <a:pt x="726" y="4745"/>
                  </a:cubicBezTo>
                  <a:cubicBezTo>
                    <a:pt x="705" y="4678"/>
                    <a:pt x="695" y="4609"/>
                    <a:pt x="695" y="4536"/>
                  </a:cubicBezTo>
                  <a:cubicBezTo>
                    <a:pt x="695" y="4398"/>
                    <a:pt x="717" y="4222"/>
                    <a:pt x="761" y="4009"/>
                  </a:cubicBezTo>
                  <a:cubicBezTo>
                    <a:pt x="805" y="3795"/>
                    <a:pt x="858" y="3568"/>
                    <a:pt x="923" y="3329"/>
                  </a:cubicBezTo>
                  <a:cubicBezTo>
                    <a:pt x="987" y="3090"/>
                    <a:pt x="1058" y="2849"/>
                    <a:pt x="1136" y="2608"/>
                  </a:cubicBezTo>
                  <a:cubicBezTo>
                    <a:pt x="1213" y="2365"/>
                    <a:pt x="1282" y="2145"/>
                    <a:pt x="1343" y="1944"/>
                  </a:cubicBezTo>
                  <a:cubicBezTo>
                    <a:pt x="1375" y="1851"/>
                    <a:pt x="1412" y="1741"/>
                    <a:pt x="1455" y="1612"/>
                  </a:cubicBezTo>
                  <a:cubicBezTo>
                    <a:pt x="1499" y="1484"/>
                    <a:pt x="1540" y="1355"/>
                    <a:pt x="1579" y="1226"/>
                  </a:cubicBezTo>
                  <a:cubicBezTo>
                    <a:pt x="1617" y="1098"/>
                    <a:pt x="1651" y="977"/>
                    <a:pt x="1679" y="864"/>
                  </a:cubicBezTo>
                  <a:cubicBezTo>
                    <a:pt x="1708" y="751"/>
                    <a:pt x="1721" y="659"/>
                    <a:pt x="1721" y="586"/>
                  </a:cubicBezTo>
                  <a:cubicBezTo>
                    <a:pt x="1721" y="412"/>
                    <a:pt x="1668" y="276"/>
                    <a:pt x="1559" y="181"/>
                  </a:cubicBezTo>
                  <a:cubicBezTo>
                    <a:pt x="1452" y="86"/>
                    <a:pt x="1298" y="38"/>
                    <a:pt x="1096" y="38"/>
                  </a:cubicBezTo>
                  <a:cubicBezTo>
                    <a:pt x="1019" y="38"/>
                    <a:pt x="919" y="50"/>
                    <a:pt x="796" y="73"/>
                  </a:cubicBezTo>
                  <a:cubicBezTo>
                    <a:pt x="673" y="96"/>
                    <a:pt x="551" y="135"/>
                    <a:pt x="434" y="189"/>
                  </a:cubicBezTo>
                  <a:cubicBezTo>
                    <a:pt x="315" y="243"/>
                    <a:pt x="213" y="315"/>
                    <a:pt x="128" y="405"/>
                  </a:cubicBezTo>
                  <a:cubicBezTo>
                    <a:pt x="43" y="495"/>
                    <a:pt x="1" y="607"/>
                    <a:pt x="1" y="740"/>
                  </a:cubicBezTo>
                  <a:cubicBezTo>
                    <a:pt x="1" y="766"/>
                    <a:pt x="10" y="786"/>
                    <a:pt x="28" y="798"/>
                  </a:cubicBezTo>
                  <a:cubicBezTo>
                    <a:pt x="46" y="812"/>
                    <a:pt x="68" y="817"/>
                    <a:pt x="94" y="817"/>
                  </a:cubicBezTo>
                  <a:cubicBezTo>
                    <a:pt x="155" y="817"/>
                    <a:pt x="187" y="785"/>
                    <a:pt x="187" y="718"/>
                  </a:cubicBezTo>
                  <a:cubicBezTo>
                    <a:pt x="187" y="635"/>
                    <a:pt x="222" y="565"/>
                    <a:pt x="294" y="505"/>
                  </a:cubicBezTo>
                  <a:cubicBezTo>
                    <a:pt x="366" y="446"/>
                    <a:pt x="453" y="396"/>
                    <a:pt x="553" y="354"/>
                  </a:cubicBezTo>
                  <a:cubicBezTo>
                    <a:pt x="653" y="313"/>
                    <a:pt x="755" y="283"/>
                    <a:pt x="862" y="262"/>
                  </a:cubicBezTo>
                  <a:cubicBezTo>
                    <a:pt x="967" y="242"/>
                    <a:pt x="1051" y="232"/>
                    <a:pt x="1112" y="232"/>
                  </a:cubicBezTo>
                  <a:cubicBezTo>
                    <a:pt x="1215" y="232"/>
                    <a:pt x="1309" y="257"/>
                    <a:pt x="1394" y="309"/>
                  </a:cubicBezTo>
                  <a:cubicBezTo>
                    <a:pt x="1479" y="360"/>
                    <a:pt x="1521" y="450"/>
                    <a:pt x="1521" y="578"/>
                  </a:cubicBezTo>
                  <a:cubicBezTo>
                    <a:pt x="1521" y="651"/>
                    <a:pt x="1509" y="738"/>
                    <a:pt x="1487" y="841"/>
                  </a:cubicBezTo>
                  <a:cubicBezTo>
                    <a:pt x="1463" y="944"/>
                    <a:pt x="1433" y="1054"/>
                    <a:pt x="1397" y="1173"/>
                  </a:cubicBezTo>
                  <a:cubicBezTo>
                    <a:pt x="1361" y="1291"/>
                    <a:pt x="1321" y="1412"/>
                    <a:pt x="1278" y="1535"/>
                  </a:cubicBezTo>
                  <a:cubicBezTo>
                    <a:pt x="1234" y="1659"/>
                    <a:pt x="1194" y="1777"/>
                    <a:pt x="1158" y="1890"/>
                  </a:cubicBezTo>
                  <a:cubicBezTo>
                    <a:pt x="973" y="2466"/>
                    <a:pt x="817" y="2979"/>
                    <a:pt x="692" y="3430"/>
                  </a:cubicBezTo>
                  <a:cubicBezTo>
                    <a:pt x="565" y="3880"/>
                    <a:pt x="503" y="4241"/>
                    <a:pt x="503" y="4514"/>
                  </a:cubicBezTo>
                  <a:cubicBezTo>
                    <a:pt x="503" y="4570"/>
                    <a:pt x="507" y="4629"/>
                    <a:pt x="517" y="4691"/>
                  </a:cubicBezTo>
                  <a:cubicBezTo>
                    <a:pt x="529" y="4753"/>
                    <a:pt x="546" y="4809"/>
                    <a:pt x="572" y="4860"/>
                  </a:cubicBezTo>
                  <a:cubicBezTo>
                    <a:pt x="598" y="4912"/>
                    <a:pt x="635" y="4954"/>
                    <a:pt x="684" y="4988"/>
                  </a:cubicBezTo>
                  <a:cubicBezTo>
                    <a:pt x="733" y="5021"/>
                    <a:pt x="793" y="5038"/>
                    <a:pt x="865" y="5038"/>
                  </a:cubicBezTo>
                  <a:cubicBezTo>
                    <a:pt x="1025" y="5038"/>
                    <a:pt x="1217" y="4959"/>
                    <a:pt x="1444" y="4799"/>
                  </a:cubicBezTo>
                  <a:cubicBezTo>
                    <a:pt x="1670" y="4639"/>
                    <a:pt x="1901" y="4441"/>
                    <a:pt x="2138" y="4205"/>
                  </a:cubicBezTo>
                  <a:cubicBezTo>
                    <a:pt x="2375" y="3968"/>
                    <a:pt x="2602" y="3712"/>
                    <a:pt x="2821" y="3437"/>
                  </a:cubicBezTo>
                  <a:cubicBezTo>
                    <a:pt x="3039" y="3162"/>
                    <a:pt x="3224" y="2911"/>
                    <a:pt x="3372" y="2685"/>
                  </a:cubicBezTo>
                  <a:cubicBezTo>
                    <a:pt x="3527" y="2448"/>
                    <a:pt x="3663" y="2213"/>
                    <a:pt x="3781" y="1979"/>
                  </a:cubicBezTo>
                  <a:cubicBezTo>
                    <a:pt x="3900" y="1745"/>
                    <a:pt x="3997" y="1522"/>
                    <a:pt x="4074" y="1308"/>
                  </a:cubicBezTo>
                  <a:cubicBezTo>
                    <a:pt x="4153" y="1094"/>
                    <a:pt x="4210" y="900"/>
                    <a:pt x="4249" y="726"/>
                  </a:cubicBezTo>
                  <a:cubicBezTo>
                    <a:pt x="4287" y="550"/>
                    <a:pt x="4307" y="404"/>
                    <a:pt x="4307" y="285"/>
                  </a:cubicBezTo>
                  <a:cubicBezTo>
                    <a:pt x="4307" y="270"/>
                    <a:pt x="4305" y="245"/>
                    <a:pt x="4302" y="213"/>
                  </a:cubicBezTo>
                  <a:cubicBezTo>
                    <a:pt x="4300" y="179"/>
                    <a:pt x="4295" y="147"/>
                    <a:pt x="4287" y="115"/>
                  </a:cubicBezTo>
                  <a:cubicBezTo>
                    <a:pt x="4279" y="85"/>
                    <a:pt x="4267" y="58"/>
                    <a:pt x="4249" y="35"/>
                  </a:cubicBezTo>
                  <a:cubicBezTo>
                    <a:pt x="4231" y="11"/>
                    <a:pt x="4204" y="0"/>
                    <a:pt x="4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7290;p66">
              <a:extLst>
                <a:ext uri="{FF2B5EF4-FFF2-40B4-BE49-F238E27FC236}">
                  <a16:creationId xmlns:a16="http://schemas.microsoft.com/office/drawing/2014/main" id="{492B20C8-3326-5D7F-A88E-B510F8B85BD0}"/>
                </a:ext>
              </a:extLst>
            </p:cNvPr>
            <p:cNvSpPr/>
            <p:nvPr/>
          </p:nvSpPr>
          <p:spPr>
            <a:xfrm>
              <a:off x="725879" y="1274833"/>
              <a:ext cx="82237" cy="83062"/>
            </a:xfrm>
            <a:custGeom>
              <a:avLst/>
              <a:gdLst/>
              <a:ahLst/>
              <a:cxnLst/>
              <a:rect l="l" t="t" r="r" b="b"/>
              <a:pathLst>
                <a:path w="2392" h="2416" extrusionOk="0">
                  <a:moveTo>
                    <a:pt x="1289" y="193"/>
                  </a:moveTo>
                  <a:cubicBezTo>
                    <a:pt x="1324" y="193"/>
                    <a:pt x="1367" y="204"/>
                    <a:pt x="1416" y="225"/>
                  </a:cubicBezTo>
                  <a:cubicBezTo>
                    <a:pt x="1465" y="245"/>
                    <a:pt x="1490" y="283"/>
                    <a:pt x="1490" y="340"/>
                  </a:cubicBezTo>
                  <a:cubicBezTo>
                    <a:pt x="1490" y="397"/>
                    <a:pt x="1468" y="458"/>
                    <a:pt x="1424" y="525"/>
                  </a:cubicBezTo>
                  <a:cubicBezTo>
                    <a:pt x="1380" y="593"/>
                    <a:pt x="1312" y="662"/>
                    <a:pt x="1219" y="733"/>
                  </a:cubicBezTo>
                  <a:cubicBezTo>
                    <a:pt x="1127" y="806"/>
                    <a:pt x="1008" y="875"/>
                    <a:pt x="865" y="941"/>
                  </a:cubicBezTo>
                  <a:cubicBezTo>
                    <a:pt x="721" y="1008"/>
                    <a:pt x="549" y="1068"/>
                    <a:pt x="347" y="1119"/>
                  </a:cubicBezTo>
                  <a:cubicBezTo>
                    <a:pt x="383" y="1037"/>
                    <a:pt x="435" y="941"/>
                    <a:pt x="502" y="834"/>
                  </a:cubicBezTo>
                  <a:cubicBezTo>
                    <a:pt x="569" y="726"/>
                    <a:pt x="644" y="624"/>
                    <a:pt x="725" y="529"/>
                  </a:cubicBezTo>
                  <a:cubicBezTo>
                    <a:pt x="808" y="434"/>
                    <a:pt x="896" y="354"/>
                    <a:pt x="992" y="290"/>
                  </a:cubicBezTo>
                  <a:cubicBezTo>
                    <a:pt x="1087" y="226"/>
                    <a:pt x="1186" y="193"/>
                    <a:pt x="1289" y="193"/>
                  </a:cubicBezTo>
                  <a:close/>
                  <a:moveTo>
                    <a:pt x="1289" y="0"/>
                  </a:moveTo>
                  <a:cubicBezTo>
                    <a:pt x="1119" y="0"/>
                    <a:pt x="957" y="63"/>
                    <a:pt x="802" y="186"/>
                  </a:cubicBezTo>
                  <a:cubicBezTo>
                    <a:pt x="648" y="309"/>
                    <a:pt x="511" y="461"/>
                    <a:pt x="390" y="641"/>
                  </a:cubicBezTo>
                  <a:cubicBezTo>
                    <a:pt x="269" y="821"/>
                    <a:pt x="174" y="1014"/>
                    <a:pt x="105" y="1220"/>
                  </a:cubicBezTo>
                  <a:cubicBezTo>
                    <a:pt x="36" y="1425"/>
                    <a:pt x="1" y="1609"/>
                    <a:pt x="1" y="1767"/>
                  </a:cubicBezTo>
                  <a:cubicBezTo>
                    <a:pt x="1" y="1937"/>
                    <a:pt x="46" y="2088"/>
                    <a:pt x="135" y="2219"/>
                  </a:cubicBezTo>
                  <a:cubicBezTo>
                    <a:pt x="226" y="2350"/>
                    <a:pt x="375" y="2416"/>
                    <a:pt x="587" y="2416"/>
                  </a:cubicBezTo>
                  <a:cubicBezTo>
                    <a:pt x="828" y="2416"/>
                    <a:pt x="1105" y="2313"/>
                    <a:pt x="1416" y="2107"/>
                  </a:cubicBezTo>
                  <a:cubicBezTo>
                    <a:pt x="1727" y="1902"/>
                    <a:pt x="2045" y="1611"/>
                    <a:pt x="2370" y="1235"/>
                  </a:cubicBezTo>
                  <a:cubicBezTo>
                    <a:pt x="2384" y="1220"/>
                    <a:pt x="2392" y="1200"/>
                    <a:pt x="2392" y="1174"/>
                  </a:cubicBezTo>
                  <a:cubicBezTo>
                    <a:pt x="2392" y="1153"/>
                    <a:pt x="2386" y="1131"/>
                    <a:pt x="2373" y="1108"/>
                  </a:cubicBezTo>
                  <a:cubicBezTo>
                    <a:pt x="2361" y="1084"/>
                    <a:pt x="2338" y="1073"/>
                    <a:pt x="2307" y="1073"/>
                  </a:cubicBezTo>
                  <a:cubicBezTo>
                    <a:pt x="2271" y="1073"/>
                    <a:pt x="2246" y="1083"/>
                    <a:pt x="2230" y="1103"/>
                  </a:cubicBezTo>
                  <a:cubicBezTo>
                    <a:pt x="1886" y="1500"/>
                    <a:pt x="1568" y="1785"/>
                    <a:pt x="1277" y="1961"/>
                  </a:cubicBezTo>
                  <a:cubicBezTo>
                    <a:pt x="987" y="2135"/>
                    <a:pt x="751" y="2222"/>
                    <a:pt x="571" y="2222"/>
                  </a:cubicBezTo>
                  <a:cubicBezTo>
                    <a:pt x="438" y="2222"/>
                    <a:pt x="341" y="2183"/>
                    <a:pt x="281" y="2103"/>
                  </a:cubicBezTo>
                  <a:cubicBezTo>
                    <a:pt x="222" y="2023"/>
                    <a:pt x="193" y="1917"/>
                    <a:pt x="193" y="1783"/>
                  </a:cubicBezTo>
                  <a:cubicBezTo>
                    <a:pt x="193" y="1649"/>
                    <a:pt x="217" y="1500"/>
                    <a:pt x="262" y="1335"/>
                  </a:cubicBezTo>
                  <a:cubicBezTo>
                    <a:pt x="741" y="1232"/>
                    <a:pt x="1098" y="1088"/>
                    <a:pt x="1331" y="900"/>
                  </a:cubicBezTo>
                  <a:cubicBezTo>
                    <a:pt x="1566" y="712"/>
                    <a:pt x="1682" y="528"/>
                    <a:pt x="1682" y="348"/>
                  </a:cubicBezTo>
                  <a:cubicBezTo>
                    <a:pt x="1682" y="239"/>
                    <a:pt x="1646" y="154"/>
                    <a:pt x="1575" y="93"/>
                  </a:cubicBezTo>
                  <a:cubicBezTo>
                    <a:pt x="1502" y="31"/>
                    <a:pt x="1407" y="0"/>
                    <a:pt x="1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7291;p66">
              <a:extLst>
                <a:ext uri="{FF2B5EF4-FFF2-40B4-BE49-F238E27FC236}">
                  <a16:creationId xmlns:a16="http://schemas.microsoft.com/office/drawing/2014/main" id="{812500B2-1C5C-5D0A-AF78-B6059727BD5E}"/>
                </a:ext>
              </a:extLst>
            </p:cNvPr>
            <p:cNvSpPr/>
            <p:nvPr/>
          </p:nvSpPr>
          <p:spPr>
            <a:xfrm>
              <a:off x="778652" y="1274317"/>
              <a:ext cx="117545" cy="164199"/>
            </a:xfrm>
            <a:custGeom>
              <a:avLst/>
              <a:gdLst/>
              <a:ahLst/>
              <a:cxnLst/>
              <a:rect l="l" t="t" r="r" b="b"/>
              <a:pathLst>
                <a:path w="3419" h="4776" extrusionOk="0">
                  <a:moveTo>
                    <a:pt x="2423" y="193"/>
                  </a:moveTo>
                  <a:cubicBezTo>
                    <a:pt x="2460" y="193"/>
                    <a:pt x="2490" y="194"/>
                    <a:pt x="2516" y="197"/>
                  </a:cubicBezTo>
                  <a:cubicBezTo>
                    <a:pt x="2542" y="200"/>
                    <a:pt x="2567" y="203"/>
                    <a:pt x="2593" y="208"/>
                  </a:cubicBezTo>
                  <a:cubicBezTo>
                    <a:pt x="2516" y="383"/>
                    <a:pt x="2422" y="576"/>
                    <a:pt x="2311" y="788"/>
                  </a:cubicBezTo>
                  <a:cubicBezTo>
                    <a:pt x="2201" y="998"/>
                    <a:pt x="2080" y="1201"/>
                    <a:pt x="1949" y="1397"/>
                  </a:cubicBezTo>
                  <a:cubicBezTo>
                    <a:pt x="1818" y="1592"/>
                    <a:pt x="1680" y="1763"/>
                    <a:pt x="1537" y="1910"/>
                  </a:cubicBezTo>
                  <a:cubicBezTo>
                    <a:pt x="1392" y="2056"/>
                    <a:pt x="1246" y="2150"/>
                    <a:pt x="1096" y="2191"/>
                  </a:cubicBezTo>
                  <a:cubicBezTo>
                    <a:pt x="1040" y="2207"/>
                    <a:pt x="983" y="2215"/>
                    <a:pt x="926" y="2215"/>
                  </a:cubicBezTo>
                  <a:cubicBezTo>
                    <a:pt x="835" y="2215"/>
                    <a:pt x="763" y="2185"/>
                    <a:pt x="715" y="2126"/>
                  </a:cubicBezTo>
                  <a:cubicBezTo>
                    <a:pt x="666" y="2066"/>
                    <a:pt x="641" y="1986"/>
                    <a:pt x="641" y="1883"/>
                  </a:cubicBezTo>
                  <a:cubicBezTo>
                    <a:pt x="641" y="1759"/>
                    <a:pt x="677" y="1616"/>
                    <a:pt x="750" y="1450"/>
                  </a:cubicBezTo>
                  <a:cubicBezTo>
                    <a:pt x="821" y="1286"/>
                    <a:pt x="934" y="1114"/>
                    <a:pt x="1088" y="934"/>
                  </a:cubicBezTo>
                  <a:cubicBezTo>
                    <a:pt x="1222" y="780"/>
                    <a:pt x="1353" y="653"/>
                    <a:pt x="1482" y="556"/>
                  </a:cubicBezTo>
                  <a:cubicBezTo>
                    <a:pt x="1610" y="458"/>
                    <a:pt x="1733" y="382"/>
                    <a:pt x="1848" y="328"/>
                  </a:cubicBezTo>
                  <a:cubicBezTo>
                    <a:pt x="1965" y="274"/>
                    <a:pt x="2071" y="238"/>
                    <a:pt x="2169" y="220"/>
                  </a:cubicBezTo>
                  <a:cubicBezTo>
                    <a:pt x="2267" y="202"/>
                    <a:pt x="2351" y="193"/>
                    <a:pt x="2423" y="193"/>
                  </a:cubicBezTo>
                  <a:close/>
                  <a:moveTo>
                    <a:pt x="1559" y="2554"/>
                  </a:moveTo>
                  <a:cubicBezTo>
                    <a:pt x="1472" y="2749"/>
                    <a:pt x="1387" y="2944"/>
                    <a:pt x="1305" y="3136"/>
                  </a:cubicBezTo>
                  <a:cubicBezTo>
                    <a:pt x="1222" y="3329"/>
                    <a:pt x="1140" y="3511"/>
                    <a:pt x="1058" y="3680"/>
                  </a:cubicBezTo>
                  <a:cubicBezTo>
                    <a:pt x="934" y="3943"/>
                    <a:pt x="816" y="4158"/>
                    <a:pt x="703" y="4324"/>
                  </a:cubicBezTo>
                  <a:cubicBezTo>
                    <a:pt x="590" y="4492"/>
                    <a:pt x="481" y="4576"/>
                    <a:pt x="379" y="4576"/>
                  </a:cubicBezTo>
                  <a:cubicBezTo>
                    <a:pt x="307" y="4576"/>
                    <a:pt x="258" y="4545"/>
                    <a:pt x="232" y="4483"/>
                  </a:cubicBezTo>
                  <a:cubicBezTo>
                    <a:pt x="206" y="4422"/>
                    <a:pt x="194" y="4354"/>
                    <a:pt x="194" y="4283"/>
                  </a:cubicBezTo>
                  <a:cubicBezTo>
                    <a:pt x="194" y="4190"/>
                    <a:pt x="213" y="4082"/>
                    <a:pt x="251" y="3959"/>
                  </a:cubicBezTo>
                  <a:cubicBezTo>
                    <a:pt x="290" y="3835"/>
                    <a:pt x="354" y="3703"/>
                    <a:pt x="444" y="3561"/>
                  </a:cubicBezTo>
                  <a:cubicBezTo>
                    <a:pt x="535" y="3420"/>
                    <a:pt x="655" y="3275"/>
                    <a:pt x="803" y="3125"/>
                  </a:cubicBezTo>
                  <a:cubicBezTo>
                    <a:pt x="952" y="2976"/>
                    <a:pt x="1138" y="2829"/>
                    <a:pt x="1359" y="2686"/>
                  </a:cubicBezTo>
                  <a:cubicBezTo>
                    <a:pt x="1395" y="2660"/>
                    <a:pt x="1429" y="2638"/>
                    <a:pt x="1463" y="2620"/>
                  </a:cubicBezTo>
                  <a:cubicBezTo>
                    <a:pt x="1496" y="2602"/>
                    <a:pt x="1529" y="2579"/>
                    <a:pt x="1559" y="2554"/>
                  </a:cubicBezTo>
                  <a:close/>
                  <a:moveTo>
                    <a:pt x="2423" y="1"/>
                  </a:moveTo>
                  <a:cubicBezTo>
                    <a:pt x="2336" y="1"/>
                    <a:pt x="2239" y="11"/>
                    <a:pt x="2130" y="31"/>
                  </a:cubicBezTo>
                  <a:cubicBezTo>
                    <a:pt x="2023" y="52"/>
                    <a:pt x="1904" y="91"/>
                    <a:pt x="1776" y="150"/>
                  </a:cubicBezTo>
                  <a:cubicBezTo>
                    <a:pt x="1647" y="210"/>
                    <a:pt x="1512" y="291"/>
                    <a:pt x="1370" y="394"/>
                  </a:cubicBezTo>
                  <a:cubicBezTo>
                    <a:pt x="1229" y="497"/>
                    <a:pt x="1086" y="633"/>
                    <a:pt x="942" y="802"/>
                  </a:cubicBezTo>
                  <a:cubicBezTo>
                    <a:pt x="782" y="983"/>
                    <a:pt x="660" y="1168"/>
                    <a:pt x="575" y="1358"/>
                  </a:cubicBezTo>
                  <a:cubicBezTo>
                    <a:pt x="490" y="1549"/>
                    <a:pt x="448" y="1723"/>
                    <a:pt x="448" y="1883"/>
                  </a:cubicBezTo>
                  <a:cubicBezTo>
                    <a:pt x="448" y="2022"/>
                    <a:pt x="489" y="2143"/>
                    <a:pt x="572" y="2250"/>
                  </a:cubicBezTo>
                  <a:cubicBezTo>
                    <a:pt x="655" y="2355"/>
                    <a:pt x="772" y="2407"/>
                    <a:pt x="926" y="2407"/>
                  </a:cubicBezTo>
                  <a:cubicBezTo>
                    <a:pt x="1122" y="2407"/>
                    <a:pt x="1298" y="2347"/>
                    <a:pt x="1455" y="2226"/>
                  </a:cubicBezTo>
                  <a:cubicBezTo>
                    <a:pt x="1611" y="2105"/>
                    <a:pt x="1757" y="1965"/>
                    <a:pt x="1891" y="1806"/>
                  </a:cubicBezTo>
                  <a:lnTo>
                    <a:pt x="1891" y="1806"/>
                  </a:lnTo>
                  <a:lnTo>
                    <a:pt x="1691" y="2245"/>
                  </a:lnTo>
                  <a:cubicBezTo>
                    <a:pt x="1624" y="2287"/>
                    <a:pt x="1556" y="2329"/>
                    <a:pt x="1486" y="2373"/>
                  </a:cubicBezTo>
                  <a:cubicBezTo>
                    <a:pt x="1417" y="2416"/>
                    <a:pt x="1341" y="2466"/>
                    <a:pt x="1258" y="2523"/>
                  </a:cubicBezTo>
                  <a:cubicBezTo>
                    <a:pt x="1032" y="2672"/>
                    <a:pt x="839" y="2826"/>
                    <a:pt x="679" y="2986"/>
                  </a:cubicBezTo>
                  <a:cubicBezTo>
                    <a:pt x="520" y="3145"/>
                    <a:pt x="391" y="3303"/>
                    <a:pt x="290" y="3457"/>
                  </a:cubicBezTo>
                  <a:cubicBezTo>
                    <a:pt x="190" y="3611"/>
                    <a:pt x="117" y="3760"/>
                    <a:pt x="70" y="3904"/>
                  </a:cubicBezTo>
                  <a:cubicBezTo>
                    <a:pt x="24" y="4048"/>
                    <a:pt x="1" y="4177"/>
                    <a:pt x="1" y="4290"/>
                  </a:cubicBezTo>
                  <a:cubicBezTo>
                    <a:pt x="1" y="4414"/>
                    <a:pt x="31" y="4526"/>
                    <a:pt x="89" y="4626"/>
                  </a:cubicBezTo>
                  <a:cubicBezTo>
                    <a:pt x="148" y="4726"/>
                    <a:pt x="245" y="4776"/>
                    <a:pt x="379" y="4776"/>
                  </a:cubicBezTo>
                  <a:cubicBezTo>
                    <a:pt x="471" y="4776"/>
                    <a:pt x="560" y="4741"/>
                    <a:pt x="645" y="4672"/>
                  </a:cubicBezTo>
                  <a:cubicBezTo>
                    <a:pt x="730" y="4603"/>
                    <a:pt x="807" y="4517"/>
                    <a:pt x="877" y="4414"/>
                  </a:cubicBezTo>
                  <a:cubicBezTo>
                    <a:pt x="946" y="4311"/>
                    <a:pt x="1011" y="4200"/>
                    <a:pt x="1074" y="4082"/>
                  </a:cubicBezTo>
                  <a:cubicBezTo>
                    <a:pt x="1135" y="3963"/>
                    <a:pt x="1189" y="3853"/>
                    <a:pt x="1236" y="3750"/>
                  </a:cubicBezTo>
                  <a:cubicBezTo>
                    <a:pt x="1323" y="3570"/>
                    <a:pt x="1417" y="3366"/>
                    <a:pt x="1516" y="3141"/>
                  </a:cubicBezTo>
                  <a:cubicBezTo>
                    <a:pt x="1617" y="2914"/>
                    <a:pt x="1727" y="2660"/>
                    <a:pt x="1845" y="2377"/>
                  </a:cubicBezTo>
                  <a:cubicBezTo>
                    <a:pt x="2035" y="2269"/>
                    <a:pt x="2201" y="2174"/>
                    <a:pt x="2343" y="2091"/>
                  </a:cubicBezTo>
                  <a:cubicBezTo>
                    <a:pt x="2484" y="2009"/>
                    <a:pt x="2613" y="1927"/>
                    <a:pt x="2728" y="1844"/>
                  </a:cubicBezTo>
                  <a:cubicBezTo>
                    <a:pt x="2844" y="1762"/>
                    <a:pt x="2953" y="1673"/>
                    <a:pt x="3056" y="1578"/>
                  </a:cubicBezTo>
                  <a:cubicBezTo>
                    <a:pt x="3159" y="1483"/>
                    <a:pt x="3269" y="1373"/>
                    <a:pt x="3388" y="1250"/>
                  </a:cubicBezTo>
                  <a:cubicBezTo>
                    <a:pt x="3409" y="1229"/>
                    <a:pt x="3419" y="1207"/>
                    <a:pt x="3419" y="1181"/>
                  </a:cubicBezTo>
                  <a:cubicBezTo>
                    <a:pt x="3419" y="1155"/>
                    <a:pt x="3409" y="1133"/>
                    <a:pt x="3388" y="1115"/>
                  </a:cubicBezTo>
                  <a:cubicBezTo>
                    <a:pt x="3368" y="1097"/>
                    <a:pt x="3344" y="1088"/>
                    <a:pt x="3318" y="1088"/>
                  </a:cubicBezTo>
                  <a:cubicBezTo>
                    <a:pt x="3293" y="1088"/>
                    <a:pt x="3269" y="1098"/>
                    <a:pt x="3249" y="1118"/>
                  </a:cubicBezTo>
                  <a:cubicBezTo>
                    <a:pt x="3136" y="1242"/>
                    <a:pt x="3032" y="1346"/>
                    <a:pt x="2936" y="1431"/>
                  </a:cubicBezTo>
                  <a:cubicBezTo>
                    <a:pt x="2841" y="1516"/>
                    <a:pt x="2746" y="1593"/>
                    <a:pt x="2651" y="1663"/>
                  </a:cubicBezTo>
                  <a:cubicBezTo>
                    <a:pt x="2556" y="1732"/>
                    <a:pt x="2454" y="1799"/>
                    <a:pt x="2346" y="1864"/>
                  </a:cubicBezTo>
                  <a:cubicBezTo>
                    <a:pt x="2239" y="1928"/>
                    <a:pt x="2114" y="1998"/>
                    <a:pt x="1976" y="2075"/>
                  </a:cubicBezTo>
                  <a:lnTo>
                    <a:pt x="2816" y="177"/>
                  </a:lnTo>
                  <a:cubicBezTo>
                    <a:pt x="2828" y="157"/>
                    <a:pt x="2832" y="141"/>
                    <a:pt x="2832" y="131"/>
                  </a:cubicBezTo>
                  <a:cubicBezTo>
                    <a:pt x="2832" y="100"/>
                    <a:pt x="2810" y="74"/>
                    <a:pt x="2763" y="54"/>
                  </a:cubicBezTo>
                  <a:cubicBezTo>
                    <a:pt x="2753" y="49"/>
                    <a:pt x="2719" y="39"/>
                    <a:pt x="2662" y="23"/>
                  </a:cubicBezTo>
                  <a:cubicBezTo>
                    <a:pt x="2606" y="7"/>
                    <a:pt x="2526" y="1"/>
                    <a:pt x="2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7292;p66">
              <a:extLst>
                <a:ext uri="{FF2B5EF4-FFF2-40B4-BE49-F238E27FC236}">
                  <a16:creationId xmlns:a16="http://schemas.microsoft.com/office/drawing/2014/main" id="{27830EEE-C620-20A5-555D-64373BC11FEC}"/>
                </a:ext>
              </a:extLst>
            </p:cNvPr>
            <p:cNvSpPr/>
            <p:nvPr/>
          </p:nvSpPr>
          <p:spPr>
            <a:xfrm>
              <a:off x="866458" y="1274317"/>
              <a:ext cx="117580" cy="164199"/>
            </a:xfrm>
            <a:custGeom>
              <a:avLst/>
              <a:gdLst/>
              <a:ahLst/>
              <a:cxnLst/>
              <a:rect l="l" t="t" r="r" b="b"/>
              <a:pathLst>
                <a:path w="3420" h="4776" extrusionOk="0">
                  <a:moveTo>
                    <a:pt x="2423" y="193"/>
                  </a:moveTo>
                  <a:cubicBezTo>
                    <a:pt x="2459" y="193"/>
                    <a:pt x="2490" y="194"/>
                    <a:pt x="2516" y="197"/>
                  </a:cubicBezTo>
                  <a:cubicBezTo>
                    <a:pt x="2542" y="200"/>
                    <a:pt x="2567" y="203"/>
                    <a:pt x="2593" y="208"/>
                  </a:cubicBezTo>
                  <a:cubicBezTo>
                    <a:pt x="2516" y="383"/>
                    <a:pt x="2422" y="576"/>
                    <a:pt x="2311" y="788"/>
                  </a:cubicBezTo>
                  <a:cubicBezTo>
                    <a:pt x="2201" y="998"/>
                    <a:pt x="2080" y="1201"/>
                    <a:pt x="1949" y="1397"/>
                  </a:cubicBezTo>
                  <a:cubicBezTo>
                    <a:pt x="1817" y="1592"/>
                    <a:pt x="1680" y="1763"/>
                    <a:pt x="1536" y="1910"/>
                  </a:cubicBezTo>
                  <a:cubicBezTo>
                    <a:pt x="1391" y="2056"/>
                    <a:pt x="1245" y="2150"/>
                    <a:pt x="1096" y="2191"/>
                  </a:cubicBezTo>
                  <a:cubicBezTo>
                    <a:pt x="1039" y="2207"/>
                    <a:pt x="983" y="2215"/>
                    <a:pt x="926" y="2215"/>
                  </a:cubicBezTo>
                  <a:cubicBezTo>
                    <a:pt x="834" y="2215"/>
                    <a:pt x="763" y="2185"/>
                    <a:pt x="714" y="2126"/>
                  </a:cubicBezTo>
                  <a:cubicBezTo>
                    <a:pt x="666" y="2066"/>
                    <a:pt x="641" y="1986"/>
                    <a:pt x="641" y="1883"/>
                  </a:cubicBezTo>
                  <a:cubicBezTo>
                    <a:pt x="641" y="1759"/>
                    <a:pt x="677" y="1616"/>
                    <a:pt x="749" y="1450"/>
                  </a:cubicBezTo>
                  <a:cubicBezTo>
                    <a:pt x="821" y="1286"/>
                    <a:pt x="934" y="1114"/>
                    <a:pt x="1089" y="934"/>
                  </a:cubicBezTo>
                  <a:cubicBezTo>
                    <a:pt x="1223" y="780"/>
                    <a:pt x="1353" y="653"/>
                    <a:pt x="1482" y="556"/>
                  </a:cubicBezTo>
                  <a:cubicBezTo>
                    <a:pt x="1611" y="458"/>
                    <a:pt x="1732" y="382"/>
                    <a:pt x="1849" y="328"/>
                  </a:cubicBezTo>
                  <a:cubicBezTo>
                    <a:pt x="1964" y="274"/>
                    <a:pt x="2071" y="238"/>
                    <a:pt x="2168" y="220"/>
                  </a:cubicBezTo>
                  <a:cubicBezTo>
                    <a:pt x="2267" y="202"/>
                    <a:pt x="2352" y="193"/>
                    <a:pt x="2423" y="193"/>
                  </a:cubicBezTo>
                  <a:close/>
                  <a:moveTo>
                    <a:pt x="1559" y="2554"/>
                  </a:moveTo>
                  <a:cubicBezTo>
                    <a:pt x="1472" y="2749"/>
                    <a:pt x="1387" y="2944"/>
                    <a:pt x="1304" y="3136"/>
                  </a:cubicBezTo>
                  <a:cubicBezTo>
                    <a:pt x="1223" y="3329"/>
                    <a:pt x="1140" y="3511"/>
                    <a:pt x="1057" y="3680"/>
                  </a:cubicBezTo>
                  <a:cubicBezTo>
                    <a:pt x="934" y="3943"/>
                    <a:pt x="816" y="4158"/>
                    <a:pt x="703" y="4324"/>
                  </a:cubicBezTo>
                  <a:cubicBezTo>
                    <a:pt x="590" y="4492"/>
                    <a:pt x="482" y="4576"/>
                    <a:pt x="379" y="4576"/>
                  </a:cubicBezTo>
                  <a:cubicBezTo>
                    <a:pt x="307" y="4576"/>
                    <a:pt x="258" y="4545"/>
                    <a:pt x="232" y="4483"/>
                  </a:cubicBezTo>
                  <a:cubicBezTo>
                    <a:pt x="207" y="4422"/>
                    <a:pt x="193" y="4354"/>
                    <a:pt x="193" y="4283"/>
                  </a:cubicBezTo>
                  <a:cubicBezTo>
                    <a:pt x="193" y="4190"/>
                    <a:pt x="213" y="4082"/>
                    <a:pt x="251" y="3959"/>
                  </a:cubicBezTo>
                  <a:cubicBezTo>
                    <a:pt x="290" y="3835"/>
                    <a:pt x="354" y="3703"/>
                    <a:pt x="445" y="3561"/>
                  </a:cubicBezTo>
                  <a:cubicBezTo>
                    <a:pt x="534" y="3420"/>
                    <a:pt x="654" y="3275"/>
                    <a:pt x="804" y="3125"/>
                  </a:cubicBezTo>
                  <a:cubicBezTo>
                    <a:pt x="952" y="2976"/>
                    <a:pt x="1138" y="2829"/>
                    <a:pt x="1359" y="2686"/>
                  </a:cubicBezTo>
                  <a:cubicBezTo>
                    <a:pt x="1395" y="2660"/>
                    <a:pt x="1430" y="2638"/>
                    <a:pt x="1463" y="2620"/>
                  </a:cubicBezTo>
                  <a:cubicBezTo>
                    <a:pt x="1497" y="2602"/>
                    <a:pt x="1528" y="2579"/>
                    <a:pt x="1559" y="2554"/>
                  </a:cubicBezTo>
                  <a:close/>
                  <a:moveTo>
                    <a:pt x="2423" y="1"/>
                  </a:moveTo>
                  <a:cubicBezTo>
                    <a:pt x="2336" y="1"/>
                    <a:pt x="2239" y="11"/>
                    <a:pt x="2130" y="31"/>
                  </a:cubicBezTo>
                  <a:cubicBezTo>
                    <a:pt x="2022" y="52"/>
                    <a:pt x="1903" y="91"/>
                    <a:pt x="1775" y="150"/>
                  </a:cubicBezTo>
                  <a:cubicBezTo>
                    <a:pt x="1646" y="210"/>
                    <a:pt x="1511" y="291"/>
                    <a:pt x="1370" y="394"/>
                  </a:cubicBezTo>
                  <a:cubicBezTo>
                    <a:pt x="1228" y="497"/>
                    <a:pt x="1086" y="633"/>
                    <a:pt x="942" y="802"/>
                  </a:cubicBezTo>
                  <a:cubicBezTo>
                    <a:pt x="782" y="983"/>
                    <a:pt x="660" y="1168"/>
                    <a:pt x="575" y="1358"/>
                  </a:cubicBezTo>
                  <a:cubicBezTo>
                    <a:pt x="491" y="1549"/>
                    <a:pt x="448" y="1723"/>
                    <a:pt x="448" y="1883"/>
                  </a:cubicBezTo>
                  <a:cubicBezTo>
                    <a:pt x="448" y="2022"/>
                    <a:pt x="489" y="2143"/>
                    <a:pt x="571" y="2250"/>
                  </a:cubicBezTo>
                  <a:cubicBezTo>
                    <a:pt x="654" y="2355"/>
                    <a:pt x="772" y="2407"/>
                    <a:pt x="926" y="2407"/>
                  </a:cubicBezTo>
                  <a:cubicBezTo>
                    <a:pt x="1122" y="2407"/>
                    <a:pt x="1298" y="2347"/>
                    <a:pt x="1455" y="2226"/>
                  </a:cubicBezTo>
                  <a:cubicBezTo>
                    <a:pt x="1612" y="2105"/>
                    <a:pt x="1757" y="1965"/>
                    <a:pt x="1891" y="1806"/>
                  </a:cubicBezTo>
                  <a:lnTo>
                    <a:pt x="1891" y="1806"/>
                  </a:lnTo>
                  <a:lnTo>
                    <a:pt x="1690" y="2245"/>
                  </a:lnTo>
                  <a:cubicBezTo>
                    <a:pt x="1624" y="2287"/>
                    <a:pt x="1556" y="2329"/>
                    <a:pt x="1485" y="2373"/>
                  </a:cubicBezTo>
                  <a:cubicBezTo>
                    <a:pt x="1416" y="2416"/>
                    <a:pt x="1340" y="2466"/>
                    <a:pt x="1258" y="2523"/>
                  </a:cubicBezTo>
                  <a:cubicBezTo>
                    <a:pt x="1032" y="2672"/>
                    <a:pt x="839" y="2826"/>
                    <a:pt x="679" y="2986"/>
                  </a:cubicBezTo>
                  <a:cubicBezTo>
                    <a:pt x="521" y="3145"/>
                    <a:pt x="390" y="3303"/>
                    <a:pt x="290" y="3457"/>
                  </a:cubicBezTo>
                  <a:cubicBezTo>
                    <a:pt x="190" y="3611"/>
                    <a:pt x="116" y="3760"/>
                    <a:pt x="70" y="3904"/>
                  </a:cubicBezTo>
                  <a:cubicBezTo>
                    <a:pt x="23" y="4048"/>
                    <a:pt x="1" y="4177"/>
                    <a:pt x="1" y="4290"/>
                  </a:cubicBezTo>
                  <a:cubicBezTo>
                    <a:pt x="1" y="4414"/>
                    <a:pt x="30" y="4526"/>
                    <a:pt x="89" y="4626"/>
                  </a:cubicBezTo>
                  <a:cubicBezTo>
                    <a:pt x="148" y="4726"/>
                    <a:pt x="245" y="4776"/>
                    <a:pt x="379" y="4776"/>
                  </a:cubicBezTo>
                  <a:cubicBezTo>
                    <a:pt x="472" y="4776"/>
                    <a:pt x="560" y="4741"/>
                    <a:pt x="645" y="4672"/>
                  </a:cubicBezTo>
                  <a:cubicBezTo>
                    <a:pt x="730" y="4603"/>
                    <a:pt x="807" y="4517"/>
                    <a:pt x="876" y="4414"/>
                  </a:cubicBezTo>
                  <a:cubicBezTo>
                    <a:pt x="945" y="4311"/>
                    <a:pt x="1011" y="4200"/>
                    <a:pt x="1073" y="4082"/>
                  </a:cubicBezTo>
                  <a:cubicBezTo>
                    <a:pt x="1134" y="3963"/>
                    <a:pt x="1189" y="3853"/>
                    <a:pt x="1235" y="3750"/>
                  </a:cubicBezTo>
                  <a:cubicBezTo>
                    <a:pt x="1322" y="3570"/>
                    <a:pt x="1416" y="3366"/>
                    <a:pt x="1517" y="3141"/>
                  </a:cubicBezTo>
                  <a:cubicBezTo>
                    <a:pt x="1617" y="2914"/>
                    <a:pt x="1727" y="2660"/>
                    <a:pt x="1844" y="2377"/>
                  </a:cubicBezTo>
                  <a:cubicBezTo>
                    <a:pt x="2035" y="2269"/>
                    <a:pt x="2201" y="2174"/>
                    <a:pt x="2343" y="2091"/>
                  </a:cubicBezTo>
                  <a:cubicBezTo>
                    <a:pt x="2484" y="2009"/>
                    <a:pt x="2612" y="1927"/>
                    <a:pt x="2728" y="1844"/>
                  </a:cubicBezTo>
                  <a:cubicBezTo>
                    <a:pt x="2844" y="1762"/>
                    <a:pt x="2953" y="1673"/>
                    <a:pt x="3056" y="1578"/>
                  </a:cubicBezTo>
                  <a:cubicBezTo>
                    <a:pt x="3159" y="1483"/>
                    <a:pt x="3269" y="1373"/>
                    <a:pt x="3388" y="1250"/>
                  </a:cubicBezTo>
                  <a:cubicBezTo>
                    <a:pt x="3408" y="1229"/>
                    <a:pt x="3419" y="1207"/>
                    <a:pt x="3419" y="1181"/>
                  </a:cubicBezTo>
                  <a:cubicBezTo>
                    <a:pt x="3419" y="1155"/>
                    <a:pt x="3408" y="1133"/>
                    <a:pt x="3388" y="1115"/>
                  </a:cubicBezTo>
                  <a:cubicBezTo>
                    <a:pt x="3368" y="1097"/>
                    <a:pt x="3344" y="1088"/>
                    <a:pt x="3319" y="1088"/>
                  </a:cubicBezTo>
                  <a:cubicBezTo>
                    <a:pt x="3293" y="1088"/>
                    <a:pt x="3269" y="1098"/>
                    <a:pt x="3249" y="1118"/>
                  </a:cubicBezTo>
                  <a:cubicBezTo>
                    <a:pt x="3135" y="1242"/>
                    <a:pt x="3031" y="1346"/>
                    <a:pt x="2936" y="1431"/>
                  </a:cubicBezTo>
                  <a:cubicBezTo>
                    <a:pt x="2841" y="1516"/>
                    <a:pt x="2746" y="1593"/>
                    <a:pt x="2651" y="1663"/>
                  </a:cubicBezTo>
                  <a:cubicBezTo>
                    <a:pt x="2556" y="1732"/>
                    <a:pt x="2455" y="1799"/>
                    <a:pt x="2346" y="1864"/>
                  </a:cubicBezTo>
                  <a:cubicBezTo>
                    <a:pt x="2239" y="1928"/>
                    <a:pt x="2115" y="1998"/>
                    <a:pt x="1976" y="2075"/>
                  </a:cubicBezTo>
                  <a:lnTo>
                    <a:pt x="2817" y="177"/>
                  </a:lnTo>
                  <a:cubicBezTo>
                    <a:pt x="2827" y="157"/>
                    <a:pt x="2832" y="141"/>
                    <a:pt x="2832" y="131"/>
                  </a:cubicBezTo>
                  <a:cubicBezTo>
                    <a:pt x="2832" y="100"/>
                    <a:pt x="2809" y="74"/>
                    <a:pt x="2763" y="54"/>
                  </a:cubicBezTo>
                  <a:cubicBezTo>
                    <a:pt x="2753" y="49"/>
                    <a:pt x="2719" y="39"/>
                    <a:pt x="2662" y="23"/>
                  </a:cubicBezTo>
                  <a:cubicBezTo>
                    <a:pt x="2605" y="7"/>
                    <a:pt x="2526" y="1"/>
                    <a:pt x="2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7293;p66">
              <a:extLst>
                <a:ext uri="{FF2B5EF4-FFF2-40B4-BE49-F238E27FC236}">
                  <a16:creationId xmlns:a16="http://schemas.microsoft.com/office/drawing/2014/main" id="{17789C4E-0536-E6BD-5A68-0188448A6F07}"/>
                </a:ext>
              </a:extLst>
            </p:cNvPr>
            <p:cNvSpPr/>
            <p:nvPr/>
          </p:nvSpPr>
          <p:spPr>
            <a:xfrm>
              <a:off x="977608" y="1241932"/>
              <a:ext cx="59993" cy="115964"/>
            </a:xfrm>
            <a:custGeom>
              <a:avLst/>
              <a:gdLst/>
              <a:ahLst/>
              <a:cxnLst/>
              <a:rect l="l" t="t" r="r" b="b"/>
              <a:pathLst>
                <a:path w="1745" h="3373" extrusionOk="0">
                  <a:moveTo>
                    <a:pt x="1497" y="0"/>
                  </a:moveTo>
                  <a:cubicBezTo>
                    <a:pt x="1440" y="0"/>
                    <a:pt x="1393" y="23"/>
                    <a:pt x="1354" y="66"/>
                  </a:cubicBezTo>
                  <a:cubicBezTo>
                    <a:pt x="1316" y="110"/>
                    <a:pt x="1296" y="162"/>
                    <a:pt x="1296" y="225"/>
                  </a:cubicBezTo>
                  <a:cubicBezTo>
                    <a:pt x="1296" y="271"/>
                    <a:pt x="1307" y="312"/>
                    <a:pt x="1328" y="348"/>
                  </a:cubicBezTo>
                  <a:cubicBezTo>
                    <a:pt x="1348" y="384"/>
                    <a:pt x="1387" y="402"/>
                    <a:pt x="1444" y="402"/>
                  </a:cubicBezTo>
                  <a:cubicBezTo>
                    <a:pt x="1484" y="402"/>
                    <a:pt x="1530" y="387"/>
                    <a:pt x="1578" y="356"/>
                  </a:cubicBezTo>
                  <a:cubicBezTo>
                    <a:pt x="1627" y="324"/>
                    <a:pt x="1652" y="263"/>
                    <a:pt x="1652" y="170"/>
                  </a:cubicBezTo>
                  <a:cubicBezTo>
                    <a:pt x="1652" y="130"/>
                    <a:pt x="1641" y="91"/>
                    <a:pt x="1617" y="55"/>
                  </a:cubicBezTo>
                  <a:cubicBezTo>
                    <a:pt x="1594" y="19"/>
                    <a:pt x="1554" y="0"/>
                    <a:pt x="1497" y="0"/>
                  </a:cubicBezTo>
                  <a:close/>
                  <a:moveTo>
                    <a:pt x="988" y="973"/>
                  </a:moveTo>
                  <a:cubicBezTo>
                    <a:pt x="952" y="973"/>
                    <a:pt x="926" y="986"/>
                    <a:pt x="911" y="1012"/>
                  </a:cubicBezTo>
                  <a:lnTo>
                    <a:pt x="410" y="1598"/>
                  </a:lnTo>
                  <a:cubicBezTo>
                    <a:pt x="296" y="1726"/>
                    <a:pt x="209" y="1829"/>
                    <a:pt x="147" y="1906"/>
                  </a:cubicBezTo>
                  <a:cubicBezTo>
                    <a:pt x="86" y="1983"/>
                    <a:pt x="44" y="2035"/>
                    <a:pt x="24" y="2060"/>
                  </a:cubicBezTo>
                  <a:cubicBezTo>
                    <a:pt x="8" y="2076"/>
                    <a:pt x="1" y="2097"/>
                    <a:pt x="1" y="2123"/>
                  </a:cubicBezTo>
                  <a:cubicBezTo>
                    <a:pt x="1" y="2149"/>
                    <a:pt x="10" y="2171"/>
                    <a:pt x="28" y="2192"/>
                  </a:cubicBezTo>
                  <a:cubicBezTo>
                    <a:pt x="45" y="2212"/>
                    <a:pt x="68" y="2222"/>
                    <a:pt x="93" y="2222"/>
                  </a:cubicBezTo>
                  <a:cubicBezTo>
                    <a:pt x="114" y="2222"/>
                    <a:pt x="134" y="2212"/>
                    <a:pt x="155" y="2192"/>
                  </a:cubicBezTo>
                  <a:cubicBezTo>
                    <a:pt x="175" y="2171"/>
                    <a:pt x="194" y="2151"/>
                    <a:pt x="213" y="2131"/>
                  </a:cubicBezTo>
                  <a:cubicBezTo>
                    <a:pt x="231" y="2110"/>
                    <a:pt x="252" y="2085"/>
                    <a:pt x="278" y="2057"/>
                  </a:cubicBezTo>
                  <a:cubicBezTo>
                    <a:pt x="304" y="2029"/>
                    <a:pt x="334" y="1992"/>
                    <a:pt x="367" y="1949"/>
                  </a:cubicBezTo>
                  <a:cubicBezTo>
                    <a:pt x="401" y="1905"/>
                    <a:pt x="446" y="1852"/>
                    <a:pt x="503" y="1791"/>
                  </a:cubicBezTo>
                  <a:lnTo>
                    <a:pt x="503" y="1791"/>
                  </a:lnTo>
                  <a:cubicBezTo>
                    <a:pt x="461" y="1878"/>
                    <a:pt x="414" y="1978"/>
                    <a:pt x="363" y="2088"/>
                  </a:cubicBezTo>
                  <a:cubicBezTo>
                    <a:pt x="311" y="2199"/>
                    <a:pt x="266" y="2311"/>
                    <a:pt x="224" y="2424"/>
                  </a:cubicBezTo>
                  <a:cubicBezTo>
                    <a:pt x="183" y="2537"/>
                    <a:pt x="148" y="2648"/>
                    <a:pt x="120" y="2759"/>
                  </a:cubicBezTo>
                  <a:cubicBezTo>
                    <a:pt x="91" y="2870"/>
                    <a:pt x="78" y="2966"/>
                    <a:pt x="78" y="3049"/>
                  </a:cubicBezTo>
                  <a:cubicBezTo>
                    <a:pt x="78" y="3126"/>
                    <a:pt x="97" y="3199"/>
                    <a:pt x="136" y="3269"/>
                  </a:cubicBezTo>
                  <a:cubicBezTo>
                    <a:pt x="174" y="3338"/>
                    <a:pt x="244" y="3373"/>
                    <a:pt x="347" y="3373"/>
                  </a:cubicBezTo>
                  <a:cubicBezTo>
                    <a:pt x="476" y="3373"/>
                    <a:pt x="600" y="3316"/>
                    <a:pt x="718" y="3203"/>
                  </a:cubicBezTo>
                  <a:cubicBezTo>
                    <a:pt x="1068" y="2879"/>
                    <a:pt x="1320" y="2630"/>
                    <a:pt x="1474" y="2458"/>
                  </a:cubicBezTo>
                  <a:cubicBezTo>
                    <a:pt x="1628" y="2286"/>
                    <a:pt x="1709" y="2197"/>
                    <a:pt x="1713" y="2192"/>
                  </a:cubicBezTo>
                  <a:cubicBezTo>
                    <a:pt x="1734" y="2171"/>
                    <a:pt x="1744" y="2149"/>
                    <a:pt x="1744" y="2123"/>
                  </a:cubicBezTo>
                  <a:cubicBezTo>
                    <a:pt x="1744" y="2102"/>
                    <a:pt x="1737" y="2082"/>
                    <a:pt x="1721" y="2060"/>
                  </a:cubicBezTo>
                  <a:cubicBezTo>
                    <a:pt x="1705" y="2040"/>
                    <a:pt x="1683" y="2030"/>
                    <a:pt x="1652" y="2030"/>
                  </a:cubicBezTo>
                  <a:cubicBezTo>
                    <a:pt x="1616" y="2030"/>
                    <a:pt x="1590" y="2040"/>
                    <a:pt x="1575" y="2060"/>
                  </a:cubicBezTo>
                  <a:cubicBezTo>
                    <a:pt x="1466" y="2184"/>
                    <a:pt x="1368" y="2294"/>
                    <a:pt x="1277" y="2389"/>
                  </a:cubicBezTo>
                  <a:cubicBezTo>
                    <a:pt x="1188" y="2484"/>
                    <a:pt x="1084" y="2590"/>
                    <a:pt x="965" y="2709"/>
                  </a:cubicBezTo>
                  <a:cubicBezTo>
                    <a:pt x="847" y="2827"/>
                    <a:pt x="723" y="2946"/>
                    <a:pt x="594" y="3064"/>
                  </a:cubicBezTo>
                  <a:cubicBezTo>
                    <a:pt x="548" y="3106"/>
                    <a:pt x="505" y="3135"/>
                    <a:pt x="463" y="3152"/>
                  </a:cubicBezTo>
                  <a:cubicBezTo>
                    <a:pt x="422" y="3170"/>
                    <a:pt x="386" y="3179"/>
                    <a:pt x="355" y="3179"/>
                  </a:cubicBezTo>
                  <a:cubicBezTo>
                    <a:pt x="314" y="3179"/>
                    <a:pt x="290" y="3165"/>
                    <a:pt x="282" y="3133"/>
                  </a:cubicBezTo>
                  <a:cubicBezTo>
                    <a:pt x="275" y="3102"/>
                    <a:pt x="270" y="3064"/>
                    <a:pt x="270" y="3017"/>
                  </a:cubicBezTo>
                  <a:cubicBezTo>
                    <a:pt x="281" y="2900"/>
                    <a:pt x="317" y="2756"/>
                    <a:pt x="378" y="2586"/>
                  </a:cubicBezTo>
                  <a:cubicBezTo>
                    <a:pt x="440" y="2416"/>
                    <a:pt x="509" y="2244"/>
                    <a:pt x="586" y="2068"/>
                  </a:cubicBezTo>
                  <a:cubicBezTo>
                    <a:pt x="689" y="1837"/>
                    <a:pt x="790" y="1631"/>
                    <a:pt x="888" y="1451"/>
                  </a:cubicBezTo>
                  <a:cubicBezTo>
                    <a:pt x="985" y="1271"/>
                    <a:pt x="1047" y="1161"/>
                    <a:pt x="1073" y="1119"/>
                  </a:cubicBezTo>
                  <a:cubicBezTo>
                    <a:pt x="1078" y="1109"/>
                    <a:pt x="1080" y="1099"/>
                    <a:pt x="1080" y="1089"/>
                  </a:cubicBezTo>
                  <a:lnTo>
                    <a:pt x="1080" y="1058"/>
                  </a:lnTo>
                  <a:cubicBezTo>
                    <a:pt x="1080" y="1001"/>
                    <a:pt x="1050" y="973"/>
                    <a:pt x="988" y="9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7294;p66">
              <a:extLst>
                <a:ext uri="{FF2B5EF4-FFF2-40B4-BE49-F238E27FC236}">
                  <a16:creationId xmlns:a16="http://schemas.microsoft.com/office/drawing/2014/main" id="{40281CDE-9812-43A6-AD75-F599AA87D6F2}"/>
                </a:ext>
              </a:extLst>
            </p:cNvPr>
            <p:cNvSpPr/>
            <p:nvPr/>
          </p:nvSpPr>
          <p:spPr>
            <a:xfrm>
              <a:off x="1026428" y="1274833"/>
              <a:ext cx="82271" cy="83062"/>
            </a:xfrm>
            <a:custGeom>
              <a:avLst/>
              <a:gdLst/>
              <a:ahLst/>
              <a:cxnLst/>
              <a:rect l="l" t="t" r="r" b="b"/>
              <a:pathLst>
                <a:path w="2393" h="2416" extrusionOk="0">
                  <a:moveTo>
                    <a:pt x="1289" y="193"/>
                  </a:moveTo>
                  <a:cubicBezTo>
                    <a:pt x="1325" y="193"/>
                    <a:pt x="1367" y="204"/>
                    <a:pt x="1417" y="225"/>
                  </a:cubicBezTo>
                  <a:cubicBezTo>
                    <a:pt x="1465" y="245"/>
                    <a:pt x="1489" y="283"/>
                    <a:pt x="1489" y="340"/>
                  </a:cubicBezTo>
                  <a:cubicBezTo>
                    <a:pt x="1489" y="397"/>
                    <a:pt x="1468" y="458"/>
                    <a:pt x="1423" y="525"/>
                  </a:cubicBezTo>
                  <a:cubicBezTo>
                    <a:pt x="1380" y="593"/>
                    <a:pt x="1312" y="662"/>
                    <a:pt x="1220" y="733"/>
                  </a:cubicBezTo>
                  <a:cubicBezTo>
                    <a:pt x="1127" y="806"/>
                    <a:pt x="1009" y="875"/>
                    <a:pt x="864" y="941"/>
                  </a:cubicBezTo>
                  <a:cubicBezTo>
                    <a:pt x="720" y="1008"/>
                    <a:pt x="548" y="1068"/>
                    <a:pt x="348" y="1119"/>
                  </a:cubicBezTo>
                  <a:cubicBezTo>
                    <a:pt x="384" y="1037"/>
                    <a:pt x="435" y="941"/>
                    <a:pt x="502" y="834"/>
                  </a:cubicBezTo>
                  <a:cubicBezTo>
                    <a:pt x="568" y="726"/>
                    <a:pt x="643" y="624"/>
                    <a:pt x="726" y="529"/>
                  </a:cubicBezTo>
                  <a:cubicBezTo>
                    <a:pt x="807" y="434"/>
                    <a:pt x="897" y="354"/>
                    <a:pt x="992" y="290"/>
                  </a:cubicBezTo>
                  <a:cubicBezTo>
                    <a:pt x="1087" y="226"/>
                    <a:pt x="1186" y="193"/>
                    <a:pt x="1289" y="193"/>
                  </a:cubicBezTo>
                  <a:close/>
                  <a:moveTo>
                    <a:pt x="1289" y="0"/>
                  </a:moveTo>
                  <a:cubicBezTo>
                    <a:pt x="1119" y="0"/>
                    <a:pt x="957" y="63"/>
                    <a:pt x="803" y="186"/>
                  </a:cubicBezTo>
                  <a:cubicBezTo>
                    <a:pt x="649" y="309"/>
                    <a:pt x="511" y="461"/>
                    <a:pt x="390" y="641"/>
                  </a:cubicBezTo>
                  <a:cubicBezTo>
                    <a:pt x="269" y="821"/>
                    <a:pt x="174" y="1014"/>
                    <a:pt x="104" y="1220"/>
                  </a:cubicBezTo>
                  <a:cubicBezTo>
                    <a:pt x="35" y="1425"/>
                    <a:pt x="0" y="1609"/>
                    <a:pt x="0" y="1767"/>
                  </a:cubicBezTo>
                  <a:cubicBezTo>
                    <a:pt x="0" y="1937"/>
                    <a:pt x="45" y="2088"/>
                    <a:pt x="136" y="2219"/>
                  </a:cubicBezTo>
                  <a:cubicBezTo>
                    <a:pt x="225" y="2350"/>
                    <a:pt x="376" y="2416"/>
                    <a:pt x="587" y="2416"/>
                  </a:cubicBezTo>
                  <a:cubicBezTo>
                    <a:pt x="829" y="2416"/>
                    <a:pt x="1105" y="2313"/>
                    <a:pt x="1417" y="2107"/>
                  </a:cubicBezTo>
                  <a:cubicBezTo>
                    <a:pt x="1727" y="1902"/>
                    <a:pt x="2045" y="1611"/>
                    <a:pt x="2369" y="1235"/>
                  </a:cubicBezTo>
                  <a:cubicBezTo>
                    <a:pt x="2385" y="1220"/>
                    <a:pt x="2392" y="1200"/>
                    <a:pt x="2392" y="1174"/>
                  </a:cubicBezTo>
                  <a:cubicBezTo>
                    <a:pt x="2392" y="1153"/>
                    <a:pt x="2386" y="1131"/>
                    <a:pt x="2372" y="1108"/>
                  </a:cubicBezTo>
                  <a:cubicBezTo>
                    <a:pt x="2360" y="1084"/>
                    <a:pt x="2338" y="1073"/>
                    <a:pt x="2308" y="1073"/>
                  </a:cubicBezTo>
                  <a:cubicBezTo>
                    <a:pt x="2272" y="1073"/>
                    <a:pt x="2246" y="1083"/>
                    <a:pt x="2230" y="1103"/>
                  </a:cubicBezTo>
                  <a:cubicBezTo>
                    <a:pt x="1885" y="1500"/>
                    <a:pt x="1568" y="1785"/>
                    <a:pt x="1277" y="1961"/>
                  </a:cubicBezTo>
                  <a:cubicBezTo>
                    <a:pt x="986" y="2135"/>
                    <a:pt x="751" y="2222"/>
                    <a:pt x="572" y="2222"/>
                  </a:cubicBezTo>
                  <a:cubicBezTo>
                    <a:pt x="437" y="2222"/>
                    <a:pt x="341" y="2183"/>
                    <a:pt x="282" y="2103"/>
                  </a:cubicBezTo>
                  <a:cubicBezTo>
                    <a:pt x="223" y="2023"/>
                    <a:pt x="194" y="1917"/>
                    <a:pt x="194" y="1783"/>
                  </a:cubicBezTo>
                  <a:cubicBezTo>
                    <a:pt x="194" y="1649"/>
                    <a:pt x="216" y="1500"/>
                    <a:pt x="263" y="1335"/>
                  </a:cubicBezTo>
                  <a:cubicBezTo>
                    <a:pt x="741" y="1232"/>
                    <a:pt x="1097" y="1088"/>
                    <a:pt x="1332" y="900"/>
                  </a:cubicBezTo>
                  <a:cubicBezTo>
                    <a:pt x="1565" y="712"/>
                    <a:pt x="1683" y="528"/>
                    <a:pt x="1683" y="348"/>
                  </a:cubicBezTo>
                  <a:cubicBezTo>
                    <a:pt x="1683" y="239"/>
                    <a:pt x="1646" y="154"/>
                    <a:pt x="1574" y="93"/>
                  </a:cubicBezTo>
                  <a:cubicBezTo>
                    <a:pt x="1503" y="31"/>
                    <a:pt x="1407" y="0"/>
                    <a:pt x="1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7295;p66">
              <a:extLst>
                <a:ext uri="{FF2B5EF4-FFF2-40B4-BE49-F238E27FC236}">
                  <a16:creationId xmlns:a16="http://schemas.microsoft.com/office/drawing/2014/main" id="{8548E5DB-188C-63D4-0C78-7BCCA48D489B}"/>
                </a:ext>
              </a:extLst>
            </p:cNvPr>
            <p:cNvSpPr/>
            <p:nvPr/>
          </p:nvSpPr>
          <p:spPr>
            <a:xfrm>
              <a:off x="1077344" y="1271120"/>
              <a:ext cx="98705" cy="88632"/>
            </a:xfrm>
            <a:custGeom>
              <a:avLst/>
              <a:gdLst/>
              <a:ahLst/>
              <a:cxnLst/>
              <a:rect l="l" t="t" r="r" b="b"/>
              <a:pathLst>
                <a:path w="2871" h="2578" extrusionOk="0">
                  <a:moveTo>
                    <a:pt x="1420" y="626"/>
                  </a:moveTo>
                  <a:cubicBezTo>
                    <a:pt x="1420" y="774"/>
                    <a:pt x="1429" y="924"/>
                    <a:pt x="1447" y="1073"/>
                  </a:cubicBezTo>
                  <a:cubicBezTo>
                    <a:pt x="1465" y="1223"/>
                    <a:pt x="1475" y="1387"/>
                    <a:pt x="1475" y="1567"/>
                  </a:cubicBezTo>
                  <a:cubicBezTo>
                    <a:pt x="1475" y="1680"/>
                    <a:pt x="1467" y="1786"/>
                    <a:pt x="1451" y="1883"/>
                  </a:cubicBezTo>
                  <a:cubicBezTo>
                    <a:pt x="1436" y="1980"/>
                    <a:pt x="1409" y="2067"/>
                    <a:pt x="1370" y="2141"/>
                  </a:cubicBezTo>
                  <a:cubicBezTo>
                    <a:pt x="1332" y="2216"/>
                    <a:pt x="1280" y="2274"/>
                    <a:pt x="1216" y="2316"/>
                  </a:cubicBezTo>
                  <a:cubicBezTo>
                    <a:pt x="1152" y="2356"/>
                    <a:pt x="1070" y="2377"/>
                    <a:pt x="973" y="2377"/>
                  </a:cubicBezTo>
                  <a:cubicBezTo>
                    <a:pt x="809" y="2377"/>
                    <a:pt x="668" y="2347"/>
                    <a:pt x="553" y="2288"/>
                  </a:cubicBezTo>
                  <a:cubicBezTo>
                    <a:pt x="436" y="2229"/>
                    <a:pt x="327" y="2140"/>
                    <a:pt x="224" y="2022"/>
                  </a:cubicBezTo>
                  <a:cubicBezTo>
                    <a:pt x="348" y="1903"/>
                    <a:pt x="463" y="1787"/>
                    <a:pt x="572" y="1671"/>
                  </a:cubicBezTo>
                  <a:cubicBezTo>
                    <a:pt x="680" y="1556"/>
                    <a:pt x="777" y="1446"/>
                    <a:pt x="865" y="1343"/>
                  </a:cubicBezTo>
                  <a:cubicBezTo>
                    <a:pt x="1096" y="1065"/>
                    <a:pt x="1281" y="826"/>
                    <a:pt x="1420" y="626"/>
                  </a:cubicBezTo>
                  <a:close/>
                  <a:moveTo>
                    <a:pt x="1691" y="1"/>
                  </a:moveTo>
                  <a:cubicBezTo>
                    <a:pt x="1649" y="1"/>
                    <a:pt x="1613" y="19"/>
                    <a:pt x="1582" y="54"/>
                  </a:cubicBezTo>
                  <a:cubicBezTo>
                    <a:pt x="1552" y="90"/>
                    <a:pt x="1528" y="122"/>
                    <a:pt x="1513" y="147"/>
                  </a:cubicBezTo>
                  <a:cubicBezTo>
                    <a:pt x="1410" y="296"/>
                    <a:pt x="1296" y="461"/>
                    <a:pt x="1170" y="641"/>
                  </a:cubicBezTo>
                  <a:cubicBezTo>
                    <a:pt x="1043" y="821"/>
                    <a:pt x="906" y="998"/>
                    <a:pt x="757" y="1173"/>
                  </a:cubicBezTo>
                  <a:cubicBezTo>
                    <a:pt x="643" y="1308"/>
                    <a:pt x="526" y="1437"/>
                    <a:pt x="402" y="1562"/>
                  </a:cubicBezTo>
                  <a:cubicBezTo>
                    <a:pt x="279" y="1689"/>
                    <a:pt x="158" y="1812"/>
                    <a:pt x="40" y="1929"/>
                  </a:cubicBezTo>
                  <a:cubicBezTo>
                    <a:pt x="14" y="1955"/>
                    <a:pt x="0" y="1980"/>
                    <a:pt x="0" y="2006"/>
                  </a:cubicBezTo>
                  <a:cubicBezTo>
                    <a:pt x="0" y="2027"/>
                    <a:pt x="5" y="2043"/>
                    <a:pt x="12" y="2053"/>
                  </a:cubicBezTo>
                  <a:cubicBezTo>
                    <a:pt x="19" y="2063"/>
                    <a:pt x="26" y="2073"/>
                    <a:pt x="32" y="2083"/>
                  </a:cubicBezTo>
                  <a:cubicBezTo>
                    <a:pt x="139" y="2223"/>
                    <a:pt x="271" y="2339"/>
                    <a:pt x="425" y="2434"/>
                  </a:cubicBezTo>
                  <a:cubicBezTo>
                    <a:pt x="579" y="2530"/>
                    <a:pt x="752" y="2577"/>
                    <a:pt x="942" y="2577"/>
                  </a:cubicBezTo>
                  <a:cubicBezTo>
                    <a:pt x="1117" y="2577"/>
                    <a:pt x="1292" y="2540"/>
                    <a:pt x="1467" y="2466"/>
                  </a:cubicBezTo>
                  <a:cubicBezTo>
                    <a:pt x="1641" y="2391"/>
                    <a:pt x="1811" y="2293"/>
                    <a:pt x="1976" y="2173"/>
                  </a:cubicBezTo>
                  <a:cubicBezTo>
                    <a:pt x="2140" y="2052"/>
                    <a:pt x="2296" y="1918"/>
                    <a:pt x="2443" y="1771"/>
                  </a:cubicBezTo>
                  <a:cubicBezTo>
                    <a:pt x="2589" y="1625"/>
                    <a:pt x="2725" y="1482"/>
                    <a:pt x="2848" y="1343"/>
                  </a:cubicBezTo>
                  <a:cubicBezTo>
                    <a:pt x="2863" y="1328"/>
                    <a:pt x="2871" y="1304"/>
                    <a:pt x="2871" y="1274"/>
                  </a:cubicBezTo>
                  <a:cubicBezTo>
                    <a:pt x="2871" y="1248"/>
                    <a:pt x="2863" y="1226"/>
                    <a:pt x="2848" y="1208"/>
                  </a:cubicBezTo>
                  <a:cubicBezTo>
                    <a:pt x="2832" y="1190"/>
                    <a:pt x="2810" y="1181"/>
                    <a:pt x="2778" y="1181"/>
                  </a:cubicBezTo>
                  <a:cubicBezTo>
                    <a:pt x="2747" y="1181"/>
                    <a:pt x="2725" y="1191"/>
                    <a:pt x="2709" y="1211"/>
                  </a:cubicBezTo>
                  <a:cubicBezTo>
                    <a:pt x="2545" y="1392"/>
                    <a:pt x="2365" y="1575"/>
                    <a:pt x="2169" y="1760"/>
                  </a:cubicBezTo>
                  <a:cubicBezTo>
                    <a:pt x="1973" y="1945"/>
                    <a:pt x="1768" y="2094"/>
                    <a:pt x="1552" y="2207"/>
                  </a:cubicBezTo>
                  <a:cubicBezTo>
                    <a:pt x="1598" y="2115"/>
                    <a:pt x="1629" y="2012"/>
                    <a:pt x="1644" y="1899"/>
                  </a:cubicBezTo>
                  <a:cubicBezTo>
                    <a:pt x="1659" y="1786"/>
                    <a:pt x="1667" y="1670"/>
                    <a:pt x="1667" y="1551"/>
                  </a:cubicBezTo>
                  <a:cubicBezTo>
                    <a:pt x="1667" y="1403"/>
                    <a:pt x="1659" y="1252"/>
                    <a:pt x="1644" y="1100"/>
                  </a:cubicBezTo>
                  <a:cubicBezTo>
                    <a:pt x="1629" y="949"/>
                    <a:pt x="1621" y="784"/>
                    <a:pt x="1621" y="610"/>
                  </a:cubicBezTo>
                  <a:cubicBezTo>
                    <a:pt x="1621" y="538"/>
                    <a:pt x="1624" y="474"/>
                    <a:pt x="1629" y="417"/>
                  </a:cubicBezTo>
                  <a:cubicBezTo>
                    <a:pt x="1634" y="361"/>
                    <a:pt x="1647" y="312"/>
                    <a:pt x="1667" y="270"/>
                  </a:cubicBezTo>
                  <a:cubicBezTo>
                    <a:pt x="1687" y="244"/>
                    <a:pt x="1711" y="218"/>
                    <a:pt x="1736" y="190"/>
                  </a:cubicBezTo>
                  <a:cubicBezTo>
                    <a:pt x="1762" y="162"/>
                    <a:pt x="1776" y="132"/>
                    <a:pt x="1776" y="100"/>
                  </a:cubicBezTo>
                  <a:cubicBezTo>
                    <a:pt x="1776" y="75"/>
                    <a:pt x="1768" y="52"/>
                    <a:pt x="1752" y="31"/>
                  </a:cubicBezTo>
                  <a:cubicBezTo>
                    <a:pt x="1736" y="11"/>
                    <a:pt x="1716" y="1"/>
                    <a:pt x="16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7296;p66">
              <a:extLst>
                <a:ext uri="{FF2B5EF4-FFF2-40B4-BE49-F238E27FC236}">
                  <a16:creationId xmlns:a16="http://schemas.microsoft.com/office/drawing/2014/main" id="{4863E78C-384D-1E7D-B69F-DB79274E756D}"/>
                </a:ext>
              </a:extLst>
            </p:cNvPr>
            <p:cNvSpPr/>
            <p:nvPr/>
          </p:nvSpPr>
          <p:spPr>
            <a:xfrm>
              <a:off x="1267980" y="918521"/>
              <a:ext cx="184758" cy="811196"/>
            </a:xfrm>
            <a:custGeom>
              <a:avLst/>
              <a:gdLst/>
              <a:ahLst/>
              <a:cxnLst/>
              <a:rect l="l" t="t" r="r" b="b"/>
              <a:pathLst>
                <a:path w="5374" h="23595" extrusionOk="0">
                  <a:moveTo>
                    <a:pt x="1406" y="1"/>
                  </a:moveTo>
                  <a:lnTo>
                    <a:pt x="1" y="23595"/>
                  </a:lnTo>
                  <a:lnTo>
                    <a:pt x="5373" y="23595"/>
                  </a:lnTo>
                  <a:lnTo>
                    <a:pt x="3036" y="20"/>
                  </a:lnTo>
                  <a:lnTo>
                    <a:pt x="14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7297;p66">
              <a:extLst>
                <a:ext uri="{FF2B5EF4-FFF2-40B4-BE49-F238E27FC236}">
                  <a16:creationId xmlns:a16="http://schemas.microsoft.com/office/drawing/2014/main" id="{F44C9693-3D79-3BF2-167A-3038DE9B4DD8}"/>
                </a:ext>
              </a:extLst>
            </p:cNvPr>
            <p:cNvSpPr/>
            <p:nvPr/>
          </p:nvSpPr>
          <p:spPr>
            <a:xfrm>
              <a:off x="1267980" y="923059"/>
              <a:ext cx="96023" cy="806658"/>
            </a:xfrm>
            <a:custGeom>
              <a:avLst/>
              <a:gdLst/>
              <a:ahLst/>
              <a:cxnLst/>
              <a:rect l="l" t="t" r="r" b="b"/>
              <a:pathLst>
                <a:path w="2793" h="23463" fill="none" extrusionOk="0">
                  <a:moveTo>
                    <a:pt x="2227" y="1"/>
                  </a:moveTo>
                  <a:lnTo>
                    <a:pt x="2792" y="20506"/>
                  </a:lnTo>
                  <a:lnTo>
                    <a:pt x="1" y="23463"/>
                  </a:lnTo>
                </a:path>
              </a:pathLst>
            </a:custGeom>
            <a:noFill/>
            <a:ln w="27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7298;p66">
              <a:extLst>
                <a:ext uri="{FF2B5EF4-FFF2-40B4-BE49-F238E27FC236}">
                  <a16:creationId xmlns:a16="http://schemas.microsoft.com/office/drawing/2014/main" id="{E8762597-9B55-D91E-F7F1-503DEF6D00E2}"/>
                </a:ext>
              </a:extLst>
            </p:cNvPr>
            <p:cNvSpPr/>
            <p:nvPr/>
          </p:nvSpPr>
          <p:spPr>
            <a:xfrm>
              <a:off x="1363969" y="1628052"/>
              <a:ext cx="88735" cy="101662"/>
            </a:xfrm>
            <a:custGeom>
              <a:avLst/>
              <a:gdLst/>
              <a:ahLst/>
              <a:cxnLst/>
              <a:rect l="l" t="t" r="r" b="b"/>
              <a:pathLst>
                <a:path w="2581" h="2957" fill="none" extrusionOk="0">
                  <a:moveTo>
                    <a:pt x="2580" y="2957"/>
                  </a:moveTo>
                  <a:lnTo>
                    <a:pt x="0" y="0"/>
                  </a:lnTo>
                </a:path>
              </a:pathLst>
            </a:custGeom>
            <a:noFill/>
            <a:ln w="27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7299;p66">
              <a:extLst>
                <a:ext uri="{FF2B5EF4-FFF2-40B4-BE49-F238E27FC236}">
                  <a16:creationId xmlns:a16="http://schemas.microsoft.com/office/drawing/2014/main" id="{ECF6C685-0BF7-FD2B-7E4F-602797F8FE21}"/>
                </a:ext>
              </a:extLst>
            </p:cNvPr>
            <p:cNvSpPr/>
            <p:nvPr/>
          </p:nvSpPr>
          <p:spPr>
            <a:xfrm>
              <a:off x="1143044" y="252618"/>
              <a:ext cx="134976" cy="132947"/>
            </a:xfrm>
            <a:custGeom>
              <a:avLst/>
              <a:gdLst/>
              <a:ahLst/>
              <a:cxnLst/>
              <a:rect l="l" t="t" r="r" b="b"/>
              <a:pathLst>
                <a:path w="3926" h="3867" extrusionOk="0">
                  <a:moveTo>
                    <a:pt x="1964" y="0"/>
                  </a:moveTo>
                  <a:cubicBezTo>
                    <a:pt x="1912" y="0"/>
                    <a:pt x="1860" y="29"/>
                    <a:pt x="1839" y="87"/>
                  </a:cubicBezTo>
                  <a:lnTo>
                    <a:pt x="1406" y="1297"/>
                  </a:lnTo>
                  <a:cubicBezTo>
                    <a:pt x="1394" y="1334"/>
                    <a:pt x="1364" y="1363"/>
                    <a:pt x="1327" y="1376"/>
                  </a:cubicBezTo>
                  <a:lnTo>
                    <a:pt x="117" y="1809"/>
                  </a:lnTo>
                  <a:cubicBezTo>
                    <a:pt x="1" y="1851"/>
                    <a:pt x="1" y="2015"/>
                    <a:pt x="117" y="2058"/>
                  </a:cubicBezTo>
                  <a:lnTo>
                    <a:pt x="1327" y="2491"/>
                  </a:lnTo>
                  <a:cubicBezTo>
                    <a:pt x="1364" y="2504"/>
                    <a:pt x="1394" y="2533"/>
                    <a:pt x="1406" y="2570"/>
                  </a:cubicBezTo>
                  <a:lnTo>
                    <a:pt x="1839" y="3779"/>
                  </a:lnTo>
                  <a:cubicBezTo>
                    <a:pt x="1860" y="3838"/>
                    <a:pt x="1912" y="3867"/>
                    <a:pt x="1964" y="3867"/>
                  </a:cubicBezTo>
                  <a:cubicBezTo>
                    <a:pt x="2016" y="3867"/>
                    <a:pt x="2067" y="3838"/>
                    <a:pt x="2088" y="3779"/>
                  </a:cubicBezTo>
                  <a:lnTo>
                    <a:pt x="2520" y="2570"/>
                  </a:lnTo>
                  <a:cubicBezTo>
                    <a:pt x="2534" y="2533"/>
                    <a:pt x="2563" y="2504"/>
                    <a:pt x="2600" y="2491"/>
                  </a:cubicBezTo>
                  <a:lnTo>
                    <a:pt x="3809" y="2058"/>
                  </a:lnTo>
                  <a:cubicBezTo>
                    <a:pt x="3926" y="2015"/>
                    <a:pt x="3926" y="1851"/>
                    <a:pt x="3809" y="1809"/>
                  </a:cubicBezTo>
                  <a:lnTo>
                    <a:pt x="2600" y="1376"/>
                  </a:lnTo>
                  <a:cubicBezTo>
                    <a:pt x="2563" y="1363"/>
                    <a:pt x="2534" y="1334"/>
                    <a:pt x="2520" y="1297"/>
                  </a:cubicBezTo>
                  <a:lnTo>
                    <a:pt x="2088" y="87"/>
                  </a:lnTo>
                  <a:cubicBezTo>
                    <a:pt x="2067" y="29"/>
                    <a:pt x="2016" y="0"/>
                    <a:pt x="19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7300;p66">
              <a:extLst>
                <a:ext uri="{FF2B5EF4-FFF2-40B4-BE49-F238E27FC236}">
                  <a16:creationId xmlns:a16="http://schemas.microsoft.com/office/drawing/2014/main" id="{49E28905-F91C-A3B8-27BB-97D64E8C498E}"/>
                </a:ext>
              </a:extLst>
            </p:cNvPr>
            <p:cNvSpPr/>
            <p:nvPr/>
          </p:nvSpPr>
          <p:spPr>
            <a:xfrm>
              <a:off x="1315493" y="961048"/>
              <a:ext cx="135010" cy="132982"/>
            </a:xfrm>
            <a:custGeom>
              <a:avLst/>
              <a:gdLst/>
              <a:ahLst/>
              <a:cxnLst/>
              <a:rect l="l" t="t" r="r" b="b"/>
              <a:pathLst>
                <a:path w="3927" h="3868" extrusionOk="0">
                  <a:moveTo>
                    <a:pt x="1963" y="0"/>
                  </a:moveTo>
                  <a:cubicBezTo>
                    <a:pt x="1912" y="0"/>
                    <a:pt x="1860" y="30"/>
                    <a:pt x="1838" y="88"/>
                  </a:cubicBezTo>
                  <a:lnTo>
                    <a:pt x="1407" y="1298"/>
                  </a:lnTo>
                  <a:cubicBezTo>
                    <a:pt x="1393" y="1335"/>
                    <a:pt x="1363" y="1364"/>
                    <a:pt x="1326" y="1377"/>
                  </a:cubicBezTo>
                  <a:lnTo>
                    <a:pt x="117" y="1810"/>
                  </a:lnTo>
                  <a:cubicBezTo>
                    <a:pt x="1" y="1851"/>
                    <a:pt x="1" y="2017"/>
                    <a:pt x="117" y="2059"/>
                  </a:cubicBezTo>
                  <a:lnTo>
                    <a:pt x="1326" y="2491"/>
                  </a:lnTo>
                  <a:cubicBezTo>
                    <a:pt x="1363" y="2504"/>
                    <a:pt x="1393" y="2534"/>
                    <a:pt x="1407" y="2571"/>
                  </a:cubicBezTo>
                  <a:lnTo>
                    <a:pt x="1838" y="3781"/>
                  </a:lnTo>
                  <a:cubicBezTo>
                    <a:pt x="1860" y="3839"/>
                    <a:pt x="1912" y="3868"/>
                    <a:pt x="1963" y="3868"/>
                  </a:cubicBezTo>
                  <a:cubicBezTo>
                    <a:pt x="2015" y="3868"/>
                    <a:pt x="2067" y="3839"/>
                    <a:pt x="2088" y="3781"/>
                  </a:cubicBezTo>
                  <a:lnTo>
                    <a:pt x="2520" y="2571"/>
                  </a:lnTo>
                  <a:cubicBezTo>
                    <a:pt x="2534" y="2534"/>
                    <a:pt x="2563" y="2504"/>
                    <a:pt x="2600" y="2491"/>
                  </a:cubicBezTo>
                  <a:lnTo>
                    <a:pt x="3809" y="2059"/>
                  </a:lnTo>
                  <a:cubicBezTo>
                    <a:pt x="3926" y="2017"/>
                    <a:pt x="3926" y="1851"/>
                    <a:pt x="3809" y="1810"/>
                  </a:cubicBezTo>
                  <a:lnTo>
                    <a:pt x="2600" y="1377"/>
                  </a:lnTo>
                  <a:cubicBezTo>
                    <a:pt x="2563" y="1364"/>
                    <a:pt x="2534" y="1335"/>
                    <a:pt x="2520" y="1298"/>
                  </a:cubicBezTo>
                  <a:lnTo>
                    <a:pt x="2088" y="88"/>
                  </a:lnTo>
                  <a:cubicBezTo>
                    <a:pt x="2067" y="30"/>
                    <a:pt x="2015" y="0"/>
                    <a:pt x="19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7301;p66">
              <a:extLst>
                <a:ext uri="{FF2B5EF4-FFF2-40B4-BE49-F238E27FC236}">
                  <a16:creationId xmlns:a16="http://schemas.microsoft.com/office/drawing/2014/main" id="{74F03727-0E66-D6CA-0CCB-EBAA9D21EE4C}"/>
                </a:ext>
              </a:extLst>
            </p:cNvPr>
            <p:cNvSpPr/>
            <p:nvPr/>
          </p:nvSpPr>
          <p:spPr>
            <a:xfrm>
              <a:off x="375411" y="794169"/>
              <a:ext cx="134976" cy="132947"/>
            </a:xfrm>
            <a:custGeom>
              <a:avLst/>
              <a:gdLst/>
              <a:ahLst/>
              <a:cxnLst/>
              <a:rect l="l" t="t" r="r" b="b"/>
              <a:pathLst>
                <a:path w="3926" h="3867" extrusionOk="0">
                  <a:moveTo>
                    <a:pt x="1962" y="0"/>
                  </a:moveTo>
                  <a:cubicBezTo>
                    <a:pt x="1910" y="0"/>
                    <a:pt x="1859" y="29"/>
                    <a:pt x="1838" y="88"/>
                  </a:cubicBezTo>
                  <a:lnTo>
                    <a:pt x="1405" y="1297"/>
                  </a:lnTo>
                  <a:cubicBezTo>
                    <a:pt x="1392" y="1334"/>
                    <a:pt x="1363" y="1363"/>
                    <a:pt x="1326" y="1376"/>
                  </a:cubicBezTo>
                  <a:lnTo>
                    <a:pt x="117" y="1809"/>
                  </a:lnTo>
                  <a:cubicBezTo>
                    <a:pt x="0" y="1852"/>
                    <a:pt x="0" y="2016"/>
                    <a:pt x="117" y="2058"/>
                  </a:cubicBezTo>
                  <a:lnTo>
                    <a:pt x="1326" y="2491"/>
                  </a:lnTo>
                  <a:cubicBezTo>
                    <a:pt x="1363" y="2504"/>
                    <a:pt x="1392" y="2533"/>
                    <a:pt x="1405" y="2570"/>
                  </a:cubicBezTo>
                  <a:lnTo>
                    <a:pt x="1838" y="3780"/>
                  </a:lnTo>
                  <a:cubicBezTo>
                    <a:pt x="1859" y="3838"/>
                    <a:pt x="1910" y="3867"/>
                    <a:pt x="1962" y="3867"/>
                  </a:cubicBezTo>
                  <a:cubicBezTo>
                    <a:pt x="2014" y="3867"/>
                    <a:pt x="2066" y="3838"/>
                    <a:pt x="2087" y="3780"/>
                  </a:cubicBezTo>
                  <a:lnTo>
                    <a:pt x="2520" y="2570"/>
                  </a:lnTo>
                  <a:cubicBezTo>
                    <a:pt x="2533" y="2533"/>
                    <a:pt x="2562" y="2504"/>
                    <a:pt x="2599" y="2491"/>
                  </a:cubicBezTo>
                  <a:lnTo>
                    <a:pt x="3809" y="2058"/>
                  </a:lnTo>
                  <a:cubicBezTo>
                    <a:pt x="3925" y="2016"/>
                    <a:pt x="3925" y="1852"/>
                    <a:pt x="3809" y="1809"/>
                  </a:cubicBezTo>
                  <a:lnTo>
                    <a:pt x="2599" y="1376"/>
                  </a:lnTo>
                  <a:cubicBezTo>
                    <a:pt x="2562" y="1363"/>
                    <a:pt x="2533" y="1334"/>
                    <a:pt x="2520" y="1297"/>
                  </a:cubicBezTo>
                  <a:lnTo>
                    <a:pt x="2087" y="88"/>
                  </a:lnTo>
                  <a:cubicBezTo>
                    <a:pt x="2066" y="29"/>
                    <a:pt x="2014" y="0"/>
                    <a:pt x="19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" name="Google Shape;7302;p66">
            <a:extLst>
              <a:ext uri="{FF2B5EF4-FFF2-40B4-BE49-F238E27FC236}">
                <a16:creationId xmlns:a16="http://schemas.microsoft.com/office/drawing/2014/main" id="{0C77A01E-36E6-C5EF-E764-ABAF05F0C572}"/>
              </a:ext>
            </a:extLst>
          </p:cNvPr>
          <p:cNvGrpSpPr/>
          <p:nvPr/>
        </p:nvGrpSpPr>
        <p:grpSpPr>
          <a:xfrm rot="-993558">
            <a:off x="465028" y="1776222"/>
            <a:ext cx="1505942" cy="1451657"/>
            <a:chOff x="5145607" y="3513904"/>
            <a:chExt cx="1505982" cy="1451696"/>
          </a:xfrm>
        </p:grpSpPr>
        <p:sp>
          <p:nvSpPr>
            <p:cNvPr id="99" name="Google Shape;7303;p66">
              <a:extLst>
                <a:ext uri="{FF2B5EF4-FFF2-40B4-BE49-F238E27FC236}">
                  <a16:creationId xmlns:a16="http://schemas.microsoft.com/office/drawing/2014/main" id="{EC5B01D5-4A7C-885F-9B06-47C993A6ADAE}"/>
                </a:ext>
              </a:extLst>
            </p:cNvPr>
            <p:cNvSpPr/>
            <p:nvPr/>
          </p:nvSpPr>
          <p:spPr>
            <a:xfrm>
              <a:off x="5145607" y="3513904"/>
              <a:ext cx="1505982" cy="1451696"/>
            </a:xfrm>
            <a:custGeom>
              <a:avLst/>
              <a:gdLst/>
              <a:ahLst/>
              <a:cxnLst/>
              <a:rect l="l" t="t" r="r" b="b"/>
              <a:pathLst>
                <a:path w="43804" h="42225" extrusionOk="0">
                  <a:moveTo>
                    <a:pt x="22694" y="1"/>
                  </a:moveTo>
                  <a:cubicBezTo>
                    <a:pt x="19662" y="1"/>
                    <a:pt x="16735" y="630"/>
                    <a:pt x="13990" y="1871"/>
                  </a:cubicBezTo>
                  <a:cubicBezTo>
                    <a:pt x="12414" y="2585"/>
                    <a:pt x="10925" y="3498"/>
                    <a:pt x="9559" y="4585"/>
                  </a:cubicBezTo>
                  <a:lnTo>
                    <a:pt x="6998" y="4585"/>
                  </a:lnTo>
                  <a:cubicBezTo>
                    <a:pt x="6600" y="4585"/>
                    <a:pt x="6223" y="4765"/>
                    <a:pt x="5971" y="5074"/>
                  </a:cubicBezTo>
                  <a:cubicBezTo>
                    <a:pt x="5720" y="5382"/>
                    <a:pt x="5620" y="5788"/>
                    <a:pt x="5701" y="6178"/>
                  </a:cubicBezTo>
                  <a:lnTo>
                    <a:pt x="6093" y="8072"/>
                  </a:lnTo>
                  <a:cubicBezTo>
                    <a:pt x="3179" y="11780"/>
                    <a:pt x="1581" y="16384"/>
                    <a:pt x="1581" y="21111"/>
                  </a:cubicBezTo>
                  <a:cubicBezTo>
                    <a:pt x="1581" y="21652"/>
                    <a:pt x="1601" y="22197"/>
                    <a:pt x="1644" y="22740"/>
                  </a:cubicBezTo>
                  <a:cubicBezTo>
                    <a:pt x="1578" y="22730"/>
                    <a:pt x="1512" y="22725"/>
                    <a:pt x="1445" y="22725"/>
                  </a:cubicBezTo>
                  <a:cubicBezTo>
                    <a:pt x="965" y="22725"/>
                    <a:pt x="526" y="22968"/>
                    <a:pt x="270" y="23376"/>
                  </a:cubicBezTo>
                  <a:cubicBezTo>
                    <a:pt x="23" y="23770"/>
                    <a:pt x="1" y="24242"/>
                    <a:pt x="167" y="24643"/>
                  </a:cubicBezTo>
                  <a:cubicBezTo>
                    <a:pt x="206" y="25091"/>
                    <a:pt x="224" y="25552"/>
                    <a:pt x="242" y="26035"/>
                  </a:cubicBezTo>
                  <a:cubicBezTo>
                    <a:pt x="277" y="26974"/>
                    <a:pt x="313" y="27946"/>
                    <a:pt x="522" y="28928"/>
                  </a:cubicBezTo>
                  <a:cubicBezTo>
                    <a:pt x="840" y="30432"/>
                    <a:pt x="1749" y="32187"/>
                    <a:pt x="3372" y="32994"/>
                  </a:cubicBezTo>
                  <a:cubicBezTo>
                    <a:pt x="3875" y="34930"/>
                    <a:pt x="4934" y="36560"/>
                    <a:pt x="6311" y="37513"/>
                  </a:cubicBezTo>
                  <a:cubicBezTo>
                    <a:pt x="6545" y="37820"/>
                    <a:pt x="6902" y="38022"/>
                    <a:pt x="7296" y="38055"/>
                  </a:cubicBezTo>
                  <a:cubicBezTo>
                    <a:pt x="7405" y="38103"/>
                    <a:pt x="7514" y="38146"/>
                    <a:pt x="7619" y="38183"/>
                  </a:cubicBezTo>
                  <a:cubicBezTo>
                    <a:pt x="8554" y="38511"/>
                    <a:pt x="9490" y="38554"/>
                    <a:pt x="10202" y="38554"/>
                  </a:cubicBezTo>
                  <a:cubicBezTo>
                    <a:pt x="10400" y="38554"/>
                    <a:pt x="10597" y="38549"/>
                    <a:pt x="10790" y="38545"/>
                  </a:cubicBezTo>
                  <a:cubicBezTo>
                    <a:pt x="14308" y="40954"/>
                    <a:pt x="18412" y="42225"/>
                    <a:pt x="22694" y="42225"/>
                  </a:cubicBezTo>
                  <a:cubicBezTo>
                    <a:pt x="25180" y="42225"/>
                    <a:pt x="27613" y="41795"/>
                    <a:pt x="29931" y="40950"/>
                  </a:cubicBezTo>
                  <a:cubicBezTo>
                    <a:pt x="30037" y="40957"/>
                    <a:pt x="30142" y="40964"/>
                    <a:pt x="30247" y="40972"/>
                  </a:cubicBezTo>
                  <a:cubicBezTo>
                    <a:pt x="30821" y="41011"/>
                    <a:pt x="31417" y="41051"/>
                    <a:pt x="31980" y="41065"/>
                  </a:cubicBezTo>
                  <a:lnTo>
                    <a:pt x="32364" y="41077"/>
                  </a:lnTo>
                  <a:cubicBezTo>
                    <a:pt x="32674" y="41086"/>
                    <a:pt x="32995" y="41096"/>
                    <a:pt x="33321" y="41096"/>
                  </a:cubicBezTo>
                  <a:cubicBezTo>
                    <a:pt x="34032" y="41096"/>
                    <a:pt x="34967" y="41054"/>
                    <a:pt x="35903" y="40726"/>
                  </a:cubicBezTo>
                  <a:cubicBezTo>
                    <a:pt x="36008" y="40688"/>
                    <a:pt x="36115" y="40646"/>
                    <a:pt x="36225" y="40598"/>
                  </a:cubicBezTo>
                  <a:cubicBezTo>
                    <a:pt x="36617" y="40565"/>
                    <a:pt x="36974" y="40365"/>
                    <a:pt x="37209" y="40056"/>
                  </a:cubicBezTo>
                  <a:cubicBezTo>
                    <a:pt x="38586" y="39104"/>
                    <a:pt x="39646" y="37473"/>
                    <a:pt x="40149" y="35537"/>
                  </a:cubicBezTo>
                  <a:cubicBezTo>
                    <a:pt x="41771" y="34730"/>
                    <a:pt x="42679" y="32974"/>
                    <a:pt x="42999" y="31471"/>
                  </a:cubicBezTo>
                  <a:cubicBezTo>
                    <a:pt x="43208" y="30487"/>
                    <a:pt x="43244" y="29516"/>
                    <a:pt x="43278" y="28577"/>
                  </a:cubicBezTo>
                  <a:cubicBezTo>
                    <a:pt x="43297" y="28095"/>
                    <a:pt x="43314" y="27635"/>
                    <a:pt x="43353" y="27188"/>
                  </a:cubicBezTo>
                  <a:cubicBezTo>
                    <a:pt x="43520" y="26787"/>
                    <a:pt x="43498" y="26315"/>
                    <a:pt x="43252" y="25920"/>
                  </a:cubicBezTo>
                  <a:cubicBezTo>
                    <a:pt x="43618" y="24346"/>
                    <a:pt x="43804" y="22734"/>
                    <a:pt x="43804" y="21111"/>
                  </a:cubicBezTo>
                  <a:cubicBezTo>
                    <a:pt x="43804" y="15545"/>
                    <a:pt x="41682" y="10342"/>
                    <a:pt x="37815" y="6379"/>
                  </a:cubicBezTo>
                  <a:lnTo>
                    <a:pt x="37855" y="6105"/>
                  </a:lnTo>
                  <a:cubicBezTo>
                    <a:pt x="37912" y="5724"/>
                    <a:pt x="37800" y="5337"/>
                    <a:pt x="37549" y="5046"/>
                  </a:cubicBezTo>
                  <a:cubicBezTo>
                    <a:pt x="37297" y="4753"/>
                    <a:pt x="36930" y="4585"/>
                    <a:pt x="36545" y="4585"/>
                  </a:cubicBezTo>
                  <a:lnTo>
                    <a:pt x="35823" y="4585"/>
                  </a:lnTo>
                  <a:cubicBezTo>
                    <a:pt x="32383" y="1848"/>
                    <a:pt x="28263" y="276"/>
                    <a:pt x="23879" y="36"/>
                  </a:cubicBezTo>
                  <a:cubicBezTo>
                    <a:pt x="23501" y="12"/>
                    <a:pt x="23103" y="1"/>
                    <a:pt x="226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38100" dir="318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7304;p66">
              <a:extLst>
                <a:ext uri="{FF2B5EF4-FFF2-40B4-BE49-F238E27FC236}">
                  <a16:creationId xmlns:a16="http://schemas.microsoft.com/office/drawing/2014/main" id="{69353305-8C41-6CD0-4A72-709D0A532FC5}"/>
                </a:ext>
              </a:extLst>
            </p:cNvPr>
            <p:cNvSpPr/>
            <p:nvPr/>
          </p:nvSpPr>
          <p:spPr>
            <a:xfrm>
              <a:off x="5243521" y="3564923"/>
              <a:ext cx="1360589" cy="1360589"/>
            </a:xfrm>
            <a:custGeom>
              <a:avLst/>
              <a:gdLst/>
              <a:ahLst/>
              <a:cxnLst/>
              <a:rect l="l" t="t" r="r" b="b"/>
              <a:pathLst>
                <a:path w="39575" h="39575" extrusionOk="0">
                  <a:moveTo>
                    <a:pt x="19789" y="0"/>
                  </a:moveTo>
                  <a:cubicBezTo>
                    <a:pt x="16881" y="0"/>
                    <a:pt x="14121" y="626"/>
                    <a:pt x="11632" y="1752"/>
                  </a:cubicBezTo>
                  <a:cubicBezTo>
                    <a:pt x="4774" y="4862"/>
                    <a:pt x="1" y="11767"/>
                    <a:pt x="1" y="19787"/>
                  </a:cubicBezTo>
                  <a:cubicBezTo>
                    <a:pt x="1" y="25676"/>
                    <a:pt x="2575" y="30965"/>
                    <a:pt x="6659" y="34589"/>
                  </a:cubicBezTo>
                  <a:cubicBezTo>
                    <a:pt x="10152" y="37692"/>
                    <a:pt x="14752" y="39575"/>
                    <a:pt x="19789" y="39575"/>
                  </a:cubicBezTo>
                  <a:cubicBezTo>
                    <a:pt x="24239" y="39575"/>
                    <a:pt x="28349" y="38106"/>
                    <a:pt x="31654" y="35624"/>
                  </a:cubicBezTo>
                  <a:cubicBezTo>
                    <a:pt x="31929" y="35418"/>
                    <a:pt x="32198" y="35205"/>
                    <a:pt x="32458" y="34986"/>
                  </a:cubicBezTo>
                  <a:cubicBezTo>
                    <a:pt x="32777" y="34721"/>
                    <a:pt x="33089" y="34443"/>
                    <a:pt x="33390" y="34158"/>
                  </a:cubicBezTo>
                  <a:cubicBezTo>
                    <a:pt x="33868" y="33705"/>
                    <a:pt x="34326" y="33226"/>
                    <a:pt x="34758" y="32726"/>
                  </a:cubicBezTo>
                  <a:cubicBezTo>
                    <a:pt x="37760" y="29258"/>
                    <a:pt x="39574" y="24736"/>
                    <a:pt x="39574" y="19787"/>
                  </a:cubicBezTo>
                  <a:cubicBezTo>
                    <a:pt x="39574" y="9229"/>
                    <a:pt x="31309" y="605"/>
                    <a:pt x="20894" y="33"/>
                  </a:cubicBezTo>
                  <a:cubicBezTo>
                    <a:pt x="20529" y="10"/>
                    <a:pt x="20159" y="0"/>
                    <a:pt x="19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7305;p66">
              <a:extLst>
                <a:ext uri="{FF2B5EF4-FFF2-40B4-BE49-F238E27FC236}">
                  <a16:creationId xmlns:a16="http://schemas.microsoft.com/office/drawing/2014/main" id="{58B9C70B-ECAD-2D5F-9346-87E9C671CBB9}"/>
                </a:ext>
              </a:extLst>
            </p:cNvPr>
            <p:cNvSpPr/>
            <p:nvPr/>
          </p:nvSpPr>
          <p:spPr>
            <a:xfrm>
              <a:off x="5384237" y="3722521"/>
              <a:ext cx="1015860" cy="1093593"/>
            </a:xfrm>
            <a:custGeom>
              <a:avLst/>
              <a:gdLst/>
              <a:ahLst/>
              <a:cxnLst/>
              <a:rect l="l" t="t" r="r" b="b"/>
              <a:pathLst>
                <a:path w="29548" h="31809" extrusionOk="0">
                  <a:moveTo>
                    <a:pt x="0" y="1"/>
                  </a:moveTo>
                  <a:lnTo>
                    <a:pt x="6173" y="29878"/>
                  </a:lnTo>
                  <a:cubicBezTo>
                    <a:pt x="9117" y="31302"/>
                    <a:pt x="11951" y="31809"/>
                    <a:pt x="14494" y="31809"/>
                  </a:cubicBezTo>
                  <a:cubicBezTo>
                    <a:pt x="20767" y="31809"/>
                    <a:pt x="25268" y="28725"/>
                    <a:pt x="25268" y="28725"/>
                  </a:cubicBezTo>
                  <a:lnTo>
                    <a:pt x="295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7306;p66">
              <a:extLst>
                <a:ext uri="{FF2B5EF4-FFF2-40B4-BE49-F238E27FC236}">
                  <a16:creationId xmlns:a16="http://schemas.microsoft.com/office/drawing/2014/main" id="{30CA9733-FEF6-DF99-32DB-049BAABABE14}"/>
                </a:ext>
              </a:extLst>
            </p:cNvPr>
            <p:cNvSpPr/>
            <p:nvPr/>
          </p:nvSpPr>
          <p:spPr>
            <a:xfrm>
              <a:off x="5443646" y="3786501"/>
              <a:ext cx="897043" cy="965631"/>
            </a:xfrm>
            <a:custGeom>
              <a:avLst/>
              <a:gdLst/>
              <a:ahLst/>
              <a:cxnLst/>
              <a:rect l="l" t="t" r="r" b="b"/>
              <a:pathLst>
                <a:path w="26092" h="28087" extrusionOk="0">
                  <a:moveTo>
                    <a:pt x="1" y="1"/>
                  </a:moveTo>
                  <a:lnTo>
                    <a:pt x="2181" y="10554"/>
                  </a:lnTo>
                  <a:lnTo>
                    <a:pt x="3139" y="15193"/>
                  </a:lnTo>
                  <a:lnTo>
                    <a:pt x="3156" y="15272"/>
                  </a:lnTo>
                  <a:lnTo>
                    <a:pt x="3727" y="18037"/>
                  </a:lnTo>
                  <a:lnTo>
                    <a:pt x="3741" y="18105"/>
                  </a:lnTo>
                  <a:lnTo>
                    <a:pt x="5197" y="25152"/>
                  </a:lnTo>
                  <a:lnTo>
                    <a:pt x="5208" y="25209"/>
                  </a:lnTo>
                  <a:lnTo>
                    <a:pt x="5451" y="26381"/>
                  </a:lnTo>
                  <a:cubicBezTo>
                    <a:pt x="6928" y="27095"/>
                    <a:pt x="8373" y="27547"/>
                    <a:pt x="9756" y="27806"/>
                  </a:cubicBezTo>
                  <a:cubicBezTo>
                    <a:pt x="9777" y="27810"/>
                    <a:pt x="9797" y="27816"/>
                    <a:pt x="9816" y="27818"/>
                  </a:cubicBezTo>
                  <a:cubicBezTo>
                    <a:pt x="10848" y="28006"/>
                    <a:pt x="11847" y="28087"/>
                    <a:pt x="12799" y="28087"/>
                  </a:cubicBezTo>
                  <a:cubicBezTo>
                    <a:pt x="16487" y="28087"/>
                    <a:pt x="19481" y="26880"/>
                    <a:pt x="21070" y="26073"/>
                  </a:cubicBezTo>
                  <a:cubicBezTo>
                    <a:pt x="21094" y="26062"/>
                    <a:pt x="21114" y="26051"/>
                    <a:pt x="21137" y="26041"/>
                  </a:cubicBezTo>
                  <a:cubicBezTo>
                    <a:pt x="21894" y="25653"/>
                    <a:pt x="22312" y="25364"/>
                    <a:pt x="22312" y="25364"/>
                  </a:cubicBezTo>
                  <a:lnTo>
                    <a:pt x="22794" y="22120"/>
                  </a:lnTo>
                  <a:lnTo>
                    <a:pt x="22804" y="22059"/>
                  </a:lnTo>
                  <a:lnTo>
                    <a:pt x="23256" y="19030"/>
                  </a:lnTo>
                  <a:lnTo>
                    <a:pt x="23264" y="18977"/>
                  </a:lnTo>
                  <a:lnTo>
                    <a:pt x="24004" y="14002"/>
                  </a:lnTo>
                  <a:lnTo>
                    <a:pt x="24020" y="13908"/>
                  </a:lnTo>
                  <a:lnTo>
                    <a:pt x="24651" y="9667"/>
                  </a:lnTo>
                  <a:lnTo>
                    <a:pt x="260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7307;p66">
              <a:extLst>
                <a:ext uri="{FF2B5EF4-FFF2-40B4-BE49-F238E27FC236}">
                  <a16:creationId xmlns:a16="http://schemas.microsoft.com/office/drawing/2014/main" id="{63A5EF50-4B85-AFF2-C100-6CC9289A1412}"/>
                </a:ext>
              </a:extLst>
            </p:cNvPr>
            <p:cNvSpPr/>
            <p:nvPr/>
          </p:nvSpPr>
          <p:spPr>
            <a:xfrm>
              <a:off x="5571780" y="4406576"/>
              <a:ext cx="671682" cy="63362"/>
            </a:xfrm>
            <a:custGeom>
              <a:avLst/>
              <a:gdLst/>
              <a:ahLst/>
              <a:cxnLst/>
              <a:rect l="l" t="t" r="r" b="b"/>
              <a:pathLst>
                <a:path w="19537" h="1843" extrusionOk="0">
                  <a:moveTo>
                    <a:pt x="0" y="1"/>
                  </a:moveTo>
                  <a:lnTo>
                    <a:pt x="14" y="69"/>
                  </a:lnTo>
                  <a:cubicBezTo>
                    <a:pt x="254" y="177"/>
                    <a:pt x="492" y="287"/>
                    <a:pt x="725" y="394"/>
                  </a:cubicBezTo>
                  <a:cubicBezTo>
                    <a:pt x="1512" y="753"/>
                    <a:pt x="2321" y="1125"/>
                    <a:pt x="3155" y="1403"/>
                  </a:cubicBezTo>
                  <a:cubicBezTo>
                    <a:pt x="4047" y="1696"/>
                    <a:pt x="4882" y="1843"/>
                    <a:pt x="5652" y="1843"/>
                  </a:cubicBezTo>
                  <a:cubicBezTo>
                    <a:pt x="6232" y="1843"/>
                    <a:pt x="6776" y="1759"/>
                    <a:pt x="7280" y="1593"/>
                  </a:cubicBezTo>
                  <a:cubicBezTo>
                    <a:pt x="7689" y="1457"/>
                    <a:pt x="8082" y="1261"/>
                    <a:pt x="8465" y="1071"/>
                  </a:cubicBezTo>
                  <a:cubicBezTo>
                    <a:pt x="8981" y="815"/>
                    <a:pt x="9513" y="550"/>
                    <a:pt x="10083" y="436"/>
                  </a:cubicBezTo>
                  <a:cubicBezTo>
                    <a:pt x="10322" y="388"/>
                    <a:pt x="10561" y="367"/>
                    <a:pt x="10800" y="367"/>
                  </a:cubicBezTo>
                  <a:cubicBezTo>
                    <a:pt x="11625" y="367"/>
                    <a:pt x="12452" y="615"/>
                    <a:pt x="13258" y="856"/>
                  </a:cubicBezTo>
                  <a:cubicBezTo>
                    <a:pt x="13633" y="968"/>
                    <a:pt x="14022" y="1085"/>
                    <a:pt x="14404" y="1173"/>
                  </a:cubicBezTo>
                  <a:cubicBezTo>
                    <a:pt x="15102" y="1337"/>
                    <a:pt x="15821" y="1418"/>
                    <a:pt x="16555" y="1418"/>
                  </a:cubicBezTo>
                  <a:cubicBezTo>
                    <a:pt x="17522" y="1418"/>
                    <a:pt x="18516" y="1277"/>
                    <a:pt x="19529" y="994"/>
                  </a:cubicBezTo>
                  <a:lnTo>
                    <a:pt x="19537" y="941"/>
                  </a:lnTo>
                  <a:lnTo>
                    <a:pt x="19537" y="941"/>
                  </a:lnTo>
                  <a:cubicBezTo>
                    <a:pt x="18537" y="1217"/>
                    <a:pt x="17539" y="1359"/>
                    <a:pt x="16563" y="1359"/>
                  </a:cubicBezTo>
                  <a:cubicBezTo>
                    <a:pt x="15832" y="1359"/>
                    <a:pt x="15113" y="1279"/>
                    <a:pt x="14417" y="1116"/>
                  </a:cubicBezTo>
                  <a:cubicBezTo>
                    <a:pt x="14036" y="1027"/>
                    <a:pt x="13649" y="913"/>
                    <a:pt x="13275" y="801"/>
                  </a:cubicBezTo>
                  <a:cubicBezTo>
                    <a:pt x="12464" y="559"/>
                    <a:pt x="11634" y="311"/>
                    <a:pt x="10801" y="311"/>
                  </a:cubicBezTo>
                  <a:cubicBezTo>
                    <a:pt x="10558" y="311"/>
                    <a:pt x="10314" y="332"/>
                    <a:pt x="10071" y="381"/>
                  </a:cubicBezTo>
                  <a:cubicBezTo>
                    <a:pt x="9495" y="495"/>
                    <a:pt x="8957" y="762"/>
                    <a:pt x="8439" y="1020"/>
                  </a:cubicBezTo>
                  <a:cubicBezTo>
                    <a:pt x="8060" y="1208"/>
                    <a:pt x="7666" y="1405"/>
                    <a:pt x="7262" y="1540"/>
                  </a:cubicBezTo>
                  <a:cubicBezTo>
                    <a:pt x="6765" y="1704"/>
                    <a:pt x="6228" y="1787"/>
                    <a:pt x="5655" y="1787"/>
                  </a:cubicBezTo>
                  <a:cubicBezTo>
                    <a:pt x="4891" y="1787"/>
                    <a:pt x="4061" y="1640"/>
                    <a:pt x="3174" y="1348"/>
                  </a:cubicBezTo>
                  <a:cubicBezTo>
                    <a:pt x="2343" y="1073"/>
                    <a:pt x="1532" y="703"/>
                    <a:pt x="750" y="342"/>
                  </a:cubicBezTo>
                  <a:cubicBezTo>
                    <a:pt x="503" y="230"/>
                    <a:pt x="252" y="113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7308;p66">
              <a:extLst>
                <a:ext uri="{FF2B5EF4-FFF2-40B4-BE49-F238E27FC236}">
                  <a16:creationId xmlns:a16="http://schemas.microsoft.com/office/drawing/2014/main" id="{8B4BEB21-CD81-29CC-B157-92ECDFDF7F3D}"/>
                </a:ext>
              </a:extLst>
            </p:cNvPr>
            <p:cNvSpPr/>
            <p:nvPr/>
          </p:nvSpPr>
          <p:spPr>
            <a:xfrm>
              <a:off x="5551564" y="4264622"/>
              <a:ext cx="717923" cy="92345"/>
            </a:xfrm>
            <a:custGeom>
              <a:avLst/>
              <a:gdLst/>
              <a:ahLst/>
              <a:cxnLst/>
              <a:rect l="l" t="t" r="r" b="b"/>
              <a:pathLst>
                <a:path w="20882" h="2686" extrusionOk="0">
                  <a:moveTo>
                    <a:pt x="20881" y="1"/>
                  </a:moveTo>
                  <a:lnTo>
                    <a:pt x="20785" y="97"/>
                  </a:lnTo>
                  <a:cubicBezTo>
                    <a:pt x="20240" y="628"/>
                    <a:pt x="19209" y="1455"/>
                    <a:pt x="18049" y="1455"/>
                  </a:cubicBezTo>
                  <a:cubicBezTo>
                    <a:pt x="17906" y="1455"/>
                    <a:pt x="17762" y="1443"/>
                    <a:pt x="17616" y="1416"/>
                  </a:cubicBezTo>
                  <a:cubicBezTo>
                    <a:pt x="17163" y="1334"/>
                    <a:pt x="16743" y="1116"/>
                    <a:pt x="16338" y="908"/>
                  </a:cubicBezTo>
                  <a:cubicBezTo>
                    <a:pt x="16055" y="762"/>
                    <a:pt x="15762" y="609"/>
                    <a:pt x="15458" y="504"/>
                  </a:cubicBezTo>
                  <a:cubicBezTo>
                    <a:pt x="15033" y="355"/>
                    <a:pt x="14605" y="291"/>
                    <a:pt x="14173" y="291"/>
                  </a:cubicBezTo>
                  <a:cubicBezTo>
                    <a:pt x="12952" y="291"/>
                    <a:pt x="11711" y="797"/>
                    <a:pt x="10499" y="1291"/>
                  </a:cubicBezTo>
                  <a:cubicBezTo>
                    <a:pt x="10284" y="1378"/>
                    <a:pt x="10072" y="1464"/>
                    <a:pt x="9862" y="1547"/>
                  </a:cubicBezTo>
                  <a:cubicBezTo>
                    <a:pt x="8015" y="2274"/>
                    <a:pt x="6340" y="2628"/>
                    <a:pt x="4748" y="2628"/>
                  </a:cubicBezTo>
                  <a:cubicBezTo>
                    <a:pt x="4664" y="2628"/>
                    <a:pt x="4581" y="2627"/>
                    <a:pt x="4497" y="2625"/>
                  </a:cubicBezTo>
                  <a:cubicBezTo>
                    <a:pt x="2815" y="2584"/>
                    <a:pt x="1247" y="2116"/>
                    <a:pt x="0" y="1286"/>
                  </a:cubicBezTo>
                  <a:lnTo>
                    <a:pt x="0" y="1286"/>
                  </a:lnTo>
                  <a:lnTo>
                    <a:pt x="17" y="1365"/>
                  </a:lnTo>
                  <a:cubicBezTo>
                    <a:pt x="1262" y="2179"/>
                    <a:pt x="2826" y="2642"/>
                    <a:pt x="4497" y="2682"/>
                  </a:cubicBezTo>
                  <a:cubicBezTo>
                    <a:pt x="4580" y="2684"/>
                    <a:pt x="4664" y="2685"/>
                    <a:pt x="4747" y="2685"/>
                  </a:cubicBezTo>
                  <a:cubicBezTo>
                    <a:pt x="6344" y="2685"/>
                    <a:pt x="8028" y="2329"/>
                    <a:pt x="9882" y="1601"/>
                  </a:cubicBezTo>
                  <a:cubicBezTo>
                    <a:pt x="10092" y="1516"/>
                    <a:pt x="10304" y="1433"/>
                    <a:pt x="10520" y="1343"/>
                  </a:cubicBezTo>
                  <a:cubicBezTo>
                    <a:pt x="11727" y="852"/>
                    <a:pt x="12964" y="348"/>
                    <a:pt x="14176" y="348"/>
                  </a:cubicBezTo>
                  <a:cubicBezTo>
                    <a:pt x="14600" y="348"/>
                    <a:pt x="15022" y="410"/>
                    <a:pt x="15438" y="556"/>
                  </a:cubicBezTo>
                  <a:cubicBezTo>
                    <a:pt x="15739" y="661"/>
                    <a:pt x="16030" y="812"/>
                    <a:pt x="16311" y="959"/>
                  </a:cubicBezTo>
                  <a:cubicBezTo>
                    <a:pt x="16722" y="1169"/>
                    <a:pt x="17146" y="1389"/>
                    <a:pt x="17605" y="1474"/>
                  </a:cubicBezTo>
                  <a:cubicBezTo>
                    <a:pt x="17752" y="1501"/>
                    <a:pt x="17898" y="1513"/>
                    <a:pt x="18041" y="1513"/>
                  </a:cubicBezTo>
                  <a:cubicBezTo>
                    <a:pt x="19225" y="1513"/>
                    <a:pt x="20271" y="678"/>
                    <a:pt x="20823" y="138"/>
                  </a:cubicBezTo>
                  <a:cubicBezTo>
                    <a:pt x="20838" y="125"/>
                    <a:pt x="20853" y="111"/>
                    <a:pt x="20865" y="95"/>
                  </a:cubicBezTo>
                  <a:lnTo>
                    <a:pt x="208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7309;p66">
              <a:extLst>
                <a:ext uri="{FF2B5EF4-FFF2-40B4-BE49-F238E27FC236}">
                  <a16:creationId xmlns:a16="http://schemas.microsoft.com/office/drawing/2014/main" id="{6B67B0E2-4242-4F02-F6A6-EBDDDD5B863A}"/>
                </a:ext>
              </a:extLst>
            </p:cNvPr>
            <p:cNvSpPr/>
            <p:nvPr/>
          </p:nvSpPr>
          <p:spPr>
            <a:xfrm>
              <a:off x="5779021" y="4597212"/>
              <a:ext cx="391348" cy="145668"/>
            </a:xfrm>
            <a:custGeom>
              <a:avLst/>
              <a:gdLst/>
              <a:ahLst/>
              <a:cxnLst/>
              <a:rect l="l" t="t" r="r" b="b"/>
              <a:pathLst>
                <a:path w="11383" h="4237" extrusionOk="0">
                  <a:moveTo>
                    <a:pt x="5911" y="1"/>
                  </a:moveTo>
                  <a:cubicBezTo>
                    <a:pt x="4998" y="1"/>
                    <a:pt x="3965" y="313"/>
                    <a:pt x="2824" y="935"/>
                  </a:cubicBezTo>
                  <a:cubicBezTo>
                    <a:pt x="2036" y="1367"/>
                    <a:pt x="925" y="2067"/>
                    <a:pt x="405" y="3168"/>
                  </a:cubicBezTo>
                  <a:cubicBezTo>
                    <a:pt x="312" y="3369"/>
                    <a:pt x="237" y="3583"/>
                    <a:pt x="164" y="3791"/>
                  </a:cubicBezTo>
                  <a:cubicBezTo>
                    <a:pt x="114" y="3935"/>
                    <a:pt x="61" y="4081"/>
                    <a:pt x="1" y="4225"/>
                  </a:cubicBezTo>
                  <a:cubicBezTo>
                    <a:pt x="22" y="4229"/>
                    <a:pt x="42" y="4235"/>
                    <a:pt x="61" y="4237"/>
                  </a:cubicBezTo>
                  <a:cubicBezTo>
                    <a:pt x="118" y="4095"/>
                    <a:pt x="168" y="3951"/>
                    <a:pt x="219" y="3809"/>
                  </a:cubicBezTo>
                  <a:cubicBezTo>
                    <a:pt x="289" y="3603"/>
                    <a:pt x="365" y="3393"/>
                    <a:pt x="458" y="3194"/>
                  </a:cubicBezTo>
                  <a:cubicBezTo>
                    <a:pt x="971" y="2109"/>
                    <a:pt x="2070" y="1413"/>
                    <a:pt x="2852" y="985"/>
                  </a:cubicBezTo>
                  <a:cubicBezTo>
                    <a:pt x="3985" y="367"/>
                    <a:pt x="5010" y="57"/>
                    <a:pt x="5914" y="57"/>
                  </a:cubicBezTo>
                  <a:cubicBezTo>
                    <a:pt x="6304" y="57"/>
                    <a:pt x="6672" y="115"/>
                    <a:pt x="7015" y="231"/>
                  </a:cubicBezTo>
                  <a:cubicBezTo>
                    <a:pt x="7584" y="423"/>
                    <a:pt x="8089" y="775"/>
                    <a:pt x="8579" y="1116"/>
                  </a:cubicBezTo>
                  <a:cubicBezTo>
                    <a:pt x="8746" y="1232"/>
                    <a:pt x="8918" y="1352"/>
                    <a:pt x="9091" y="1464"/>
                  </a:cubicBezTo>
                  <a:cubicBezTo>
                    <a:pt x="9771" y="1904"/>
                    <a:pt x="10523" y="2249"/>
                    <a:pt x="11315" y="2492"/>
                  </a:cubicBezTo>
                  <a:cubicBezTo>
                    <a:pt x="11339" y="2481"/>
                    <a:pt x="11359" y="2470"/>
                    <a:pt x="11382" y="2460"/>
                  </a:cubicBezTo>
                  <a:cubicBezTo>
                    <a:pt x="10587" y="2220"/>
                    <a:pt x="9825" y="1870"/>
                    <a:pt x="9121" y="1415"/>
                  </a:cubicBezTo>
                  <a:cubicBezTo>
                    <a:pt x="8949" y="1304"/>
                    <a:pt x="8778" y="1184"/>
                    <a:pt x="8611" y="1068"/>
                  </a:cubicBezTo>
                  <a:cubicBezTo>
                    <a:pt x="8120" y="727"/>
                    <a:pt x="7610" y="373"/>
                    <a:pt x="7033" y="178"/>
                  </a:cubicBezTo>
                  <a:cubicBezTo>
                    <a:pt x="6682" y="60"/>
                    <a:pt x="6308" y="1"/>
                    <a:pt x="59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7310;p66">
              <a:extLst>
                <a:ext uri="{FF2B5EF4-FFF2-40B4-BE49-F238E27FC236}">
                  <a16:creationId xmlns:a16="http://schemas.microsoft.com/office/drawing/2014/main" id="{20E5D769-706C-ED23-DCE3-F9CDDA92183E}"/>
                </a:ext>
              </a:extLst>
            </p:cNvPr>
            <p:cNvSpPr/>
            <p:nvPr/>
          </p:nvSpPr>
          <p:spPr>
            <a:xfrm>
              <a:off x="5622318" y="4482968"/>
              <a:ext cx="605363" cy="170215"/>
            </a:xfrm>
            <a:custGeom>
              <a:avLst/>
              <a:gdLst/>
              <a:ahLst/>
              <a:cxnLst/>
              <a:rect l="l" t="t" r="r" b="b"/>
              <a:pathLst>
                <a:path w="17608" h="4951" extrusionOk="0">
                  <a:moveTo>
                    <a:pt x="9858" y="0"/>
                  </a:moveTo>
                  <a:cubicBezTo>
                    <a:pt x="9081" y="0"/>
                    <a:pt x="8231" y="166"/>
                    <a:pt x="7316" y="500"/>
                  </a:cubicBezTo>
                  <a:cubicBezTo>
                    <a:pt x="5416" y="1188"/>
                    <a:pt x="3723" y="2361"/>
                    <a:pt x="2083" y="3497"/>
                  </a:cubicBezTo>
                  <a:cubicBezTo>
                    <a:pt x="1404" y="3965"/>
                    <a:pt x="707" y="4450"/>
                    <a:pt x="0" y="4894"/>
                  </a:cubicBezTo>
                  <a:lnTo>
                    <a:pt x="11" y="4951"/>
                  </a:lnTo>
                  <a:cubicBezTo>
                    <a:pt x="16" y="4949"/>
                    <a:pt x="24" y="4944"/>
                    <a:pt x="28" y="4942"/>
                  </a:cubicBezTo>
                  <a:cubicBezTo>
                    <a:pt x="737" y="4498"/>
                    <a:pt x="1437" y="4013"/>
                    <a:pt x="2115" y="3542"/>
                  </a:cubicBezTo>
                  <a:cubicBezTo>
                    <a:pt x="3752" y="2411"/>
                    <a:pt x="5444" y="1241"/>
                    <a:pt x="7334" y="552"/>
                  </a:cubicBezTo>
                  <a:cubicBezTo>
                    <a:pt x="8245" y="222"/>
                    <a:pt x="9091" y="57"/>
                    <a:pt x="9863" y="57"/>
                  </a:cubicBezTo>
                  <a:cubicBezTo>
                    <a:pt x="10428" y="57"/>
                    <a:pt x="10954" y="145"/>
                    <a:pt x="11438" y="323"/>
                  </a:cubicBezTo>
                  <a:cubicBezTo>
                    <a:pt x="11976" y="522"/>
                    <a:pt x="12474" y="838"/>
                    <a:pt x="12957" y="1145"/>
                  </a:cubicBezTo>
                  <a:cubicBezTo>
                    <a:pt x="13526" y="1506"/>
                    <a:pt x="14111" y="1876"/>
                    <a:pt x="14769" y="2059"/>
                  </a:cubicBezTo>
                  <a:cubicBezTo>
                    <a:pt x="15106" y="2153"/>
                    <a:pt x="15446" y="2194"/>
                    <a:pt x="15785" y="2194"/>
                  </a:cubicBezTo>
                  <a:cubicBezTo>
                    <a:pt x="16394" y="2194"/>
                    <a:pt x="17002" y="2062"/>
                    <a:pt x="17597" y="1862"/>
                  </a:cubicBezTo>
                  <a:lnTo>
                    <a:pt x="17607" y="1801"/>
                  </a:lnTo>
                  <a:lnTo>
                    <a:pt x="17607" y="1801"/>
                  </a:lnTo>
                  <a:cubicBezTo>
                    <a:pt x="17007" y="2002"/>
                    <a:pt x="16394" y="2137"/>
                    <a:pt x="15783" y="2137"/>
                  </a:cubicBezTo>
                  <a:cubicBezTo>
                    <a:pt x="15449" y="2137"/>
                    <a:pt x="15115" y="2096"/>
                    <a:pt x="14784" y="2004"/>
                  </a:cubicBezTo>
                  <a:cubicBezTo>
                    <a:pt x="14136" y="1823"/>
                    <a:pt x="13551" y="1453"/>
                    <a:pt x="12988" y="1097"/>
                  </a:cubicBezTo>
                  <a:cubicBezTo>
                    <a:pt x="12504" y="790"/>
                    <a:pt x="12003" y="472"/>
                    <a:pt x="11457" y="271"/>
                  </a:cubicBezTo>
                  <a:cubicBezTo>
                    <a:pt x="10965" y="90"/>
                    <a:pt x="10431" y="0"/>
                    <a:pt x="98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7311;p66">
              <a:extLst>
                <a:ext uri="{FF2B5EF4-FFF2-40B4-BE49-F238E27FC236}">
                  <a16:creationId xmlns:a16="http://schemas.microsoft.com/office/drawing/2014/main" id="{665355D0-B232-E14D-A487-9743EC17A4DB}"/>
                </a:ext>
              </a:extLst>
            </p:cNvPr>
            <p:cNvSpPr/>
            <p:nvPr/>
          </p:nvSpPr>
          <p:spPr>
            <a:xfrm>
              <a:off x="5443646" y="3786501"/>
              <a:ext cx="897043" cy="407128"/>
            </a:xfrm>
            <a:custGeom>
              <a:avLst/>
              <a:gdLst/>
              <a:ahLst/>
              <a:cxnLst/>
              <a:rect l="l" t="t" r="r" b="b"/>
              <a:pathLst>
                <a:path w="26092" h="11842" extrusionOk="0">
                  <a:moveTo>
                    <a:pt x="1" y="1"/>
                  </a:moveTo>
                  <a:lnTo>
                    <a:pt x="2181" y="10554"/>
                  </a:lnTo>
                  <a:cubicBezTo>
                    <a:pt x="4107" y="11205"/>
                    <a:pt x="6904" y="11841"/>
                    <a:pt x="10483" y="11841"/>
                  </a:cubicBezTo>
                  <a:cubicBezTo>
                    <a:pt x="10979" y="11841"/>
                    <a:pt x="11491" y="11829"/>
                    <a:pt x="12017" y="11803"/>
                  </a:cubicBezTo>
                  <a:cubicBezTo>
                    <a:pt x="17098" y="11551"/>
                    <a:pt x="21779" y="10469"/>
                    <a:pt x="24651" y="9667"/>
                  </a:cubicBezTo>
                  <a:lnTo>
                    <a:pt x="260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7312;p66">
              <a:extLst>
                <a:ext uri="{FF2B5EF4-FFF2-40B4-BE49-F238E27FC236}">
                  <a16:creationId xmlns:a16="http://schemas.microsoft.com/office/drawing/2014/main" id="{94A57498-7665-6A91-9EEF-FBA3DB1A7AC6}"/>
                </a:ext>
              </a:extLst>
            </p:cNvPr>
            <p:cNvSpPr/>
            <p:nvPr/>
          </p:nvSpPr>
          <p:spPr>
            <a:xfrm>
              <a:off x="5489887" y="3743183"/>
              <a:ext cx="181114" cy="158732"/>
            </a:xfrm>
            <a:custGeom>
              <a:avLst/>
              <a:gdLst/>
              <a:ahLst/>
              <a:cxnLst/>
              <a:rect l="l" t="t" r="r" b="b"/>
              <a:pathLst>
                <a:path w="5268" h="4617" extrusionOk="0">
                  <a:moveTo>
                    <a:pt x="2637" y="0"/>
                  </a:moveTo>
                  <a:cubicBezTo>
                    <a:pt x="1861" y="0"/>
                    <a:pt x="1103" y="391"/>
                    <a:pt x="668" y="1100"/>
                  </a:cubicBezTo>
                  <a:cubicBezTo>
                    <a:pt x="0" y="2185"/>
                    <a:pt x="340" y="3606"/>
                    <a:pt x="1425" y="4274"/>
                  </a:cubicBezTo>
                  <a:cubicBezTo>
                    <a:pt x="1802" y="4506"/>
                    <a:pt x="2219" y="4616"/>
                    <a:pt x="2631" y="4616"/>
                  </a:cubicBezTo>
                  <a:cubicBezTo>
                    <a:pt x="3407" y="4616"/>
                    <a:pt x="4164" y="4225"/>
                    <a:pt x="4600" y="3517"/>
                  </a:cubicBezTo>
                  <a:cubicBezTo>
                    <a:pt x="5267" y="2431"/>
                    <a:pt x="4928" y="1009"/>
                    <a:pt x="3842" y="342"/>
                  </a:cubicBezTo>
                  <a:cubicBezTo>
                    <a:pt x="3466" y="110"/>
                    <a:pt x="3049" y="0"/>
                    <a:pt x="2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7313;p66">
              <a:extLst>
                <a:ext uri="{FF2B5EF4-FFF2-40B4-BE49-F238E27FC236}">
                  <a16:creationId xmlns:a16="http://schemas.microsoft.com/office/drawing/2014/main" id="{E08B6722-40D3-FFA2-8C8D-85C478ED59D9}"/>
                </a:ext>
              </a:extLst>
            </p:cNvPr>
            <p:cNvSpPr/>
            <p:nvPr/>
          </p:nvSpPr>
          <p:spPr>
            <a:xfrm>
              <a:off x="5489887" y="3743183"/>
              <a:ext cx="181114" cy="158732"/>
            </a:xfrm>
            <a:custGeom>
              <a:avLst/>
              <a:gdLst/>
              <a:ahLst/>
              <a:cxnLst/>
              <a:rect l="l" t="t" r="r" b="b"/>
              <a:pathLst>
                <a:path w="5268" h="4617" extrusionOk="0">
                  <a:moveTo>
                    <a:pt x="2637" y="0"/>
                  </a:moveTo>
                  <a:cubicBezTo>
                    <a:pt x="1861" y="0"/>
                    <a:pt x="1103" y="391"/>
                    <a:pt x="668" y="1100"/>
                  </a:cubicBezTo>
                  <a:cubicBezTo>
                    <a:pt x="0" y="2185"/>
                    <a:pt x="340" y="3606"/>
                    <a:pt x="1425" y="4274"/>
                  </a:cubicBezTo>
                  <a:cubicBezTo>
                    <a:pt x="1802" y="4506"/>
                    <a:pt x="2219" y="4616"/>
                    <a:pt x="2631" y="4616"/>
                  </a:cubicBezTo>
                  <a:cubicBezTo>
                    <a:pt x="3407" y="4616"/>
                    <a:pt x="4164" y="4225"/>
                    <a:pt x="4600" y="3517"/>
                  </a:cubicBezTo>
                  <a:cubicBezTo>
                    <a:pt x="5267" y="2431"/>
                    <a:pt x="4928" y="1009"/>
                    <a:pt x="3842" y="342"/>
                  </a:cubicBezTo>
                  <a:cubicBezTo>
                    <a:pt x="3466" y="110"/>
                    <a:pt x="3049" y="0"/>
                    <a:pt x="2637" y="0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7314;p66">
              <a:extLst>
                <a:ext uri="{FF2B5EF4-FFF2-40B4-BE49-F238E27FC236}">
                  <a16:creationId xmlns:a16="http://schemas.microsoft.com/office/drawing/2014/main" id="{EE24541E-667F-D531-70AC-AC9AF3BC02F2}"/>
                </a:ext>
              </a:extLst>
            </p:cNvPr>
            <p:cNvSpPr/>
            <p:nvPr/>
          </p:nvSpPr>
          <p:spPr>
            <a:xfrm>
              <a:off x="5585188" y="3776050"/>
              <a:ext cx="40637" cy="9351"/>
            </a:xfrm>
            <a:custGeom>
              <a:avLst/>
              <a:gdLst/>
              <a:ahLst/>
              <a:cxnLst/>
              <a:rect l="l" t="t" r="r" b="b"/>
              <a:pathLst>
                <a:path w="1182" h="272" fill="none" extrusionOk="0">
                  <a:moveTo>
                    <a:pt x="0" y="271"/>
                  </a:moveTo>
                  <a:lnTo>
                    <a:pt x="1182" y="1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7315;p66">
              <a:extLst>
                <a:ext uri="{FF2B5EF4-FFF2-40B4-BE49-F238E27FC236}">
                  <a16:creationId xmlns:a16="http://schemas.microsoft.com/office/drawing/2014/main" id="{9CAAF84C-0727-093C-12A0-B463FD59B4FC}"/>
                </a:ext>
              </a:extLst>
            </p:cNvPr>
            <p:cNvSpPr/>
            <p:nvPr/>
          </p:nvSpPr>
          <p:spPr>
            <a:xfrm>
              <a:off x="5600831" y="3760373"/>
              <a:ext cx="9317" cy="40672"/>
            </a:xfrm>
            <a:custGeom>
              <a:avLst/>
              <a:gdLst/>
              <a:ahLst/>
              <a:cxnLst/>
              <a:rect l="l" t="t" r="r" b="b"/>
              <a:pathLst>
                <a:path w="271" h="1183" fill="none" extrusionOk="0">
                  <a:moveTo>
                    <a:pt x="0" y="1"/>
                  </a:moveTo>
                  <a:lnTo>
                    <a:pt x="271" y="1182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7316;p66">
              <a:extLst>
                <a:ext uri="{FF2B5EF4-FFF2-40B4-BE49-F238E27FC236}">
                  <a16:creationId xmlns:a16="http://schemas.microsoft.com/office/drawing/2014/main" id="{F8758A2A-C4FC-36B3-31F2-8EA70D1EA9F0}"/>
                </a:ext>
              </a:extLst>
            </p:cNvPr>
            <p:cNvSpPr/>
            <p:nvPr/>
          </p:nvSpPr>
          <p:spPr>
            <a:xfrm>
              <a:off x="5591170" y="3850826"/>
              <a:ext cx="50126" cy="35411"/>
            </a:xfrm>
            <a:custGeom>
              <a:avLst/>
              <a:gdLst/>
              <a:ahLst/>
              <a:cxnLst/>
              <a:rect l="l" t="t" r="r" b="b"/>
              <a:pathLst>
                <a:path w="1458" h="1030" extrusionOk="0">
                  <a:moveTo>
                    <a:pt x="933" y="0"/>
                  </a:moveTo>
                  <a:cubicBezTo>
                    <a:pt x="889" y="0"/>
                    <a:pt x="844" y="5"/>
                    <a:pt x="800" y="13"/>
                  </a:cubicBezTo>
                  <a:cubicBezTo>
                    <a:pt x="570" y="59"/>
                    <a:pt x="354" y="179"/>
                    <a:pt x="192" y="350"/>
                  </a:cubicBezTo>
                  <a:cubicBezTo>
                    <a:pt x="113" y="435"/>
                    <a:pt x="44" y="535"/>
                    <a:pt x="23" y="649"/>
                  </a:cubicBezTo>
                  <a:cubicBezTo>
                    <a:pt x="1" y="763"/>
                    <a:pt x="34" y="893"/>
                    <a:pt x="126" y="965"/>
                  </a:cubicBezTo>
                  <a:cubicBezTo>
                    <a:pt x="187" y="1013"/>
                    <a:pt x="264" y="1029"/>
                    <a:pt x="343" y="1029"/>
                  </a:cubicBezTo>
                  <a:cubicBezTo>
                    <a:pt x="383" y="1029"/>
                    <a:pt x="424" y="1025"/>
                    <a:pt x="462" y="1018"/>
                  </a:cubicBezTo>
                  <a:cubicBezTo>
                    <a:pt x="800" y="961"/>
                    <a:pt x="1111" y="744"/>
                    <a:pt x="1284" y="449"/>
                  </a:cubicBezTo>
                  <a:cubicBezTo>
                    <a:pt x="1457" y="154"/>
                    <a:pt x="1202" y="0"/>
                    <a:pt x="9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7317;p66">
              <a:extLst>
                <a:ext uri="{FF2B5EF4-FFF2-40B4-BE49-F238E27FC236}">
                  <a16:creationId xmlns:a16="http://schemas.microsoft.com/office/drawing/2014/main" id="{F8B18803-98E3-171E-8A87-3312797F5502}"/>
                </a:ext>
              </a:extLst>
            </p:cNvPr>
            <p:cNvSpPr/>
            <p:nvPr/>
          </p:nvSpPr>
          <p:spPr>
            <a:xfrm>
              <a:off x="5553902" y="3870629"/>
              <a:ext cx="30048" cy="26576"/>
            </a:xfrm>
            <a:custGeom>
              <a:avLst/>
              <a:gdLst/>
              <a:ahLst/>
              <a:cxnLst/>
              <a:rect l="l" t="t" r="r" b="b"/>
              <a:pathLst>
                <a:path w="874" h="773" extrusionOk="0">
                  <a:moveTo>
                    <a:pt x="449" y="1"/>
                  </a:moveTo>
                  <a:cubicBezTo>
                    <a:pt x="240" y="1"/>
                    <a:pt x="29" y="188"/>
                    <a:pt x="12" y="397"/>
                  </a:cubicBezTo>
                  <a:cubicBezTo>
                    <a:pt x="1" y="528"/>
                    <a:pt x="64" y="665"/>
                    <a:pt x="178" y="729"/>
                  </a:cubicBezTo>
                  <a:cubicBezTo>
                    <a:pt x="228" y="759"/>
                    <a:pt x="286" y="773"/>
                    <a:pt x="344" y="773"/>
                  </a:cubicBezTo>
                  <a:cubicBezTo>
                    <a:pt x="407" y="773"/>
                    <a:pt x="471" y="756"/>
                    <a:pt x="527" y="725"/>
                  </a:cubicBezTo>
                  <a:cubicBezTo>
                    <a:pt x="744" y="604"/>
                    <a:pt x="874" y="219"/>
                    <a:pt x="631" y="55"/>
                  </a:cubicBezTo>
                  <a:cubicBezTo>
                    <a:pt x="574" y="17"/>
                    <a:pt x="512" y="1"/>
                    <a:pt x="4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7318;p66">
              <a:extLst>
                <a:ext uri="{FF2B5EF4-FFF2-40B4-BE49-F238E27FC236}">
                  <a16:creationId xmlns:a16="http://schemas.microsoft.com/office/drawing/2014/main" id="{EB132D37-A428-3710-5B20-7EE134F1A1B8}"/>
                </a:ext>
              </a:extLst>
            </p:cNvPr>
            <p:cNvSpPr/>
            <p:nvPr/>
          </p:nvSpPr>
          <p:spPr>
            <a:xfrm>
              <a:off x="5673200" y="3829957"/>
              <a:ext cx="169115" cy="158698"/>
            </a:xfrm>
            <a:custGeom>
              <a:avLst/>
              <a:gdLst/>
              <a:ahLst/>
              <a:cxnLst/>
              <a:rect l="l" t="t" r="r" b="b"/>
              <a:pathLst>
                <a:path w="4919" h="4616" extrusionOk="0">
                  <a:moveTo>
                    <a:pt x="2456" y="1"/>
                  </a:moveTo>
                  <a:cubicBezTo>
                    <a:pt x="1320" y="1"/>
                    <a:pt x="331" y="839"/>
                    <a:pt x="174" y="1995"/>
                  </a:cubicBezTo>
                  <a:cubicBezTo>
                    <a:pt x="0" y="3258"/>
                    <a:pt x="884" y="4422"/>
                    <a:pt x="2148" y="4594"/>
                  </a:cubicBezTo>
                  <a:cubicBezTo>
                    <a:pt x="2254" y="4609"/>
                    <a:pt x="2359" y="4616"/>
                    <a:pt x="2464" y="4616"/>
                  </a:cubicBezTo>
                  <a:cubicBezTo>
                    <a:pt x="3599" y="4616"/>
                    <a:pt x="4588" y="3777"/>
                    <a:pt x="4745" y="2620"/>
                  </a:cubicBezTo>
                  <a:cubicBezTo>
                    <a:pt x="4919" y="1358"/>
                    <a:pt x="4035" y="194"/>
                    <a:pt x="2772" y="22"/>
                  </a:cubicBezTo>
                  <a:cubicBezTo>
                    <a:pt x="2666" y="8"/>
                    <a:pt x="2560" y="1"/>
                    <a:pt x="2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7319;p66">
              <a:extLst>
                <a:ext uri="{FF2B5EF4-FFF2-40B4-BE49-F238E27FC236}">
                  <a16:creationId xmlns:a16="http://schemas.microsoft.com/office/drawing/2014/main" id="{084E500D-BFCA-B1FB-D30F-17CC4DD28BA0}"/>
                </a:ext>
              </a:extLst>
            </p:cNvPr>
            <p:cNvSpPr/>
            <p:nvPr/>
          </p:nvSpPr>
          <p:spPr>
            <a:xfrm>
              <a:off x="5673200" y="3829957"/>
              <a:ext cx="169115" cy="158698"/>
            </a:xfrm>
            <a:custGeom>
              <a:avLst/>
              <a:gdLst/>
              <a:ahLst/>
              <a:cxnLst/>
              <a:rect l="l" t="t" r="r" b="b"/>
              <a:pathLst>
                <a:path w="4919" h="4616" extrusionOk="0">
                  <a:moveTo>
                    <a:pt x="2456" y="1"/>
                  </a:moveTo>
                  <a:cubicBezTo>
                    <a:pt x="1320" y="1"/>
                    <a:pt x="331" y="839"/>
                    <a:pt x="174" y="1995"/>
                  </a:cubicBezTo>
                  <a:cubicBezTo>
                    <a:pt x="0" y="3258"/>
                    <a:pt x="884" y="4422"/>
                    <a:pt x="2148" y="4594"/>
                  </a:cubicBezTo>
                  <a:cubicBezTo>
                    <a:pt x="2254" y="4609"/>
                    <a:pt x="2359" y="4616"/>
                    <a:pt x="2464" y="4616"/>
                  </a:cubicBezTo>
                  <a:cubicBezTo>
                    <a:pt x="3599" y="4616"/>
                    <a:pt x="4588" y="3777"/>
                    <a:pt x="4745" y="2620"/>
                  </a:cubicBezTo>
                  <a:cubicBezTo>
                    <a:pt x="4919" y="1358"/>
                    <a:pt x="4035" y="194"/>
                    <a:pt x="2772" y="22"/>
                  </a:cubicBezTo>
                  <a:cubicBezTo>
                    <a:pt x="2666" y="8"/>
                    <a:pt x="2560" y="1"/>
                    <a:pt x="2456" y="1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7320;p66">
              <a:extLst>
                <a:ext uri="{FF2B5EF4-FFF2-40B4-BE49-F238E27FC236}">
                  <a16:creationId xmlns:a16="http://schemas.microsoft.com/office/drawing/2014/main" id="{E8D74BE6-AD7E-A1FC-03AB-F14A2B7A7175}"/>
                </a:ext>
              </a:extLst>
            </p:cNvPr>
            <p:cNvSpPr/>
            <p:nvPr/>
          </p:nvSpPr>
          <p:spPr>
            <a:xfrm>
              <a:off x="5747082" y="3848454"/>
              <a:ext cx="33486" cy="24960"/>
            </a:xfrm>
            <a:custGeom>
              <a:avLst/>
              <a:gdLst/>
              <a:ahLst/>
              <a:cxnLst/>
              <a:rect l="l" t="t" r="r" b="b"/>
              <a:pathLst>
                <a:path w="974" h="726" fill="none" extrusionOk="0">
                  <a:moveTo>
                    <a:pt x="1" y="725"/>
                  </a:moveTo>
                  <a:lnTo>
                    <a:pt x="973" y="1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7321;p66">
              <a:extLst>
                <a:ext uri="{FF2B5EF4-FFF2-40B4-BE49-F238E27FC236}">
                  <a16:creationId xmlns:a16="http://schemas.microsoft.com/office/drawing/2014/main" id="{94A7BE16-925C-2FA6-74AD-43462EBC40E0}"/>
                </a:ext>
              </a:extLst>
            </p:cNvPr>
            <p:cNvSpPr/>
            <p:nvPr/>
          </p:nvSpPr>
          <p:spPr>
            <a:xfrm>
              <a:off x="5751346" y="3844191"/>
              <a:ext cx="24960" cy="33486"/>
            </a:xfrm>
            <a:custGeom>
              <a:avLst/>
              <a:gdLst/>
              <a:ahLst/>
              <a:cxnLst/>
              <a:rect l="l" t="t" r="r" b="b"/>
              <a:pathLst>
                <a:path w="726" h="974" fill="none" extrusionOk="0">
                  <a:moveTo>
                    <a:pt x="1" y="1"/>
                  </a:moveTo>
                  <a:lnTo>
                    <a:pt x="725" y="973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7322;p66">
              <a:extLst>
                <a:ext uri="{FF2B5EF4-FFF2-40B4-BE49-F238E27FC236}">
                  <a16:creationId xmlns:a16="http://schemas.microsoft.com/office/drawing/2014/main" id="{742C24E3-33A4-9122-630D-38D135818AAB}"/>
                </a:ext>
              </a:extLst>
            </p:cNvPr>
            <p:cNvSpPr/>
            <p:nvPr/>
          </p:nvSpPr>
          <p:spPr>
            <a:xfrm>
              <a:off x="5787788" y="3916045"/>
              <a:ext cx="38781" cy="43731"/>
            </a:xfrm>
            <a:custGeom>
              <a:avLst/>
              <a:gdLst/>
              <a:ahLst/>
              <a:cxnLst/>
              <a:rect l="l" t="t" r="r" b="b"/>
              <a:pathLst>
                <a:path w="1128" h="1272" extrusionOk="0">
                  <a:moveTo>
                    <a:pt x="835" y="1"/>
                  </a:moveTo>
                  <a:cubicBezTo>
                    <a:pt x="719" y="1"/>
                    <a:pt x="587" y="47"/>
                    <a:pt x="481" y="121"/>
                  </a:cubicBezTo>
                  <a:cubicBezTo>
                    <a:pt x="289" y="256"/>
                    <a:pt x="140" y="451"/>
                    <a:pt x="61" y="674"/>
                  </a:cubicBezTo>
                  <a:cubicBezTo>
                    <a:pt x="23" y="783"/>
                    <a:pt x="1" y="903"/>
                    <a:pt x="27" y="1016"/>
                  </a:cubicBezTo>
                  <a:cubicBezTo>
                    <a:pt x="53" y="1130"/>
                    <a:pt x="136" y="1235"/>
                    <a:pt x="249" y="1263"/>
                  </a:cubicBezTo>
                  <a:cubicBezTo>
                    <a:pt x="271" y="1269"/>
                    <a:pt x="294" y="1271"/>
                    <a:pt x="316" y="1271"/>
                  </a:cubicBezTo>
                  <a:cubicBezTo>
                    <a:pt x="409" y="1271"/>
                    <a:pt x="500" y="1228"/>
                    <a:pt x="579" y="1176"/>
                  </a:cubicBezTo>
                  <a:cubicBezTo>
                    <a:pt x="864" y="988"/>
                    <a:pt x="1060" y="664"/>
                    <a:pt x="1101" y="324"/>
                  </a:cubicBezTo>
                  <a:cubicBezTo>
                    <a:pt x="1127" y="92"/>
                    <a:pt x="998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7323;p66">
              <a:extLst>
                <a:ext uri="{FF2B5EF4-FFF2-40B4-BE49-F238E27FC236}">
                  <a16:creationId xmlns:a16="http://schemas.microsoft.com/office/drawing/2014/main" id="{F186F1FF-66D9-4C7C-0BD2-1754125E452C}"/>
                </a:ext>
              </a:extLst>
            </p:cNvPr>
            <p:cNvSpPr/>
            <p:nvPr/>
          </p:nvSpPr>
          <p:spPr>
            <a:xfrm>
              <a:off x="5755918" y="3956853"/>
              <a:ext cx="28742" cy="27745"/>
            </a:xfrm>
            <a:custGeom>
              <a:avLst/>
              <a:gdLst/>
              <a:ahLst/>
              <a:cxnLst/>
              <a:rect l="l" t="t" r="r" b="b"/>
              <a:pathLst>
                <a:path w="836" h="807" extrusionOk="0">
                  <a:moveTo>
                    <a:pt x="454" y="0"/>
                  </a:moveTo>
                  <a:cubicBezTo>
                    <a:pt x="189" y="0"/>
                    <a:pt x="0" y="328"/>
                    <a:pt x="83" y="568"/>
                  </a:cubicBezTo>
                  <a:cubicBezTo>
                    <a:pt x="126" y="692"/>
                    <a:pt x="239" y="790"/>
                    <a:pt x="369" y="805"/>
                  </a:cubicBezTo>
                  <a:cubicBezTo>
                    <a:pt x="379" y="806"/>
                    <a:pt x="390" y="806"/>
                    <a:pt x="400" y="806"/>
                  </a:cubicBezTo>
                  <a:cubicBezTo>
                    <a:pt x="511" y="806"/>
                    <a:pt x="619" y="748"/>
                    <a:pt x="686" y="659"/>
                  </a:cubicBezTo>
                  <a:cubicBezTo>
                    <a:pt x="836" y="460"/>
                    <a:pt x="799" y="56"/>
                    <a:pt x="512" y="6"/>
                  </a:cubicBezTo>
                  <a:cubicBezTo>
                    <a:pt x="492" y="2"/>
                    <a:pt x="473" y="0"/>
                    <a:pt x="4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7324;p66">
              <a:extLst>
                <a:ext uri="{FF2B5EF4-FFF2-40B4-BE49-F238E27FC236}">
                  <a16:creationId xmlns:a16="http://schemas.microsoft.com/office/drawing/2014/main" id="{94C6B1E7-099E-F9FC-6D78-78DC2E6867B9}"/>
                </a:ext>
              </a:extLst>
            </p:cNvPr>
            <p:cNvSpPr/>
            <p:nvPr/>
          </p:nvSpPr>
          <p:spPr>
            <a:xfrm>
              <a:off x="5809963" y="3700724"/>
              <a:ext cx="169150" cy="158732"/>
            </a:xfrm>
            <a:custGeom>
              <a:avLst/>
              <a:gdLst/>
              <a:ahLst/>
              <a:cxnLst/>
              <a:rect l="l" t="t" r="r" b="b"/>
              <a:pathLst>
                <a:path w="4920" h="4617" extrusionOk="0">
                  <a:moveTo>
                    <a:pt x="2457" y="1"/>
                  </a:moveTo>
                  <a:cubicBezTo>
                    <a:pt x="1322" y="1"/>
                    <a:pt x="332" y="839"/>
                    <a:pt x="173" y="1996"/>
                  </a:cubicBezTo>
                  <a:cubicBezTo>
                    <a:pt x="1" y="3259"/>
                    <a:pt x="885" y="4422"/>
                    <a:pt x="2147" y="4595"/>
                  </a:cubicBezTo>
                  <a:cubicBezTo>
                    <a:pt x="2253" y="4609"/>
                    <a:pt x="2358" y="4616"/>
                    <a:pt x="2462" y="4616"/>
                  </a:cubicBezTo>
                  <a:cubicBezTo>
                    <a:pt x="3598" y="4616"/>
                    <a:pt x="4588" y="3778"/>
                    <a:pt x="4746" y="2621"/>
                  </a:cubicBezTo>
                  <a:cubicBezTo>
                    <a:pt x="4919" y="1358"/>
                    <a:pt x="4035" y="195"/>
                    <a:pt x="2772" y="22"/>
                  </a:cubicBezTo>
                  <a:cubicBezTo>
                    <a:pt x="2666" y="8"/>
                    <a:pt x="2561" y="1"/>
                    <a:pt x="24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7325;p66">
              <a:extLst>
                <a:ext uri="{FF2B5EF4-FFF2-40B4-BE49-F238E27FC236}">
                  <a16:creationId xmlns:a16="http://schemas.microsoft.com/office/drawing/2014/main" id="{E551576D-6A7B-84CC-1EC1-782C31F5793F}"/>
                </a:ext>
              </a:extLst>
            </p:cNvPr>
            <p:cNvSpPr/>
            <p:nvPr/>
          </p:nvSpPr>
          <p:spPr>
            <a:xfrm>
              <a:off x="5809963" y="3700724"/>
              <a:ext cx="169150" cy="158732"/>
            </a:xfrm>
            <a:custGeom>
              <a:avLst/>
              <a:gdLst/>
              <a:ahLst/>
              <a:cxnLst/>
              <a:rect l="l" t="t" r="r" b="b"/>
              <a:pathLst>
                <a:path w="4920" h="4617" extrusionOk="0">
                  <a:moveTo>
                    <a:pt x="2457" y="1"/>
                  </a:moveTo>
                  <a:cubicBezTo>
                    <a:pt x="1322" y="1"/>
                    <a:pt x="332" y="839"/>
                    <a:pt x="173" y="1996"/>
                  </a:cubicBezTo>
                  <a:cubicBezTo>
                    <a:pt x="1" y="3259"/>
                    <a:pt x="885" y="4422"/>
                    <a:pt x="2147" y="4595"/>
                  </a:cubicBezTo>
                  <a:cubicBezTo>
                    <a:pt x="2253" y="4609"/>
                    <a:pt x="2358" y="4616"/>
                    <a:pt x="2462" y="4616"/>
                  </a:cubicBezTo>
                  <a:cubicBezTo>
                    <a:pt x="3598" y="4616"/>
                    <a:pt x="4588" y="3778"/>
                    <a:pt x="4746" y="2621"/>
                  </a:cubicBezTo>
                  <a:cubicBezTo>
                    <a:pt x="4919" y="1358"/>
                    <a:pt x="4035" y="195"/>
                    <a:pt x="2772" y="22"/>
                  </a:cubicBezTo>
                  <a:cubicBezTo>
                    <a:pt x="2666" y="8"/>
                    <a:pt x="2561" y="1"/>
                    <a:pt x="2457" y="1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7326;p66">
              <a:extLst>
                <a:ext uri="{FF2B5EF4-FFF2-40B4-BE49-F238E27FC236}">
                  <a16:creationId xmlns:a16="http://schemas.microsoft.com/office/drawing/2014/main" id="{0BB4CABB-6E45-CAE2-3D10-99C45862075A}"/>
                </a:ext>
              </a:extLst>
            </p:cNvPr>
            <p:cNvSpPr/>
            <p:nvPr/>
          </p:nvSpPr>
          <p:spPr>
            <a:xfrm>
              <a:off x="5883846" y="3719254"/>
              <a:ext cx="33452" cy="24925"/>
            </a:xfrm>
            <a:custGeom>
              <a:avLst/>
              <a:gdLst/>
              <a:ahLst/>
              <a:cxnLst/>
              <a:rect l="l" t="t" r="r" b="b"/>
              <a:pathLst>
                <a:path w="973" h="725" fill="none" extrusionOk="0">
                  <a:moveTo>
                    <a:pt x="0" y="725"/>
                  </a:moveTo>
                  <a:lnTo>
                    <a:pt x="973" y="1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7327;p66">
              <a:extLst>
                <a:ext uri="{FF2B5EF4-FFF2-40B4-BE49-F238E27FC236}">
                  <a16:creationId xmlns:a16="http://schemas.microsoft.com/office/drawing/2014/main" id="{44C37A04-1729-9D20-FBAB-73217F0E9503}"/>
                </a:ext>
              </a:extLst>
            </p:cNvPr>
            <p:cNvSpPr/>
            <p:nvPr/>
          </p:nvSpPr>
          <p:spPr>
            <a:xfrm>
              <a:off x="5888109" y="3714991"/>
              <a:ext cx="24925" cy="33417"/>
            </a:xfrm>
            <a:custGeom>
              <a:avLst/>
              <a:gdLst/>
              <a:ahLst/>
              <a:cxnLst/>
              <a:rect l="l" t="t" r="r" b="b"/>
              <a:pathLst>
                <a:path w="725" h="972" fill="none" extrusionOk="0">
                  <a:moveTo>
                    <a:pt x="0" y="0"/>
                  </a:moveTo>
                  <a:lnTo>
                    <a:pt x="725" y="972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7328;p66">
              <a:extLst>
                <a:ext uri="{FF2B5EF4-FFF2-40B4-BE49-F238E27FC236}">
                  <a16:creationId xmlns:a16="http://schemas.microsoft.com/office/drawing/2014/main" id="{0144F51F-C197-2B5D-6D75-274658C0C36D}"/>
                </a:ext>
              </a:extLst>
            </p:cNvPr>
            <p:cNvSpPr/>
            <p:nvPr/>
          </p:nvSpPr>
          <p:spPr>
            <a:xfrm>
              <a:off x="5924551" y="3786845"/>
              <a:ext cx="38781" cy="43731"/>
            </a:xfrm>
            <a:custGeom>
              <a:avLst/>
              <a:gdLst/>
              <a:ahLst/>
              <a:cxnLst/>
              <a:rect l="l" t="t" r="r" b="b"/>
              <a:pathLst>
                <a:path w="1128" h="1272" extrusionOk="0">
                  <a:moveTo>
                    <a:pt x="834" y="0"/>
                  </a:moveTo>
                  <a:cubicBezTo>
                    <a:pt x="719" y="0"/>
                    <a:pt x="587" y="46"/>
                    <a:pt x="482" y="119"/>
                  </a:cubicBezTo>
                  <a:cubicBezTo>
                    <a:pt x="289" y="255"/>
                    <a:pt x="140" y="451"/>
                    <a:pt x="61" y="673"/>
                  </a:cubicBezTo>
                  <a:cubicBezTo>
                    <a:pt x="22" y="782"/>
                    <a:pt x="1" y="902"/>
                    <a:pt x="27" y="1016"/>
                  </a:cubicBezTo>
                  <a:cubicBezTo>
                    <a:pt x="54" y="1129"/>
                    <a:pt x="136" y="1234"/>
                    <a:pt x="249" y="1263"/>
                  </a:cubicBezTo>
                  <a:cubicBezTo>
                    <a:pt x="271" y="1269"/>
                    <a:pt x="294" y="1271"/>
                    <a:pt x="316" y="1271"/>
                  </a:cubicBezTo>
                  <a:cubicBezTo>
                    <a:pt x="408" y="1271"/>
                    <a:pt x="500" y="1228"/>
                    <a:pt x="579" y="1176"/>
                  </a:cubicBezTo>
                  <a:cubicBezTo>
                    <a:pt x="864" y="987"/>
                    <a:pt x="1061" y="664"/>
                    <a:pt x="1100" y="324"/>
                  </a:cubicBezTo>
                  <a:cubicBezTo>
                    <a:pt x="1127" y="91"/>
                    <a:pt x="997" y="0"/>
                    <a:pt x="8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7329;p66">
              <a:extLst>
                <a:ext uri="{FF2B5EF4-FFF2-40B4-BE49-F238E27FC236}">
                  <a16:creationId xmlns:a16="http://schemas.microsoft.com/office/drawing/2014/main" id="{12B9CFF8-FFDC-4C91-4F53-F5F9106AEADE}"/>
                </a:ext>
              </a:extLst>
            </p:cNvPr>
            <p:cNvSpPr/>
            <p:nvPr/>
          </p:nvSpPr>
          <p:spPr>
            <a:xfrm>
              <a:off x="5892647" y="3827620"/>
              <a:ext cx="28810" cy="27745"/>
            </a:xfrm>
            <a:custGeom>
              <a:avLst/>
              <a:gdLst/>
              <a:ahLst/>
              <a:cxnLst/>
              <a:rect l="l" t="t" r="r" b="b"/>
              <a:pathLst>
                <a:path w="838" h="807" extrusionOk="0">
                  <a:moveTo>
                    <a:pt x="455" y="0"/>
                  </a:moveTo>
                  <a:cubicBezTo>
                    <a:pt x="191" y="0"/>
                    <a:pt x="0" y="328"/>
                    <a:pt x="84" y="569"/>
                  </a:cubicBezTo>
                  <a:cubicBezTo>
                    <a:pt x="126" y="692"/>
                    <a:pt x="240" y="791"/>
                    <a:pt x="370" y="805"/>
                  </a:cubicBezTo>
                  <a:cubicBezTo>
                    <a:pt x="381" y="806"/>
                    <a:pt x="392" y="806"/>
                    <a:pt x="403" y="806"/>
                  </a:cubicBezTo>
                  <a:cubicBezTo>
                    <a:pt x="513" y="806"/>
                    <a:pt x="621" y="748"/>
                    <a:pt x="688" y="660"/>
                  </a:cubicBezTo>
                  <a:cubicBezTo>
                    <a:pt x="837" y="461"/>
                    <a:pt x="800" y="57"/>
                    <a:pt x="513" y="5"/>
                  </a:cubicBezTo>
                  <a:cubicBezTo>
                    <a:pt x="493" y="2"/>
                    <a:pt x="474" y="0"/>
                    <a:pt x="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7330;p66">
              <a:extLst>
                <a:ext uri="{FF2B5EF4-FFF2-40B4-BE49-F238E27FC236}">
                  <a16:creationId xmlns:a16="http://schemas.microsoft.com/office/drawing/2014/main" id="{4AE6D0B3-1E37-D091-F59B-AEDE66B40542}"/>
                </a:ext>
              </a:extLst>
            </p:cNvPr>
            <p:cNvSpPr/>
            <p:nvPr/>
          </p:nvSpPr>
          <p:spPr>
            <a:xfrm>
              <a:off x="5809963" y="3944064"/>
              <a:ext cx="169150" cy="158732"/>
            </a:xfrm>
            <a:custGeom>
              <a:avLst/>
              <a:gdLst/>
              <a:ahLst/>
              <a:cxnLst/>
              <a:rect l="l" t="t" r="r" b="b"/>
              <a:pathLst>
                <a:path w="4920" h="4617" extrusionOk="0">
                  <a:moveTo>
                    <a:pt x="2457" y="1"/>
                  </a:moveTo>
                  <a:cubicBezTo>
                    <a:pt x="1322" y="1"/>
                    <a:pt x="332" y="839"/>
                    <a:pt x="173" y="1996"/>
                  </a:cubicBezTo>
                  <a:cubicBezTo>
                    <a:pt x="1" y="3259"/>
                    <a:pt x="885" y="4422"/>
                    <a:pt x="2147" y="4595"/>
                  </a:cubicBezTo>
                  <a:cubicBezTo>
                    <a:pt x="2253" y="4610"/>
                    <a:pt x="2358" y="4617"/>
                    <a:pt x="2462" y="4617"/>
                  </a:cubicBezTo>
                  <a:cubicBezTo>
                    <a:pt x="3598" y="4617"/>
                    <a:pt x="4588" y="3778"/>
                    <a:pt x="4746" y="2621"/>
                  </a:cubicBezTo>
                  <a:cubicBezTo>
                    <a:pt x="4919" y="1358"/>
                    <a:pt x="4035" y="195"/>
                    <a:pt x="2772" y="22"/>
                  </a:cubicBezTo>
                  <a:cubicBezTo>
                    <a:pt x="2666" y="8"/>
                    <a:pt x="2561" y="1"/>
                    <a:pt x="24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7331;p66">
              <a:extLst>
                <a:ext uri="{FF2B5EF4-FFF2-40B4-BE49-F238E27FC236}">
                  <a16:creationId xmlns:a16="http://schemas.microsoft.com/office/drawing/2014/main" id="{2149626B-8181-B0B9-5C0E-BA8AF39E334F}"/>
                </a:ext>
              </a:extLst>
            </p:cNvPr>
            <p:cNvSpPr/>
            <p:nvPr/>
          </p:nvSpPr>
          <p:spPr>
            <a:xfrm>
              <a:off x="5809963" y="3944064"/>
              <a:ext cx="169150" cy="158732"/>
            </a:xfrm>
            <a:custGeom>
              <a:avLst/>
              <a:gdLst/>
              <a:ahLst/>
              <a:cxnLst/>
              <a:rect l="l" t="t" r="r" b="b"/>
              <a:pathLst>
                <a:path w="4920" h="4617" extrusionOk="0">
                  <a:moveTo>
                    <a:pt x="2457" y="1"/>
                  </a:moveTo>
                  <a:cubicBezTo>
                    <a:pt x="1322" y="1"/>
                    <a:pt x="332" y="839"/>
                    <a:pt x="173" y="1996"/>
                  </a:cubicBezTo>
                  <a:cubicBezTo>
                    <a:pt x="1" y="3259"/>
                    <a:pt x="885" y="4422"/>
                    <a:pt x="2147" y="4595"/>
                  </a:cubicBezTo>
                  <a:cubicBezTo>
                    <a:pt x="2253" y="4610"/>
                    <a:pt x="2358" y="4617"/>
                    <a:pt x="2462" y="4617"/>
                  </a:cubicBezTo>
                  <a:cubicBezTo>
                    <a:pt x="3598" y="4617"/>
                    <a:pt x="4588" y="3778"/>
                    <a:pt x="4746" y="2621"/>
                  </a:cubicBezTo>
                  <a:cubicBezTo>
                    <a:pt x="4919" y="1358"/>
                    <a:pt x="4035" y="195"/>
                    <a:pt x="2772" y="22"/>
                  </a:cubicBezTo>
                  <a:cubicBezTo>
                    <a:pt x="2666" y="8"/>
                    <a:pt x="2561" y="1"/>
                    <a:pt x="2457" y="1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7332;p66">
              <a:extLst>
                <a:ext uri="{FF2B5EF4-FFF2-40B4-BE49-F238E27FC236}">
                  <a16:creationId xmlns:a16="http://schemas.microsoft.com/office/drawing/2014/main" id="{4DC7082C-4F39-EEDC-8B0B-3D68E27F33A4}"/>
                </a:ext>
              </a:extLst>
            </p:cNvPr>
            <p:cNvSpPr/>
            <p:nvPr/>
          </p:nvSpPr>
          <p:spPr>
            <a:xfrm>
              <a:off x="5883846" y="3962595"/>
              <a:ext cx="33452" cy="24925"/>
            </a:xfrm>
            <a:custGeom>
              <a:avLst/>
              <a:gdLst/>
              <a:ahLst/>
              <a:cxnLst/>
              <a:rect l="l" t="t" r="r" b="b"/>
              <a:pathLst>
                <a:path w="973" h="725" fill="none" extrusionOk="0">
                  <a:moveTo>
                    <a:pt x="0" y="725"/>
                  </a:moveTo>
                  <a:lnTo>
                    <a:pt x="973" y="1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7333;p66">
              <a:extLst>
                <a:ext uri="{FF2B5EF4-FFF2-40B4-BE49-F238E27FC236}">
                  <a16:creationId xmlns:a16="http://schemas.microsoft.com/office/drawing/2014/main" id="{9F4590E3-9B4C-788A-40F4-22F087ACA6B8}"/>
                </a:ext>
              </a:extLst>
            </p:cNvPr>
            <p:cNvSpPr/>
            <p:nvPr/>
          </p:nvSpPr>
          <p:spPr>
            <a:xfrm>
              <a:off x="5888109" y="3958332"/>
              <a:ext cx="24925" cy="33486"/>
            </a:xfrm>
            <a:custGeom>
              <a:avLst/>
              <a:gdLst/>
              <a:ahLst/>
              <a:cxnLst/>
              <a:rect l="l" t="t" r="r" b="b"/>
              <a:pathLst>
                <a:path w="725" h="974" fill="none" extrusionOk="0">
                  <a:moveTo>
                    <a:pt x="0" y="1"/>
                  </a:moveTo>
                  <a:lnTo>
                    <a:pt x="725" y="973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7334;p66">
              <a:extLst>
                <a:ext uri="{FF2B5EF4-FFF2-40B4-BE49-F238E27FC236}">
                  <a16:creationId xmlns:a16="http://schemas.microsoft.com/office/drawing/2014/main" id="{DA15BBBC-8A48-4E52-0426-FEF32B98F598}"/>
                </a:ext>
              </a:extLst>
            </p:cNvPr>
            <p:cNvSpPr/>
            <p:nvPr/>
          </p:nvSpPr>
          <p:spPr>
            <a:xfrm>
              <a:off x="5924551" y="4030186"/>
              <a:ext cx="38781" cy="43731"/>
            </a:xfrm>
            <a:custGeom>
              <a:avLst/>
              <a:gdLst/>
              <a:ahLst/>
              <a:cxnLst/>
              <a:rect l="l" t="t" r="r" b="b"/>
              <a:pathLst>
                <a:path w="1128" h="1272" extrusionOk="0">
                  <a:moveTo>
                    <a:pt x="834" y="0"/>
                  </a:moveTo>
                  <a:cubicBezTo>
                    <a:pt x="719" y="0"/>
                    <a:pt x="587" y="46"/>
                    <a:pt x="482" y="119"/>
                  </a:cubicBezTo>
                  <a:cubicBezTo>
                    <a:pt x="289" y="255"/>
                    <a:pt x="140" y="451"/>
                    <a:pt x="61" y="673"/>
                  </a:cubicBezTo>
                  <a:cubicBezTo>
                    <a:pt x="22" y="782"/>
                    <a:pt x="1" y="902"/>
                    <a:pt x="27" y="1016"/>
                  </a:cubicBezTo>
                  <a:cubicBezTo>
                    <a:pt x="54" y="1129"/>
                    <a:pt x="136" y="1234"/>
                    <a:pt x="249" y="1263"/>
                  </a:cubicBezTo>
                  <a:cubicBezTo>
                    <a:pt x="271" y="1269"/>
                    <a:pt x="294" y="1271"/>
                    <a:pt x="316" y="1271"/>
                  </a:cubicBezTo>
                  <a:cubicBezTo>
                    <a:pt x="408" y="1271"/>
                    <a:pt x="500" y="1228"/>
                    <a:pt x="579" y="1176"/>
                  </a:cubicBezTo>
                  <a:cubicBezTo>
                    <a:pt x="864" y="987"/>
                    <a:pt x="1061" y="664"/>
                    <a:pt x="1100" y="324"/>
                  </a:cubicBezTo>
                  <a:cubicBezTo>
                    <a:pt x="1127" y="91"/>
                    <a:pt x="997" y="0"/>
                    <a:pt x="8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7335;p66">
              <a:extLst>
                <a:ext uri="{FF2B5EF4-FFF2-40B4-BE49-F238E27FC236}">
                  <a16:creationId xmlns:a16="http://schemas.microsoft.com/office/drawing/2014/main" id="{9AB59EBA-C5A1-2BC3-547F-8BB8CD4B57F4}"/>
                </a:ext>
              </a:extLst>
            </p:cNvPr>
            <p:cNvSpPr/>
            <p:nvPr/>
          </p:nvSpPr>
          <p:spPr>
            <a:xfrm>
              <a:off x="5892647" y="4070960"/>
              <a:ext cx="28810" cy="27779"/>
            </a:xfrm>
            <a:custGeom>
              <a:avLst/>
              <a:gdLst/>
              <a:ahLst/>
              <a:cxnLst/>
              <a:rect l="l" t="t" r="r" b="b"/>
              <a:pathLst>
                <a:path w="838" h="808" extrusionOk="0">
                  <a:moveTo>
                    <a:pt x="455" y="0"/>
                  </a:moveTo>
                  <a:cubicBezTo>
                    <a:pt x="191" y="0"/>
                    <a:pt x="0" y="328"/>
                    <a:pt x="84" y="569"/>
                  </a:cubicBezTo>
                  <a:cubicBezTo>
                    <a:pt x="126" y="692"/>
                    <a:pt x="240" y="791"/>
                    <a:pt x="370" y="806"/>
                  </a:cubicBezTo>
                  <a:cubicBezTo>
                    <a:pt x="380" y="807"/>
                    <a:pt x="391" y="807"/>
                    <a:pt x="401" y="807"/>
                  </a:cubicBezTo>
                  <a:cubicBezTo>
                    <a:pt x="511" y="807"/>
                    <a:pt x="620" y="748"/>
                    <a:pt x="688" y="660"/>
                  </a:cubicBezTo>
                  <a:cubicBezTo>
                    <a:pt x="837" y="461"/>
                    <a:pt x="800" y="57"/>
                    <a:pt x="513" y="5"/>
                  </a:cubicBezTo>
                  <a:cubicBezTo>
                    <a:pt x="493" y="2"/>
                    <a:pt x="474" y="0"/>
                    <a:pt x="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7336;p66">
              <a:extLst>
                <a:ext uri="{FF2B5EF4-FFF2-40B4-BE49-F238E27FC236}">
                  <a16:creationId xmlns:a16="http://schemas.microsoft.com/office/drawing/2014/main" id="{52D5D5B8-F5B6-ECAD-8C19-47043ADCC426}"/>
                </a:ext>
              </a:extLst>
            </p:cNvPr>
            <p:cNvSpPr/>
            <p:nvPr/>
          </p:nvSpPr>
          <p:spPr>
            <a:xfrm>
              <a:off x="5961853" y="3824285"/>
              <a:ext cx="169081" cy="158732"/>
            </a:xfrm>
            <a:custGeom>
              <a:avLst/>
              <a:gdLst/>
              <a:ahLst/>
              <a:cxnLst/>
              <a:rect l="l" t="t" r="r" b="b"/>
              <a:pathLst>
                <a:path w="4918" h="4617" extrusionOk="0">
                  <a:moveTo>
                    <a:pt x="2456" y="0"/>
                  </a:moveTo>
                  <a:cubicBezTo>
                    <a:pt x="1320" y="0"/>
                    <a:pt x="330" y="839"/>
                    <a:pt x="172" y="1996"/>
                  </a:cubicBezTo>
                  <a:cubicBezTo>
                    <a:pt x="0" y="3259"/>
                    <a:pt x="883" y="4423"/>
                    <a:pt x="2146" y="4595"/>
                  </a:cubicBezTo>
                  <a:cubicBezTo>
                    <a:pt x="2252" y="4609"/>
                    <a:pt x="2357" y="4616"/>
                    <a:pt x="2461" y="4616"/>
                  </a:cubicBezTo>
                  <a:cubicBezTo>
                    <a:pt x="3597" y="4616"/>
                    <a:pt x="4587" y="3778"/>
                    <a:pt x="4745" y="2621"/>
                  </a:cubicBezTo>
                  <a:cubicBezTo>
                    <a:pt x="4918" y="1359"/>
                    <a:pt x="4033" y="195"/>
                    <a:pt x="2771" y="22"/>
                  </a:cubicBezTo>
                  <a:cubicBezTo>
                    <a:pt x="2665" y="7"/>
                    <a:pt x="2560" y="0"/>
                    <a:pt x="24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7337;p66">
              <a:extLst>
                <a:ext uri="{FF2B5EF4-FFF2-40B4-BE49-F238E27FC236}">
                  <a16:creationId xmlns:a16="http://schemas.microsoft.com/office/drawing/2014/main" id="{58F7D982-E0FF-5288-3BA4-4E51D25D124E}"/>
                </a:ext>
              </a:extLst>
            </p:cNvPr>
            <p:cNvSpPr/>
            <p:nvPr/>
          </p:nvSpPr>
          <p:spPr>
            <a:xfrm>
              <a:off x="5961853" y="3824285"/>
              <a:ext cx="169081" cy="158732"/>
            </a:xfrm>
            <a:custGeom>
              <a:avLst/>
              <a:gdLst/>
              <a:ahLst/>
              <a:cxnLst/>
              <a:rect l="l" t="t" r="r" b="b"/>
              <a:pathLst>
                <a:path w="4918" h="4617" extrusionOk="0">
                  <a:moveTo>
                    <a:pt x="2456" y="0"/>
                  </a:moveTo>
                  <a:cubicBezTo>
                    <a:pt x="1320" y="0"/>
                    <a:pt x="330" y="839"/>
                    <a:pt x="172" y="1996"/>
                  </a:cubicBezTo>
                  <a:cubicBezTo>
                    <a:pt x="0" y="3259"/>
                    <a:pt x="883" y="4423"/>
                    <a:pt x="2146" y="4595"/>
                  </a:cubicBezTo>
                  <a:cubicBezTo>
                    <a:pt x="2252" y="4609"/>
                    <a:pt x="2357" y="4616"/>
                    <a:pt x="2461" y="4616"/>
                  </a:cubicBezTo>
                  <a:cubicBezTo>
                    <a:pt x="3597" y="4616"/>
                    <a:pt x="4587" y="3778"/>
                    <a:pt x="4745" y="2621"/>
                  </a:cubicBezTo>
                  <a:cubicBezTo>
                    <a:pt x="4918" y="1359"/>
                    <a:pt x="4033" y="195"/>
                    <a:pt x="2771" y="22"/>
                  </a:cubicBezTo>
                  <a:cubicBezTo>
                    <a:pt x="2665" y="7"/>
                    <a:pt x="2560" y="0"/>
                    <a:pt x="2456" y="0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7338;p66">
              <a:extLst>
                <a:ext uri="{FF2B5EF4-FFF2-40B4-BE49-F238E27FC236}">
                  <a16:creationId xmlns:a16="http://schemas.microsoft.com/office/drawing/2014/main" id="{E9900204-527F-B20A-A76E-05BDB9ADC147}"/>
                </a:ext>
              </a:extLst>
            </p:cNvPr>
            <p:cNvSpPr/>
            <p:nvPr/>
          </p:nvSpPr>
          <p:spPr>
            <a:xfrm>
              <a:off x="6035701" y="3842816"/>
              <a:ext cx="33486" cy="24925"/>
            </a:xfrm>
            <a:custGeom>
              <a:avLst/>
              <a:gdLst/>
              <a:ahLst/>
              <a:cxnLst/>
              <a:rect l="l" t="t" r="r" b="b"/>
              <a:pathLst>
                <a:path w="974" h="725" fill="none" extrusionOk="0">
                  <a:moveTo>
                    <a:pt x="1" y="725"/>
                  </a:moveTo>
                  <a:lnTo>
                    <a:pt x="973" y="0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7339;p66">
              <a:extLst>
                <a:ext uri="{FF2B5EF4-FFF2-40B4-BE49-F238E27FC236}">
                  <a16:creationId xmlns:a16="http://schemas.microsoft.com/office/drawing/2014/main" id="{57096651-089C-7D1F-56DE-F20FC22206EC}"/>
                </a:ext>
              </a:extLst>
            </p:cNvPr>
            <p:cNvSpPr/>
            <p:nvPr/>
          </p:nvSpPr>
          <p:spPr>
            <a:xfrm>
              <a:off x="6039965" y="3838552"/>
              <a:ext cx="24960" cy="33452"/>
            </a:xfrm>
            <a:custGeom>
              <a:avLst/>
              <a:gdLst/>
              <a:ahLst/>
              <a:cxnLst/>
              <a:rect l="l" t="t" r="r" b="b"/>
              <a:pathLst>
                <a:path w="726" h="973" fill="none" extrusionOk="0">
                  <a:moveTo>
                    <a:pt x="1" y="0"/>
                  </a:moveTo>
                  <a:lnTo>
                    <a:pt x="725" y="973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7340;p66">
              <a:extLst>
                <a:ext uri="{FF2B5EF4-FFF2-40B4-BE49-F238E27FC236}">
                  <a16:creationId xmlns:a16="http://schemas.microsoft.com/office/drawing/2014/main" id="{2537F3E9-0975-1482-9598-C9F0978EC73E}"/>
                </a:ext>
              </a:extLst>
            </p:cNvPr>
            <p:cNvSpPr/>
            <p:nvPr/>
          </p:nvSpPr>
          <p:spPr>
            <a:xfrm>
              <a:off x="6076407" y="3910372"/>
              <a:ext cx="38781" cy="43731"/>
            </a:xfrm>
            <a:custGeom>
              <a:avLst/>
              <a:gdLst/>
              <a:ahLst/>
              <a:cxnLst/>
              <a:rect l="l" t="t" r="r" b="b"/>
              <a:pathLst>
                <a:path w="1128" h="1272" extrusionOk="0">
                  <a:moveTo>
                    <a:pt x="834" y="1"/>
                  </a:moveTo>
                  <a:cubicBezTo>
                    <a:pt x="718" y="1"/>
                    <a:pt x="586" y="46"/>
                    <a:pt x="481" y="120"/>
                  </a:cubicBezTo>
                  <a:cubicBezTo>
                    <a:pt x="289" y="255"/>
                    <a:pt x="140" y="452"/>
                    <a:pt x="62" y="673"/>
                  </a:cubicBezTo>
                  <a:cubicBezTo>
                    <a:pt x="23" y="783"/>
                    <a:pt x="0" y="903"/>
                    <a:pt x="27" y="1017"/>
                  </a:cubicBezTo>
                  <a:cubicBezTo>
                    <a:pt x="53" y="1129"/>
                    <a:pt x="136" y="1235"/>
                    <a:pt x="249" y="1264"/>
                  </a:cubicBezTo>
                  <a:cubicBezTo>
                    <a:pt x="271" y="1269"/>
                    <a:pt x="294" y="1272"/>
                    <a:pt x="316" y="1272"/>
                  </a:cubicBezTo>
                  <a:cubicBezTo>
                    <a:pt x="408" y="1272"/>
                    <a:pt x="500" y="1229"/>
                    <a:pt x="578" y="1176"/>
                  </a:cubicBezTo>
                  <a:cubicBezTo>
                    <a:pt x="863" y="988"/>
                    <a:pt x="1060" y="664"/>
                    <a:pt x="1100" y="325"/>
                  </a:cubicBezTo>
                  <a:cubicBezTo>
                    <a:pt x="1127" y="92"/>
                    <a:pt x="997" y="1"/>
                    <a:pt x="834" y="1"/>
                  </a:cubicBezTo>
                  <a:close/>
                </a:path>
              </a:pathLst>
            </a:custGeom>
            <a:solidFill>
              <a:srgbClr val="FFE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7341;p66">
              <a:extLst>
                <a:ext uri="{FF2B5EF4-FFF2-40B4-BE49-F238E27FC236}">
                  <a16:creationId xmlns:a16="http://schemas.microsoft.com/office/drawing/2014/main" id="{96B9084B-32E8-A602-6FF7-A73C94F38B9D}"/>
                </a:ext>
              </a:extLst>
            </p:cNvPr>
            <p:cNvSpPr/>
            <p:nvPr/>
          </p:nvSpPr>
          <p:spPr>
            <a:xfrm>
              <a:off x="6044537" y="3951146"/>
              <a:ext cx="28742" cy="27813"/>
            </a:xfrm>
            <a:custGeom>
              <a:avLst/>
              <a:gdLst/>
              <a:ahLst/>
              <a:cxnLst/>
              <a:rect l="l" t="t" r="r" b="b"/>
              <a:pathLst>
                <a:path w="836" h="809" extrusionOk="0">
                  <a:moveTo>
                    <a:pt x="454" y="1"/>
                  </a:moveTo>
                  <a:cubicBezTo>
                    <a:pt x="190" y="1"/>
                    <a:pt x="0" y="329"/>
                    <a:pt x="84" y="569"/>
                  </a:cubicBezTo>
                  <a:cubicBezTo>
                    <a:pt x="126" y="692"/>
                    <a:pt x="239" y="792"/>
                    <a:pt x="370" y="806"/>
                  </a:cubicBezTo>
                  <a:cubicBezTo>
                    <a:pt x="380" y="808"/>
                    <a:pt x="390" y="808"/>
                    <a:pt x="401" y="808"/>
                  </a:cubicBezTo>
                  <a:cubicBezTo>
                    <a:pt x="511" y="808"/>
                    <a:pt x="620" y="749"/>
                    <a:pt x="686" y="661"/>
                  </a:cubicBezTo>
                  <a:cubicBezTo>
                    <a:pt x="836" y="462"/>
                    <a:pt x="799" y="58"/>
                    <a:pt x="512" y="6"/>
                  </a:cubicBezTo>
                  <a:cubicBezTo>
                    <a:pt x="492" y="3"/>
                    <a:pt x="473" y="1"/>
                    <a:pt x="454" y="1"/>
                  </a:cubicBezTo>
                  <a:close/>
                </a:path>
              </a:pathLst>
            </a:custGeom>
            <a:solidFill>
              <a:srgbClr val="FFE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7342;p66">
              <a:extLst>
                <a:ext uri="{FF2B5EF4-FFF2-40B4-BE49-F238E27FC236}">
                  <a16:creationId xmlns:a16="http://schemas.microsoft.com/office/drawing/2014/main" id="{0F7C96CF-0021-633C-D845-5BB783A27C36}"/>
                </a:ext>
              </a:extLst>
            </p:cNvPr>
            <p:cNvSpPr/>
            <p:nvPr/>
          </p:nvSpPr>
          <p:spPr>
            <a:xfrm>
              <a:off x="6132549" y="3733522"/>
              <a:ext cx="169081" cy="158732"/>
            </a:xfrm>
            <a:custGeom>
              <a:avLst/>
              <a:gdLst/>
              <a:ahLst/>
              <a:cxnLst/>
              <a:rect l="l" t="t" r="r" b="b"/>
              <a:pathLst>
                <a:path w="4918" h="4617" extrusionOk="0">
                  <a:moveTo>
                    <a:pt x="2455" y="1"/>
                  </a:moveTo>
                  <a:cubicBezTo>
                    <a:pt x="1320" y="1"/>
                    <a:pt x="331" y="840"/>
                    <a:pt x="173" y="1997"/>
                  </a:cubicBezTo>
                  <a:cubicBezTo>
                    <a:pt x="1" y="3259"/>
                    <a:pt x="884" y="4422"/>
                    <a:pt x="2147" y="4595"/>
                  </a:cubicBezTo>
                  <a:cubicBezTo>
                    <a:pt x="2253" y="4609"/>
                    <a:pt x="2359" y="4616"/>
                    <a:pt x="2463" y="4616"/>
                  </a:cubicBezTo>
                  <a:cubicBezTo>
                    <a:pt x="3599" y="4616"/>
                    <a:pt x="4587" y="3777"/>
                    <a:pt x="4746" y="2622"/>
                  </a:cubicBezTo>
                  <a:cubicBezTo>
                    <a:pt x="4918" y="1358"/>
                    <a:pt x="4035" y="195"/>
                    <a:pt x="2772" y="23"/>
                  </a:cubicBezTo>
                  <a:cubicBezTo>
                    <a:pt x="2665" y="8"/>
                    <a:pt x="2560" y="1"/>
                    <a:pt x="2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7343;p66">
              <a:extLst>
                <a:ext uri="{FF2B5EF4-FFF2-40B4-BE49-F238E27FC236}">
                  <a16:creationId xmlns:a16="http://schemas.microsoft.com/office/drawing/2014/main" id="{D0AF5865-6151-E99E-E379-46F651985ED3}"/>
                </a:ext>
              </a:extLst>
            </p:cNvPr>
            <p:cNvSpPr/>
            <p:nvPr/>
          </p:nvSpPr>
          <p:spPr>
            <a:xfrm>
              <a:off x="6132549" y="3733522"/>
              <a:ext cx="169081" cy="158732"/>
            </a:xfrm>
            <a:custGeom>
              <a:avLst/>
              <a:gdLst/>
              <a:ahLst/>
              <a:cxnLst/>
              <a:rect l="l" t="t" r="r" b="b"/>
              <a:pathLst>
                <a:path w="4918" h="4617" extrusionOk="0">
                  <a:moveTo>
                    <a:pt x="2455" y="1"/>
                  </a:moveTo>
                  <a:cubicBezTo>
                    <a:pt x="1320" y="1"/>
                    <a:pt x="331" y="840"/>
                    <a:pt x="173" y="1997"/>
                  </a:cubicBezTo>
                  <a:cubicBezTo>
                    <a:pt x="1" y="3259"/>
                    <a:pt x="884" y="4422"/>
                    <a:pt x="2147" y="4595"/>
                  </a:cubicBezTo>
                  <a:cubicBezTo>
                    <a:pt x="2253" y="4609"/>
                    <a:pt x="2359" y="4616"/>
                    <a:pt x="2463" y="4616"/>
                  </a:cubicBezTo>
                  <a:cubicBezTo>
                    <a:pt x="3599" y="4616"/>
                    <a:pt x="4587" y="3777"/>
                    <a:pt x="4746" y="2622"/>
                  </a:cubicBezTo>
                  <a:cubicBezTo>
                    <a:pt x="4918" y="1358"/>
                    <a:pt x="4035" y="195"/>
                    <a:pt x="2772" y="23"/>
                  </a:cubicBezTo>
                  <a:cubicBezTo>
                    <a:pt x="2665" y="8"/>
                    <a:pt x="2560" y="1"/>
                    <a:pt x="2455" y="1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7344;p66">
              <a:extLst>
                <a:ext uri="{FF2B5EF4-FFF2-40B4-BE49-F238E27FC236}">
                  <a16:creationId xmlns:a16="http://schemas.microsoft.com/office/drawing/2014/main" id="{DC3A4466-092D-ADDC-2F83-3250B3C32BAE}"/>
                </a:ext>
              </a:extLst>
            </p:cNvPr>
            <p:cNvSpPr/>
            <p:nvPr/>
          </p:nvSpPr>
          <p:spPr>
            <a:xfrm>
              <a:off x="6206432" y="3752053"/>
              <a:ext cx="33452" cy="24925"/>
            </a:xfrm>
            <a:custGeom>
              <a:avLst/>
              <a:gdLst/>
              <a:ahLst/>
              <a:cxnLst/>
              <a:rect l="l" t="t" r="r" b="b"/>
              <a:pathLst>
                <a:path w="973" h="725" fill="none" extrusionOk="0">
                  <a:moveTo>
                    <a:pt x="0" y="724"/>
                  </a:moveTo>
                  <a:lnTo>
                    <a:pt x="973" y="0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7345;p66">
              <a:extLst>
                <a:ext uri="{FF2B5EF4-FFF2-40B4-BE49-F238E27FC236}">
                  <a16:creationId xmlns:a16="http://schemas.microsoft.com/office/drawing/2014/main" id="{6EDFF43B-7999-57AE-0F1B-4FE90161CE30}"/>
                </a:ext>
              </a:extLst>
            </p:cNvPr>
            <p:cNvSpPr/>
            <p:nvPr/>
          </p:nvSpPr>
          <p:spPr>
            <a:xfrm>
              <a:off x="6210695" y="3747755"/>
              <a:ext cx="24925" cy="33486"/>
            </a:xfrm>
            <a:custGeom>
              <a:avLst/>
              <a:gdLst/>
              <a:ahLst/>
              <a:cxnLst/>
              <a:rect l="l" t="t" r="r" b="b"/>
              <a:pathLst>
                <a:path w="725" h="974" fill="none" extrusionOk="0">
                  <a:moveTo>
                    <a:pt x="0" y="1"/>
                  </a:moveTo>
                  <a:lnTo>
                    <a:pt x="725" y="973"/>
                  </a:lnTo>
                </a:path>
              </a:pathLst>
            </a:custGeom>
            <a:noFill/>
            <a:ln w="63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7346;p66">
              <a:extLst>
                <a:ext uri="{FF2B5EF4-FFF2-40B4-BE49-F238E27FC236}">
                  <a16:creationId xmlns:a16="http://schemas.microsoft.com/office/drawing/2014/main" id="{A31F2118-87C0-B650-5165-4A7A98612F39}"/>
                </a:ext>
              </a:extLst>
            </p:cNvPr>
            <p:cNvSpPr/>
            <p:nvPr/>
          </p:nvSpPr>
          <p:spPr>
            <a:xfrm>
              <a:off x="6247103" y="3819644"/>
              <a:ext cx="38815" cy="43731"/>
            </a:xfrm>
            <a:custGeom>
              <a:avLst/>
              <a:gdLst/>
              <a:ahLst/>
              <a:cxnLst/>
              <a:rect l="l" t="t" r="r" b="b"/>
              <a:pathLst>
                <a:path w="1129" h="1272" extrusionOk="0">
                  <a:moveTo>
                    <a:pt x="836" y="0"/>
                  </a:moveTo>
                  <a:cubicBezTo>
                    <a:pt x="720" y="0"/>
                    <a:pt x="588" y="46"/>
                    <a:pt x="483" y="120"/>
                  </a:cubicBezTo>
                  <a:cubicBezTo>
                    <a:pt x="289" y="255"/>
                    <a:pt x="141" y="451"/>
                    <a:pt x="62" y="673"/>
                  </a:cubicBezTo>
                  <a:cubicBezTo>
                    <a:pt x="23" y="783"/>
                    <a:pt x="1" y="902"/>
                    <a:pt x="28" y="1015"/>
                  </a:cubicBezTo>
                  <a:cubicBezTo>
                    <a:pt x="55" y="1129"/>
                    <a:pt x="136" y="1234"/>
                    <a:pt x="249" y="1263"/>
                  </a:cubicBezTo>
                  <a:cubicBezTo>
                    <a:pt x="271" y="1269"/>
                    <a:pt x="293" y="1271"/>
                    <a:pt x="315" y="1271"/>
                  </a:cubicBezTo>
                  <a:cubicBezTo>
                    <a:pt x="408" y="1271"/>
                    <a:pt x="500" y="1228"/>
                    <a:pt x="579" y="1176"/>
                  </a:cubicBezTo>
                  <a:cubicBezTo>
                    <a:pt x="865" y="987"/>
                    <a:pt x="1062" y="664"/>
                    <a:pt x="1101" y="324"/>
                  </a:cubicBezTo>
                  <a:cubicBezTo>
                    <a:pt x="1128" y="92"/>
                    <a:pt x="999" y="0"/>
                    <a:pt x="8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7347;p66">
              <a:extLst>
                <a:ext uri="{FF2B5EF4-FFF2-40B4-BE49-F238E27FC236}">
                  <a16:creationId xmlns:a16="http://schemas.microsoft.com/office/drawing/2014/main" id="{3CE8C4C8-A5F8-7BDA-FC92-B6D25D6CF7CA}"/>
                </a:ext>
              </a:extLst>
            </p:cNvPr>
            <p:cNvSpPr/>
            <p:nvPr/>
          </p:nvSpPr>
          <p:spPr>
            <a:xfrm>
              <a:off x="6215233" y="3860418"/>
              <a:ext cx="28810" cy="27745"/>
            </a:xfrm>
            <a:custGeom>
              <a:avLst/>
              <a:gdLst/>
              <a:ahLst/>
              <a:cxnLst/>
              <a:rect l="l" t="t" r="r" b="b"/>
              <a:pathLst>
                <a:path w="838" h="807" extrusionOk="0">
                  <a:moveTo>
                    <a:pt x="454" y="1"/>
                  </a:moveTo>
                  <a:cubicBezTo>
                    <a:pt x="191" y="1"/>
                    <a:pt x="0" y="328"/>
                    <a:pt x="84" y="568"/>
                  </a:cubicBezTo>
                  <a:cubicBezTo>
                    <a:pt x="126" y="692"/>
                    <a:pt x="240" y="792"/>
                    <a:pt x="370" y="805"/>
                  </a:cubicBezTo>
                  <a:cubicBezTo>
                    <a:pt x="381" y="806"/>
                    <a:pt x="392" y="807"/>
                    <a:pt x="403" y="807"/>
                  </a:cubicBezTo>
                  <a:cubicBezTo>
                    <a:pt x="513" y="807"/>
                    <a:pt x="620" y="748"/>
                    <a:pt x="686" y="660"/>
                  </a:cubicBezTo>
                  <a:cubicBezTo>
                    <a:pt x="837" y="462"/>
                    <a:pt x="800" y="57"/>
                    <a:pt x="512" y="6"/>
                  </a:cubicBezTo>
                  <a:cubicBezTo>
                    <a:pt x="492" y="2"/>
                    <a:pt x="473" y="1"/>
                    <a:pt x="4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7348;p66">
              <a:extLst>
                <a:ext uri="{FF2B5EF4-FFF2-40B4-BE49-F238E27FC236}">
                  <a16:creationId xmlns:a16="http://schemas.microsoft.com/office/drawing/2014/main" id="{BB5CED6A-0D48-2F43-861A-E367CF03F09B}"/>
                </a:ext>
              </a:extLst>
            </p:cNvPr>
            <p:cNvSpPr/>
            <p:nvPr/>
          </p:nvSpPr>
          <p:spPr>
            <a:xfrm>
              <a:off x="5566382" y="3938288"/>
              <a:ext cx="292918" cy="348991"/>
            </a:xfrm>
            <a:custGeom>
              <a:avLst/>
              <a:gdLst/>
              <a:ahLst/>
              <a:cxnLst/>
              <a:rect l="l" t="t" r="r" b="b"/>
              <a:pathLst>
                <a:path w="8520" h="10151" extrusionOk="0">
                  <a:moveTo>
                    <a:pt x="2974" y="1"/>
                  </a:moveTo>
                  <a:cubicBezTo>
                    <a:pt x="2690" y="1"/>
                    <a:pt x="2427" y="22"/>
                    <a:pt x="2184" y="57"/>
                  </a:cubicBezTo>
                  <a:cubicBezTo>
                    <a:pt x="1016" y="227"/>
                    <a:pt x="157" y="1150"/>
                    <a:pt x="106" y="2283"/>
                  </a:cubicBezTo>
                  <a:cubicBezTo>
                    <a:pt x="1" y="4623"/>
                    <a:pt x="99" y="9049"/>
                    <a:pt x="2251" y="10007"/>
                  </a:cubicBezTo>
                  <a:cubicBezTo>
                    <a:pt x="2472" y="10105"/>
                    <a:pt x="2696" y="10151"/>
                    <a:pt x="2921" y="10151"/>
                  </a:cubicBezTo>
                  <a:cubicBezTo>
                    <a:pt x="4924" y="10151"/>
                    <a:pt x="7016" y="6544"/>
                    <a:pt x="8032" y="4521"/>
                  </a:cubicBezTo>
                  <a:cubicBezTo>
                    <a:pt x="8520" y="3549"/>
                    <a:pt x="8265" y="2358"/>
                    <a:pt x="7392" y="1622"/>
                  </a:cubicBezTo>
                  <a:cubicBezTo>
                    <a:pt x="6807" y="1129"/>
                    <a:pt x="5987" y="627"/>
                    <a:pt x="4859" y="291"/>
                  </a:cubicBezTo>
                  <a:cubicBezTo>
                    <a:pt x="4157" y="81"/>
                    <a:pt x="3527" y="1"/>
                    <a:pt x="2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7349;p66">
              <a:extLst>
                <a:ext uri="{FF2B5EF4-FFF2-40B4-BE49-F238E27FC236}">
                  <a16:creationId xmlns:a16="http://schemas.microsoft.com/office/drawing/2014/main" id="{94B716EA-00B2-9F02-5593-B4DD7A565378}"/>
                </a:ext>
              </a:extLst>
            </p:cNvPr>
            <p:cNvSpPr/>
            <p:nvPr/>
          </p:nvSpPr>
          <p:spPr>
            <a:xfrm>
              <a:off x="5594023" y="3975178"/>
              <a:ext cx="225602" cy="268748"/>
            </a:xfrm>
            <a:custGeom>
              <a:avLst/>
              <a:gdLst/>
              <a:ahLst/>
              <a:cxnLst/>
              <a:rect l="l" t="t" r="r" b="b"/>
              <a:pathLst>
                <a:path w="6562" h="7817" extrusionOk="0">
                  <a:moveTo>
                    <a:pt x="2292" y="0"/>
                  </a:moveTo>
                  <a:cubicBezTo>
                    <a:pt x="2073" y="0"/>
                    <a:pt x="1869" y="16"/>
                    <a:pt x="1682" y="44"/>
                  </a:cubicBezTo>
                  <a:cubicBezTo>
                    <a:pt x="782" y="175"/>
                    <a:pt x="121" y="885"/>
                    <a:pt x="81" y="1757"/>
                  </a:cubicBezTo>
                  <a:cubicBezTo>
                    <a:pt x="1" y="3560"/>
                    <a:pt x="75" y="6970"/>
                    <a:pt x="1733" y="7706"/>
                  </a:cubicBezTo>
                  <a:cubicBezTo>
                    <a:pt x="1773" y="7725"/>
                    <a:pt x="1816" y="7741"/>
                    <a:pt x="1858" y="7755"/>
                  </a:cubicBezTo>
                  <a:cubicBezTo>
                    <a:pt x="1891" y="7766"/>
                    <a:pt x="1923" y="7775"/>
                    <a:pt x="1956" y="7781"/>
                  </a:cubicBezTo>
                  <a:cubicBezTo>
                    <a:pt x="2053" y="7805"/>
                    <a:pt x="2151" y="7816"/>
                    <a:pt x="2249" y="7816"/>
                  </a:cubicBezTo>
                  <a:cubicBezTo>
                    <a:pt x="3792" y="7816"/>
                    <a:pt x="5402" y="5039"/>
                    <a:pt x="6184" y="3482"/>
                  </a:cubicBezTo>
                  <a:cubicBezTo>
                    <a:pt x="6561" y="2733"/>
                    <a:pt x="6363" y="1815"/>
                    <a:pt x="5691" y="1249"/>
                  </a:cubicBezTo>
                  <a:cubicBezTo>
                    <a:pt x="5416" y="1016"/>
                    <a:pt x="5072" y="782"/>
                    <a:pt x="4648" y="576"/>
                  </a:cubicBezTo>
                  <a:cubicBezTo>
                    <a:pt x="4379" y="444"/>
                    <a:pt x="4077" y="324"/>
                    <a:pt x="3741" y="223"/>
                  </a:cubicBezTo>
                  <a:cubicBezTo>
                    <a:pt x="3547" y="166"/>
                    <a:pt x="3361" y="121"/>
                    <a:pt x="3182" y="86"/>
                  </a:cubicBezTo>
                  <a:cubicBezTo>
                    <a:pt x="2862" y="25"/>
                    <a:pt x="2565" y="0"/>
                    <a:pt x="2292" y="0"/>
                  </a:cubicBezTo>
                  <a:close/>
                </a:path>
              </a:pathLst>
            </a:custGeom>
            <a:solidFill>
              <a:srgbClr val="FFFFFF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7350;p66">
              <a:extLst>
                <a:ext uri="{FF2B5EF4-FFF2-40B4-BE49-F238E27FC236}">
                  <a16:creationId xmlns:a16="http://schemas.microsoft.com/office/drawing/2014/main" id="{81507062-ABA8-5893-3FF7-72E3A042EE6D}"/>
                </a:ext>
              </a:extLst>
            </p:cNvPr>
            <p:cNvSpPr/>
            <p:nvPr/>
          </p:nvSpPr>
          <p:spPr>
            <a:xfrm>
              <a:off x="5657901" y="3978135"/>
              <a:ext cx="96298" cy="264588"/>
            </a:xfrm>
            <a:custGeom>
              <a:avLst/>
              <a:gdLst/>
              <a:ahLst/>
              <a:cxnLst/>
              <a:rect l="l" t="t" r="r" b="b"/>
              <a:pathLst>
                <a:path w="2801" h="7696" extrusionOk="0">
                  <a:moveTo>
                    <a:pt x="1324" y="0"/>
                  </a:moveTo>
                  <a:cubicBezTo>
                    <a:pt x="1065" y="290"/>
                    <a:pt x="775" y="718"/>
                    <a:pt x="573" y="1321"/>
                  </a:cubicBezTo>
                  <a:cubicBezTo>
                    <a:pt x="171" y="2519"/>
                    <a:pt x="29" y="6674"/>
                    <a:pt x="0" y="7669"/>
                  </a:cubicBezTo>
                  <a:cubicBezTo>
                    <a:pt x="33" y="7680"/>
                    <a:pt x="65" y="7689"/>
                    <a:pt x="98" y="7695"/>
                  </a:cubicBezTo>
                  <a:cubicBezTo>
                    <a:pt x="437" y="7057"/>
                    <a:pt x="1560" y="4896"/>
                    <a:pt x="2332" y="2656"/>
                  </a:cubicBezTo>
                  <a:cubicBezTo>
                    <a:pt x="2707" y="1573"/>
                    <a:pt x="2801" y="901"/>
                    <a:pt x="2790" y="490"/>
                  </a:cubicBezTo>
                  <a:cubicBezTo>
                    <a:pt x="2521" y="358"/>
                    <a:pt x="2220" y="238"/>
                    <a:pt x="1883" y="137"/>
                  </a:cubicBezTo>
                  <a:cubicBezTo>
                    <a:pt x="1689" y="80"/>
                    <a:pt x="1503" y="35"/>
                    <a:pt x="1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7351;p66">
              <a:extLst>
                <a:ext uri="{FF2B5EF4-FFF2-40B4-BE49-F238E27FC236}">
                  <a16:creationId xmlns:a16="http://schemas.microsoft.com/office/drawing/2014/main" id="{66D063F1-F4FD-BB98-E0D0-7AE356B1232D}"/>
                </a:ext>
              </a:extLst>
            </p:cNvPr>
            <p:cNvSpPr/>
            <p:nvPr/>
          </p:nvSpPr>
          <p:spPr>
            <a:xfrm>
              <a:off x="5638030" y="3874961"/>
              <a:ext cx="196310" cy="87325"/>
            </a:xfrm>
            <a:custGeom>
              <a:avLst/>
              <a:gdLst/>
              <a:ahLst/>
              <a:cxnLst/>
              <a:rect l="l" t="t" r="r" b="b"/>
              <a:pathLst>
                <a:path w="5710" h="2540" extrusionOk="0">
                  <a:moveTo>
                    <a:pt x="864" y="1"/>
                  </a:moveTo>
                  <a:cubicBezTo>
                    <a:pt x="368" y="1"/>
                    <a:pt x="0" y="213"/>
                    <a:pt x="0" y="213"/>
                  </a:cubicBezTo>
                  <a:lnTo>
                    <a:pt x="2725" y="2403"/>
                  </a:lnTo>
                  <a:lnTo>
                    <a:pt x="3211" y="2540"/>
                  </a:lnTo>
                  <a:lnTo>
                    <a:pt x="5709" y="1435"/>
                  </a:lnTo>
                  <a:cubicBezTo>
                    <a:pt x="5570" y="1293"/>
                    <a:pt x="5386" y="1236"/>
                    <a:pt x="5181" y="1236"/>
                  </a:cubicBezTo>
                  <a:cubicBezTo>
                    <a:pt x="4365" y="1236"/>
                    <a:pt x="3212" y="2140"/>
                    <a:pt x="3212" y="2140"/>
                  </a:cubicBezTo>
                  <a:lnTo>
                    <a:pt x="4259" y="444"/>
                  </a:lnTo>
                  <a:cubicBezTo>
                    <a:pt x="4244" y="443"/>
                    <a:pt x="4229" y="443"/>
                    <a:pt x="4215" y="443"/>
                  </a:cubicBezTo>
                  <a:cubicBezTo>
                    <a:pt x="3152" y="443"/>
                    <a:pt x="2884" y="2164"/>
                    <a:pt x="2884" y="2164"/>
                  </a:cubicBezTo>
                  <a:cubicBezTo>
                    <a:pt x="2884" y="2164"/>
                    <a:pt x="2839" y="1111"/>
                    <a:pt x="1915" y="375"/>
                  </a:cubicBezTo>
                  <a:cubicBezTo>
                    <a:pt x="1554" y="88"/>
                    <a:pt x="1183" y="1"/>
                    <a:pt x="8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7352;p66">
              <a:extLst>
                <a:ext uri="{FF2B5EF4-FFF2-40B4-BE49-F238E27FC236}">
                  <a16:creationId xmlns:a16="http://schemas.microsoft.com/office/drawing/2014/main" id="{E6FEB19F-82D3-2E4F-57BC-A230CB212494}"/>
                </a:ext>
              </a:extLst>
            </p:cNvPr>
            <p:cNvSpPr/>
            <p:nvPr/>
          </p:nvSpPr>
          <p:spPr>
            <a:xfrm>
              <a:off x="5933593" y="3901364"/>
              <a:ext cx="368519" cy="325407"/>
            </a:xfrm>
            <a:custGeom>
              <a:avLst/>
              <a:gdLst/>
              <a:ahLst/>
              <a:cxnLst/>
              <a:rect l="l" t="t" r="r" b="b"/>
              <a:pathLst>
                <a:path w="10719" h="9465" extrusionOk="0">
                  <a:moveTo>
                    <a:pt x="5486" y="0"/>
                  </a:moveTo>
                  <a:cubicBezTo>
                    <a:pt x="5283" y="0"/>
                    <a:pt x="5077" y="25"/>
                    <a:pt x="4871" y="76"/>
                  </a:cubicBezTo>
                  <a:cubicBezTo>
                    <a:pt x="4130" y="260"/>
                    <a:pt x="3241" y="630"/>
                    <a:pt x="2307" y="1346"/>
                  </a:cubicBezTo>
                  <a:cubicBezTo>
                    <a:pt x="1428" y="2019"/>
                    <a:pt x="885" y="2735"/>
                    <a:pt x="550" y="3376"/>
                  </a:cubicBezTo>
                  <a:cubicBezTo>
                    <a:pt x="1" y="4422"/>
                    <a:pt x="245" y="5658"/>
                    <a:pt x="1132" y="6364"/>
                  </a:cubicBezTo>
                  <a:cubicBezTo>
                    <a:pt x="2634" y="7559"/>
                    <a:pt x="5351" y="9464"/>
                    <a:pt x="7403" y="9464"/>
                  </a:cubicBezTo>
                  <a:cubicBezTo>
                    <a:pt x="7856" y="9464"/>
                    <a:pt x="8277" y="9372"/>
                    <a:pt x="8645" y="9158"/>
                  </a:cubicBezTo>
                  <a:cubicBezTo>
                    <a:pt x="10718" y="7956"/>
                    <a:pt x="8753" y="3493"/>
                    <a:pt x="7594" y="1258"/>
                  </a:cubicBezTo>
                  <a:cubicBezTo>
                    <a:pt x="7187" y="472"/>
                    <a:pt x="6372" y="0"/>
                    <a:pt x="54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7353;p66">
              <a:extLst>
                <a:ext uri="{FF2B5EF4-FFF2-40B4-BE49-F238E27FC236}">
                  <a16:creationId xmlns:a16="http://schemas.microsoft.com/office/drawing/2014/main" id="{9E32BE9C-4F86-8101-5174-1E04C5E7DD41}"/>
                </a:ext>
              </a:extLst>
            </p:cNvPr>
            <p:cNvSpPr/>
            <p:nvPr/>
          </p:nvSpPr>
          <p:spPr>
            <a:xfrm>
              <a:off x="5973543" y="3941039"/>
              <a:ext cx="279269" cy="250596"/>
            </a:xfrm>
            <a:custGeom>
              <a:avLst/>
              <a:gdLst/>
              <a:ahLst/>
              <a:cxnLst/>
              <a:rect l="l" t="t" r="r" b="b"/>
              <a:pathLst>
                <a:path w="8123" h="7289" extrusionOk="0">
                  <a:moveTo>
                    <a:pt x="4223" y="0"/>
                  </a:moveTo>
                  <a:cubicBezTo>
                    <a:pt x="4068" y="0"/>
                    <a:pt x="3909" y="19"/>
                    <a:pt x="3750" y="59"/>
                  </a:cubicBezTo>
                  <a:cubicBezTo>
                    <a:pt x="3401" y="145"/>
                    <a:pt x="3008" y="286"/>
                    <a:pt x="2592" y="509"/>
                  </a:cubicBezTo>
                  <a:cubicBezTo>
                    <a:pt x="2329" y="649"/>
                    <a:pt x="2055" y="823"/>
                    <a:pt x="1775" y="1037"/>
                  </a:cubicBezTo>
                  <a:cubicBezTo>
                    <a:pt x="1614" y="1160"/>
                    <a:pt x="1469" y="1284"/>
                    <a:pt x="1336" y="1408"/>
                  </a:cubicBezTo>
                  <a:cubicBezTo>
                    <a:pt x="910" y="1811"/>
                    <a:pt x="619" y="2222"/>
                    <a:pt x="422" y="2598"/>
                  </a:cubicBezTo>
                  <a:cubicBezTo>
                    <a:pt x="0" y="3404"/>
                    <a:pt x="188" y="4357"/>
                    <a:pt x="871" y="4900"/>
                  </a:cubicBezTo>
                  <a:cubicBezTo>
                    <a:pt x="2028" y="5820"/>
                    <a:pt x="4119" y="7289"/>
                    <a:pt x="5701" y="7289"/>
                  </a:cubicBezTo>
                  <a:cubicBezTo>
                    <a:pt x="6050" y="7289"/>
                    <a:pt x="6374" y="7217"/>
                    <a:pt x="6658" y="7053"/>
                  </a:cubicBezTo>
                  <a:cubicBezTo>
                    <a:pt x="6696" y="7031"/>
                    <a:pt x="6734" y="7006"/>
                    <a:pt x="6770" y="6980"/>
                  </a:cubicBezTo>
                  <a:cubicBezTo>
                    <a:pt x="6798" y="6960"/>
                    <a:pt x="6824" y="6940"/>
                    <a:pt x="6849" y="6917"/>
                  </a:cubicBezTo>
                  <a:cubicBezTo>
                    <a:pt x="8122" y="5830"/>
                    <a:pt x="6700" y="2614"/>
                    <a:pt x="5847" y="970"/>
                  </a:cubicBezTo>
                  <a:cubicBezTo>
                    <a:pt x="5534" y="364"/>
                    <a:pt x="4906" y="0"/>
                    <a:pt x="4223" y="0"/>
                  </a:cubicBezTo>
                  <a:close/>
                </a:path>
              </a:pathLst>
            </a:custGeom>
            <a:solidFill>
              <a:srgbClr val="FFFFFF">
                <a:alpha val="23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7354;p66">
              <a:extLst>
                <a:ext uri="{FF2B5EF4-FFF2-40B4-BE49-F238E27FC236}">
                  <a16:creationId xmlns:a16="http://schemas.microsoft.com/office/drawing/2014/main" id="{B5DEB223-07CC-F740-B2BD-701FC72C9AD5}"/>
                </a:ext>
              </a:extLst>
            </p:cNvPr>
            <p:cNvSpPr/>
            <p:nvPr/>
          </p:nvSpPr>
          <p:spPr>
            <a:xfrm>
              <a:off x="6019440" y="3958538"/>
              <a:ext cx="189571" cy="222507"/>
            </a:xfrm>
            <a:custGeom>
              <a:avLst/>
              <a:gdLst/>
              <a:ahLst/>
              <a:cxnLst/>
              <a:rect l="l" t="t" r="r" b="b"/>
              <a:pathLst>
                <a:path w="5514" h="6472" extrusionOk="0">
                  <a:moveTo>
                    <a:pt x="1257" y="0"/>
                  </a:moveTo>
                  <a:cubicBezTo>
                    <a:pt x="994" y="140"/>
                    <a:pt x="720" y="314"/>
                    <a:pt x="440" y="528"/>
                  </a:cubicBezTo>
                  <a:cubicBezTo>
                    <a:pt x="279" y="651"/>
                    <a:pt x="134" y="775"/>
                    <a:pt x="1" y="899"/>
                  </a:cubicBezTo>
                  <a:cubicBezTo>
                    <a:pt x="84" y="1280"/>
                    <a:pt x="260" y="1766"/>
                    <a:pt x="630" y="2284"/>
                  </a:cubicBezTo>
                  <a:cubicBezTo>
                    <a:pt x="1365" y="3311"/>
                    <a:pt x="4647" y="5863"/>
                    <a:pt x="5435" y="6471"/>
                  </a:cubicBezTo>
                  <a:cubicBezTo>
                    <a:pt x="5463" y="6451"/>
                    <a:pt x="5489" y="6431"/>
                    <a:pt x="5514" y="6408"/>
                  </a:cubicBezTo>
                  <a:cubicBezTo>
                    <a:pt x="5197" y="5758"/>
                    <a:pt x="4104" y="3582"/>
                    <a:pt x="2744" y="1641"/>
                  </a:cubicBezTo>
                  <a:cubicBezTo>
                    <a:pt x="2086" y="703"/>
                    <a:pt x="1597" y="233"/>
                    <a:pt x="12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7355;p66">
              <a:extLst>
                <a:ext uri="{FF2B5EF4-FFF2-40B4-BE49-F238E27FC236}">
                  <a16:creationId xmlns:a16="http://schemas.microsoft.com/office/drawing/2014/main" id="{18EEADDB-CB89-33B0-5ACD-83C22B9F3DA0}"/>
                </a:ext>
              </a:extLst>
            </p:cNvPr>
            <p:cNvSpPr/>
            <p:nvPr/>
          </p:nvSpPr>
          <p:spPr>
            <a:xfrm>
              <a:off x="5903511" y="3851892"/>
              <a:ext cx="149175" cy="134288"/>
            </a:xfrm>
            <a:custGeom>
              <a:avLst/>
              <a:gdLst/>
              <a:ahLst/>
              <a:cxnLst/>
              <a:rect l="l" t="t" r="r" b="b"/>
              <a:pathLst>
                <a:path w="4339" h="3906" extrusionOk="0">
                  <a:moveTo>
                    <a:pt x="4339" y="0"/>
                  </a:moveTo>
                  <a:lnTo>
                    <a:pt x="4339" y="0"/>
                  </a:lnTo>
                  <a:cubicBezTo>
                    <a:pt x="3357" y="143"/>
                    <a:pt x="3444" y="2436"/>
                    <a:pt x="3444" y="2436"/>
                  </a:cubicBezTo>
                  <a:lnTo>
                    <a:pt x="2685" y="593"/>
                  </a:lnTo>
                  <a:lnTo>
                    <a:pt x="2685" y="593"/>
                  </a:lnTo>
                  <a:cubicBezTo>
                    <a:pt x="1999" y="1454"/>
                    <a:pt x="3272" y="2714"/>
                    <a:pt x="3272" y="2714"/>
                  </a:cubicBezTo>
                  <a:cubicBezTo>
                    <a:pt x="3272" y="2714"/>
                    <a:pt x="2730" y="2357"/>
                    <a:pt x="1946" y="2357"/>
                  </a:cubicBezTo>
                  <a:cubicBezTo>
                    <a:pt x="1732" y="2357"/>
                    <a:pt x="1499" y="2383"/>
                    <a:pt x="1255" y="2452"/>
                  </a:cubicBezTo>
                  <a:cubicBezTo>
                    <a:pt x="118" y="2768"/>
                    <a:pt x="0" y="3906"/>
                    <a:pt x="0" y="3906"/>
                  </a:cubicBezTo>
                  <a:lnTo>
                    <a:pt x="3372" y="2985"/>
                  </a:lnTo>
                  <a:lnTo>
                    <a:pt x="3767" y="2671"/>
                  </a:lnTo>
                  <a:lnTo>
                    <a:pt x="43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7356;p66">
              <a:extLst>
                <a:ext uri="{FF2B5EF4-FFF2-40B4-BE49-F238E27FC236}">
                  <a16:creationId xmlns:a16="http://schemas.microsoft.com/office/drawing/2014/main" id="{E6A68001-2E98-7365-7B7E-3D5D09C81932}"/>
                </a:ext>
              </a:extLst>
            </p:cNvPr>
            <p:cNvSpPr/>
            <p:nvPr/>
          </p:nvSpPr>
          <p:spPr>
            <a:xfrm>
              <a:off x="5766404" y="4251420"/>
              <a:ext cx="294396" cy="343181"/>
            </a:xfrm>
            <a:custGeom>
              <a:avLst/>
              <a:gdLst/>
              <a:ahLst/>
              <a:cxnLst/>
              <a:rect l="l" t="t" r="r" b="b"/>
              <a:pathLst>
                <a:path w="8563" h="9982" extrusionOk="0">
                  <a:moveTo>
                    <a:pt x="5124" y="0"/>
                  </a:moveTo>
                  <a:cubicBezTo>
                    <a:pt x="4728" y="0"/>
                    <a:pt x="4299" y="33"/>
                    <a:pt x="3839" y="111"/>
                  </a:cubicBezTo>
                  <a:cubicBezTo>
                    <a:pt x="2748" y="295"/>
                    <a:pt x="1933" y="673"/>
                    <a:pt x="1336" y="1083"/>
                  </a:cubicBezTo>
                  <a:cubicBezTo>
                    <a:pt x="362" y="1752"/>
                    <a:pt x="0" y="2959"/>
                    <a:pt x="454" y="3996"/>
                  </a:cubicBezTo>
                  <a:cubicBezTo>
                    <a:pt x="1382" y="6119"/>
                    <a:pt x="3389" y="9982"/>
                    <a:pt x="5707" y="9982"/>
                  </a:cubicBezTo>
                  <a:cubicBezTo>
                    <a:pt x="5734" y="9982"/>
                    <a:pt x="5761" y="9981"/>
                    <a:pt x="5788" y="9980"/>
                  </a:cubicBezTo>
                  <a:cubicBezTo>
                    <a:pt x="8184" y="9887"/>
                    <a:pt x="8533" y="5022"/>
                    <a:pt x="8554" y="2505"/>
                  </a:cubicBezTo>
                  <a:cubicBezTo>
                    <a:pt x="8563" y="1419"/>
                    <a:pt x="7807" y="462"/>
                    <a:pt x="6699" y="187"/>
                  </a:cubicBezTo>
                  <a:cubicBezTo>
                    <a:pt x="6252" y="76"/>
                    <a:pt x="5726" y="0"/>
                    <a:pt x="5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7357;p66">
              <a:extLst>
                <a:ext uri="{FF2B5EF4-FFF2-40B4-BE49-F238E27FC236}">
                  <a16:creationId xmlns:a16="http://schemas.microsoft.com/office/drawing/2014/main" id="{98639184-6639-8CE8-079C-0D3D882A30E9}"/>
                </a:ext>
              </a:extLst>
            </p:cNvPr>
            <p:cNvSpPr/>
            <p:nvPr/>
          </p:nvSpPr>
          <p:spPr>
            <a:xfrm>
              <a:off x="5783628" y="4180563"/>
              <a:ext cx="194694" cy="83784"/>
            </a:xfrm>
            <a:custGeom>
              <a:avLst/>
              <a:gdLst/>
              <a:ahLst/>
              <a:cxnLst/>
              <a:rect l="l" t="t" r="r" b="b"/>
              <a:pathLst>
                <a:path w="5663" h="2437" extrusionOk="0">
                  <a:moveTo>
                    <a:pt x="3924" y="1"/>
                  </a:moveTo>
                  <a:cubicBezTo>
                    <a:pt x="2915" y="442"/>
                    <a:pt x="3451" y="2152"/>
                    <a:pt x="3451" y="2152"/>
                  </a:cubicBezTo>
                  <a:cubicBezTo>
                    <a:pt x="3451" y="2152"/>
                    <a:pt x="2944" y="1227"/>
                    <a:pt x="1791" y="976"/>
                  </a:cubicBezTo>
                  <a:cubicBezTo>
                    <a:pt x="1656" y="946"/>
                    <a:pt x="1528" y="933"/>
                    <a:pt x="1407" y="933"/>
                  </a:cubicBezTo>
                  <a:cubicBezTo>
                    <a:pt x="497" y="933"/>
                    <a:pt x="1" y="1674"/>
                    <a:pt x="1" y="1674"/>
                  </a:cubicBezTo>
                  <a:lnTo>
                    <a:pt x="3413" y="2437"/>
                  </a:lnTo>
                  <a:lnTo>
                    <a:pt x="3909" y="2345"/>
                  </a:lnTo>
                  <a:lnTo>
                    <a:pt x="5663" y="250"/>
                  </a:lnTo>
                  <a:cubicBezTo>
                    <a:pt x="5593" y="226"/>
                    <a:pt x="5523" y="214"/>
                    <a:pt x="5454" y="214"/>
                  </a:cubicBezTo>
                  <a:cubicBezTo>
                    <a:pt x="4585" y="214"/>
                    <a:pt x="3733" y="1986"/>
                    <a:pt x="3733" y="1986"/>
                  </a:cubicBezTo>
                  <a:lnTo>
                    <a:pt x="39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7358;p66">
              <a:extLst>
                <a:ext uri="{FF2B5EF4-FFF2-40B4-BE49-F238E27FC236}">
                  <a16:creationId xmlns:a16="http://schemas.microsoft.com/office/drawing/2014/main" id="{F44B7599-D3F8-0337-EC3D-D129A26880A0}"/>
                </a:ext>
              </a:extLst>
            </p:cNvPr>
            <p:cNvSpPr/>
            <p:nvPr/>
          </p:nvSpPr>
          <p:spPr>
            <a:xfrm>
              <a:off x="5827841" y="4339329"/>
              <a:ext cx="15540" cy="31698"/>
            </a:xfrm>
            <a:custGeom>
              <a:avLst/>
              <a:gdLst/>
              <a:ahLst/>
              <a:cxnLst/>
              <a:rect l="l" t="t" r="r" b="b"/>
              <a:pathLst>
                <a:path w="452" h="922" extrusionOk="0">
                  <a:moveTo>
                    <a:pt x="153" y="1"/>
                  </a:moveTo>
                  <a:cubicBezTo>
                    <a:pt x="149" y="1"/>
                    <a:pt x="144" y="1"/>
                    <a:pt x="140" y="2"/>
                  </a:cubicBezTo>
                  <a:cubicBezTo>
                    <a:pt x="42" y="20"/>
                    <a:pt x="0" y="241"/>
                    <a:pt x="47" y="495"/>
                  </a:cubicBezTo>
                  <a:cubicBezTo>
                    <a:pt x="92" y="736"/>
                    <a:pt x="203" y="922"/>
                    <a:pt x="298" y="922"/>
                  </a:cubicBezTo>
                  <a:cubicBezTo>
                    <a:pt x="303" y="922"/>
                    <a:pt x="307" y="921"/>
                    <a:pt x="311" y="921"/>
                  </a:cubicBezTo>
                  <a:cubicBezTo>
                    <a:pt x="410" y="902"/>
                    <a:pt x="452" y="681"/>
                    <a:pt x="405" y="428"/>
                  </a:cubicBezTo>
                  <a:cubicBezTo>
                    <a:pt x="359" y="185"/>
                    <a:pt x="250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7359;p66">
              <a:extLst>
                <a:ext uri="{FF2B5EF4-FFF2-40B4-BE49-F238E27FC236}">
                  <a16:creationId xmlns:a16="http://schemas.microsoft.com/office/drawing/2014/main" id="{6B71DE30-B4FD-D0EE-ED28-2FB0590BB678}"/>
                </a:ext>
              </a:extLst>
            </p:cNvPr>
            <p:cNvSpPr/>
            <p:nvPr/>
          </p:nvSpPr>
          <p:spPr>
            <a:xfrm>
              <a:off x="5883502" y="4377525"/>
              <a:ext cx="15540" cy="31733"/>
            </a:xfrm>
            <a:custGeom>
              <a:avLst/>
              <a:gdLst/>
              <a:ahLst/>
              <a:cxnLst/>
              <a:rect l="l" t="t" r="r" b="b"/>
              <a:pathLst>
                <a:path w="452" h="923" extrusionOk="0">
                  <a:moveTo>
                    <a:pt x="154" y="1"/>
                  </a:moveTo>
                  <a:cubicBezTo>
                    <a:pt x="149" y="1"/>
                    <a:pt x="145" y="1"/>
                    <a:pt x="141" y="2"/>
                  </a:cubicBezTo>
                  <a:cubicBezTo>
                    <a:pt x="41" y="21"/>
                    <a:pt x="0" y="241"/>
                    <a:pt x="47" y="495"/>
                  </a:cubicBezTo>
                  <a:cubicBezTo>
                    <a:pt x="92" y="737"/>
                    <a:pt x="202" y="922"/>
                    <a:pt x="297" y="922"/>
                  </a:cubicBezTo>
                  <a:cubicBezTo>
                    <a:pt x="302" y="922"/>
                    <a:pt x="306" y="922"/>
                    <a:pt x="311" y="921"/>
                  </a:cubicBezTo>
                  <a:cubicBezTo>
                    <a:pt x="410" y="903"/>
                    <a:pt x="452" y="682"/>
                    <a:pt x="405" y="429"/>
                  </a:cubicBezTo>
                  <a:cubicBezTo>
                    <a:pt x="360" y="186"/>
                    <a:pt x="249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7360;p66">
              <a:extLst>
                <a:ext uri="{FF2B5EF4-FFF2-40B4-BE49-F238E27FC236}">
                  <a16:creationId xmlns:a16="http://schemas.microsoft.com/office/drawing/2014/main" id="{FC0368CA-7B7C-5DA3-3D2B-2F34D6C97F3C}"/>
                </a:ext>
              </a:extLst>
            </p:cNvPr>
            <p:cNvSpPr/>
            <p:nvPr/>
          </p:nvSpPr>
          <p:spPr>
            <a:xfrm>
              <a:off x="5895707" y="4316260"/>
              <a:ext cx="15574" cy="31733"/>
            </a:xfrm>
            <a:custGeom>
              <a:avLst/>
              <a:gdLst/>
              <a:ahLst/>
              <a:cxnLst/>
              <a:rect l="l" t="t" r="r" b="b"/>
              <a:pathLst>
                <a:path w="453" h="923" extrusionOk="0">
                  <a:moveTo>
                    <a:pt x="154" y="1"/>
                  </a:moveTo>
                  <a:cubicBezTo>
                    <a:pt x="150" y="1"/>
                    <a:pt x="146" y="1"/>
                    <a:pt x="141" y="2"/>
                  </a:cubicBezTo>
                  <a:cubicBezTo>
                    <a:pt x="42" y="21"/>
                    <a:pt x="0" y="241"/>
                    <a:pt x="47" y="495"/>
                  </a:cubicBezTo>
                  <a:cubicBezTo>
                    <a:pt x="92" y="738"/>
                    <a:pt x="203" y="922"/>
                    <a:pt x="298" y="922"/>
                  </a:cubicBezTo>
                  <a:cubicBezTo>
                    <a:pt x="303" y="922"/>
                    <a:pt x="307" y="922"/>
                    <a:pt x="311" y="921"/>
                  </a:cubicBezTo>
                  <a:cubicBezTo>
                    <a:pt x="411" y="903"/>
                    <a:pt x="452" y="682"/>
                    <a:pt x="405" y="428"/>
                  </a:cubicBezTo>
                  <a:cubicBezTo>
                    <a:pt x="360" y="185"/>
                    <a:pt x="250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7361;p66">
              <a:extLst>
                <a:ext uri="{FF2B5EF4-FFF2-40B4-BE49-F238E27FC236}">
                  <a16:creationId xmlns:a16="http://schemas.microsoft.com/office/drawing/2014/main" id="{228BC1BB-A5C0-9B36-6CCB-EEA35E9B9727}"/>
                </a:ext>
              </a:extLst>
            </p:cNvPr>
            <p:cNvSpPr/>
            <p:nvPr/>
          </p:nvSpPr>
          <p:spPr>
            <a:xfrm>
              <a:off x="5945145" y="4350193"/>
              <a:ext cx="15540" cy="31733"/>
            </a:xfrm>
            <a:custGeom>
              <a:avLst/>
              <a:gdLst/>
              <a:ahLst/>
              <a:cxnLst/>
              <a:rect l="l" t="t" r="r" b="b"/>
              <a:pathLst>
                <a:path w="452" h="923" extrusionOk="0">
                  <a:moveTo>
                    <a:pt x="153" y="1"/>
                  </a:moveTo>
                  <a:cubicBezTo>
                    <a:pt x="148" y="1"/>
                    <a:pt x="144" y="1"/>
                    <a:pt x="140" y="2"/>
                  </a:cubicBezTo>
                  <a:cubicBezTo>
                    <a:pt x="41" y="20"/>
                    <a:pt x="0" y="241"/>
                    <a:pt x="47" y="495"/>
                  </a:cubicBezTo>
                  <a:cubicBezTo>
                    <a:pt x="92" y="738"/>
                    <a:pt x="202" y="922"/>
                    <a:pt x="298" y="922"/>
                  </a:cubicBezTo>
                  <a:cubicBezTo>
                    <a:pt x="302" y="922"/>
                    <a:pt x="306" y="922"/>
                    <a:pt x="311" y="921"/>
                  </a:cubicBezTo>
                  <a:cubicBezTo>
                    <a:pt x="409" y="902"/>
                    <a:pt x="452" y="682"/>
                    <a:pt x="405" y="428"/>
                  </a:cubicBezTo>
                  <a:cubicBezTo>
                    <a:pt x="359" y="185"/>
                    <a:pt x="249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7362;p66">
              <a:extLst>
                <a:ext uri="{FF2B5EF4-FFF2-40B4-BE49-F238E27FC236}">
                  <a16:creationId xmlns:a16="http://schemas.microsoft.com/office/drawing/2014/main" id="{614D329A-BFC6-B12E-55AC-A0347EAFA0F0}"/>
                </a:ext>
              </a:extLst>
            </p:cNvPr>
            <p:cNvSpPr/>
            <p:nvPr/>
          </p:nvSpPr>
          <p:spPr>
            <a:xfrm>
              <a:off x="5930293" y="4500020"/>
              <a:ext cx="15574" cy="31664"/>
            </a:xfrm>
            <a:custGeom>
              <a:avLst/>
              <a:gdLst/>
              <a:ahLst/>
              <a:cxnLst/>
              <a:rect l="l" t="t" r="r" b="b"/>
              <a:pathLst>
                <a:path w="453" h="921" extrusionOk="0">
                  <a:moveTo>
                    <a:pt x="155" y="0"/>
                  </a:moveTo>
                  <a:cubicBezTo>
                    <a:pt x="150" y="0"/>
                    <a:pt x="146" y="1"/>
                    <a:pt x="141" y="1"/>
                  </a:cubicBezTo>
                  <a:cubicBezTo>
                    <a:pt x="42" y="19"/>
                    <a:pt x="1" y="240"/>
                    <a:pt x="47" y="493"/>
                  </a:cubicBezTo>
                  <a:cubicBezTo>
                    <a:pt x="92" y="735"/>
                    <a:pt x="202" y="920"/>
                    <a:pt x="298" y="920"/>
                  </a:cubicBezTo>
                  <a:cubicBezTo>
                    <a:pt x="302" y="920"/>
                    <a:pt x="307" y="920"/>
                    <a:pt x="311" y="919"/>
                  </a:cubicBezTo>
                  <a:cubicBezTo>
                    <a:pt x="411" y="901"/>
                    <a:pt x="452" y="681"/>
                    <a:pt x="405" y="427"/>
                  </a:cubicBezTo>
                  <a:cubicBezTo>
                    <a:pt x="360" y="185"/>
                    <a:pt x="250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7363;p66">
              <a:extLst>
                <a:ext uri="{FF2B5EF4-FFF2-40B4-BE49-F238E27FC236}">
                  <a16:creationId xmlns:a16="http://schemas.microsoft.com/office/drawing/2014/main" id="{6683030C-41DA-8B59-3ABE-329264F24295}"/>
                </a:ext>
              </a:extLst>
            </p:cNvPr>
            <p:cNvSpPr/>
            <p:nvPr/>
          </p:nvSpPr>
          <p:spPr>
            <a:xfrm>
              <a:off x="6001115" y="4363395"/>
              <a:ext cx="15574" cy="31698"/>
            </a:xfrm>
            <a:custGeom>
              <a:avLst/>
              <a:gdLst/>
              <a:ahLst/>
              <a:cxnLst/>
              <a:rect l="l" t="t" r="r" b="b"/>
              <a:pathLst>
                <a:path w="453" h="922" extrusionOk="0">
                  <a:moveTo>
                    <a:pt x="154" y="0"/>
                  </a:moveTo>
                  <a:cubicBezTo>
                    <a:pt x="150" y="0"/>
                    <a:pt x="146" y="1"/>
                    <a:pt x="142" y="2"/>
                  </a:cubicBezTo>
                  <a:cubicBezTo>
                    <a:pt x="42" y="21"/>
                    <a:pt x="1" y="241"/>
                    <a:pt x="48" y="495"/>
                  </a:cubicBezTo>
                  <a:cubicBezTo>
                    <a:pt x="93" y="737"/>
                    <a:pt x="203" y="922"/>
                    <a:pt x="298" y="922"/>
                  </a:cubicBezTo>
                  <a:cubicBezTo>
                    <a:pt x="303" y="922"/>
                    <a:pt x="307" y="921"/>
                    <a:pt x="311" y="920"/>
                  </a:cubicBezTo>
                  <a:cubicBezTo>
                    <a:pt x="411" y="903"/>
                    <a:pt x="452" y="681"/>
                    <a:pt x="405" y="427"/>
                  </a:cubicBezTo>
                  <a:cubicBezTo>
                    <a:pt x="360" y="186"/>
                    <a:pt x="250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7364;p66">
              <a:extLst>
                <a:ext uri="{FF2B5EF4-FFF2-40B4-BE49-F238E27FC236}">
                  <a16:creationId xmlns:a16="http://schemas.microsoft.com/office/drawing/2014/main" id="{3736EB99-994F-FB66-901F-AB1D6322FE84}"/>
                </a:ext>
              </a:extLst>
            </p:cNvPr>
            <p:cNvSpPr/>
            <p:nvPr/>
          </p:nvSpPr>
          <p:spPr>
            <a:xfrm>
              <a:off x="5936516" y="4416237"/>
              <a:ext cx="15574" cy="31698"/>
            </a:xfrm>
            <a:custGeom>
              <a:avLst/>
              <a:gdLst/>
              <a:ahLst/>
              <a:cxnLst/>
              <a:rect l="l" t="t" r="r" b="b"/>
              <a:pathLst>
                <a:path w="453" h="922" extrusionOk="0">
                  <a:moveTo>
                    <a:pt x="154" y="0"/>
                  </a:moveTo>
                  <a:cubicBezTo>
                    <a:pt x="150" y="0"/>
                    <a:pt x="146" y="1"/>
                    <a:pt x="141" y="2"/>
                  </a:cubicBezTo>
                  <a:cubicBezTo>
                    <a:pt x="42" y="21"/>
                    <a:pt x="1" y="241"/>
                    <a:pt x="48" y="495"/>
                  </a:cubicBezTo>
                  <a:cubicBezTo>
                    <a:pt x="92" y="737"/>
                    <a:pt x="202" y="922"/>
                    <a:pt x="298" y="922"/>
                  </a:cubicBezTo>
                  <a:cubicBezTo>
                    <a:pt x="302" y="922"/>
                    <a:pt x="307" y="921"/>
                    <a:pt x="311" y="920"/>
                  </a:cubicBezTo>
                  <a:cubicBezTo>
                    <a:pt x="410" y="903"/>
                    <a:pt x="452" y="682"/>
                    <a:pt x="405" y="429"/>
                  </a:cubicBezTo>
                  <a:cubicBezTo>
                    <a:pt x="359" y="186"/>
                    <a:pt x="250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7365;p66">
              <a:extLst>
                <a:ext uri="{FF2B5EF4-FFF2-40B4-BE49-F238E27FC236}">
                  <a16:creationId xmlns:a16="http://schemas.microsoft.com/office/drawing/2014/main" id="{E27D180F-3269-7A45-5E42-ED18DE47874D}"/>
                </a:ext>
              </a:extLst>
            </p:cNvPr>
            <p:cNvSpPr/>
            <p:nvPr/>
          </p:nvSpPr>
          <p:spPr>
            <a:xfrm>
              <a:off x="6003625" y="4462306"/>
              <a:ext cx="15540" cy="31698"/>
            </a:xfrm>
            <a:custGeom>
              <a:avLst/>
              <a:gdLst/>
              <a:ahLst/>
              <a:cxnLst/>
              <a:rect l="l" t="t" r="r" b="b"/>
              <a:pathLst>
                <a:path w="452" h="922" extrusionOk="0">
                  <a:moveTo>
                    <a:pt x="154" y="1"/>
                  </a:moveTo>
                  <a:cubicBezTo>
                    <a:pt x="150" y="1"/>
                    <a:pt x="145" y="1"/>
                    <a:pt x="141" y="2"/>
                  </a:cubicBezTo>
                  <a:cubicBezTo>
                    <a:pt x="42" y="21"/>
                    <a:pt x="0" y="241"/>
                    <a:pt x="47" y="495"/>
                  </a:cubicBezTo>
                  <a:cubicBezTo>
                    <a:pt x="92" y="737"/>
                    <a:pt x="203" y="922"/>
                    <a:pt x="298" y="922"/>
                  </a:cubicBezTo>
                  <a:cubicBezTo>
                    <a:pt x="302" y="922"/>
                    <a:pt x="307" y="921"/>
                    <a:pt x="311" y="921"/>
                  </a:cubicBezTo>
                  <a:cubicBezTo>
                    <a:pt x="411" y="903"/>
                    <a:pt x="452" y="681"/>
                    <a:pt x="405" y="428"/>
                  </a:cubicBezTo>
                  <a:cubicBezTo>
                    <a:pt x="360" y="185"/>
                    <a:pt x="250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7366;p66">
              <a:extLst>
                <a:ext uri="{FF2B5EF4-FFF2-40B4-BE49-F238E27FC236}">
                  <a16:creationId xmlns:a16="http://schemas.microsoft.com/office/drawing/2014/main" id="{3DFE119B-3050-EB1C-E366-6CFAFADCA623}"/>
                </a:ext>
              </a:extLst>
            </p:cNvPr>
            <p:cNvSpPr/>
            <p:nvPr/>
          </p:nvSpPr>
          <p:spPr>
            <a:xfrm>
              <a:off x="5869578" y="4446835"/>
              <a:ext cx="15540" cy="31698"/>
            </a:xfrm>
            <a:custGeom>
              <a:avLst/>
              <a:gdLst/>
              <a:ahLst/>
              <a:cxnLst/>
              <a:rect l="l" t="t" r="r" b="b"/>
              <a:pathLst>
                <a:path w="452" h="922" extrusionOk="0">
                  <a:moveTo>
                    <a:pt x="154" y="0"/>
                  </a:moveTo>
                  <a:cubicBezTo>
                    <a:pt x="150" y="0"/>
                    <a:pt x="145" y="1"/>
                    <a:pt x="141" y="1"/>
                  </a:cubicBezTo>
                  <a:cubicBezTo>
                    <a:pt x="43" y="20"/>
                    <a:pt x="0" y="241"/>
                    <a:pt x="48" y="494"/>
                  </a:cubicBezTo>
                  <a:cubicBezTo>
                    <a:pt x="93" y="736"/>
                    <a:pt x="203" y="922"/>
                    <a:pt x="299" y="922"/>
                  </a:cubicBezTo>
                  <a:cubicBezTo>
                    <a:pt x="303" y="922"/>
                    <a:pt x="308" y="921"/>
                    <a:pt x="312" y="920"/>
                  </a:cubicBezTo>
                  <a:cubicBezTo>
                    <a:pt x="411" y="902"/>
                    <a:pt x="452" y="681"/>
                    <a:pt x="405" y="428"/>
                  </a:cubicBezTo>
                  <a:cubicBezTo>
                    <a:pt x="360" y="186"/>
                    <a:pt x="250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7367;p66">
              <a:extLst>
                <a:ext uri="{FF2B5EF4-FFF2-40B4-BE49-F238E27FC236}">
                  <a16:creationId xmlns:a16="http://schemas.microsoft.com/office/drawing/2014/main" id="{828FDECD-D480-4291-750B-703FBF48718E}"/>
                </a:ext>
              </a:extLst>
            </p:cNvPr>
            <p:cNvSpPr/>
            <p:nvPr/>
          </p:nvSpPr>
          <p:spPr>
            <a:xfrm>
              <a:off x="5981175" y="4297661"/>
              <a:ext cx="15574" cy="31733"/>
            </a:xfrm>
            <a:custGeom>
              <a:avLst/>
              <a:gdLst/>
              <a:ahLst/>
              <a:cxnLst/>
              <a:rect l="l" t="t" r="r" b="b"/>
              <a:pathLst>
                <a:path w="453" h="923" extrusionOk="0">
                  <a:moveTo>
                    <a:pt x="154" y="1"/>
                  </a:moveTo>
                  <a:cubicBezTo>
                    <a:pt x="150" y="1"/>
                    <a:pt x="146" y="1"/>
                    <a:pt x="141" y="2"/>
                  </a:cubicBezTo>
                  <a:cubicBezTo>
                    <a:pt x="43" y="20"/>
                    <a:pt x="1" y="241"/>
                    <a:pt x="49" y="495"/>
                  </a:cubicBezTo>
                  <a:cubicBezTo>
                    <a:pt x="93" y="738"/>
                    <a:pt x="203" y="922"/>
                    <a:pt x="299" y="922"/>
                  </a:cubicBezTo>
                  <a:cubicBezTo>
                    <a:pt x="304" y="922"/>
                    <a:pt x="308" y="922"/>
                    <a:pt x="312" y="921"/>
                  </a:cubicBezTo>
                  <a:cubicBezTo>
                    <a:pt x="411" y="902"/>
                    <a:pt x="452" y="682"/>
                    <a:pt x="405" y="428"/>
                  </a:cubicBezTo>
                  <a:cubicBezTo>
                    <a:pt x="360" y="185"/>
                    <a:pt x="250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7368;p66">
              <a:extLst>
                <a:ext uri="{FF2B5EF4-FFF2-40B4-BE49-F238E27FC236}">
                  <a16:creationId xmlns:a16="http://schemas.microsoft.com/office/drawing/2014/main" id="{96178D56-8196-9923-85AB-2E241F624E92}"/>
                </a:ext>
              </a:extLst>
            </p:cNvPr>
            <p:cNvSpPr/>
            <p:nvPr/>
          </p:nvSpPr>
          <p:spPr>
            <a:xfrm>
              <a:off x="6061418" y="4430951"/>
              <a:ext cx="528833" cy="455776"/>
            </a:xfrm>
            <a:custGeom>
              <a:avLst/>
              <a:gdLst/>
              <a:ahLst/>
              <a:cxnLst/>
              <a:rect l="l" t="t" r="r" b="b"/>
              <a:pathLst>
                <a:path w="15382" h="13257" extrusionOk="0">
                  <a:moveTo>
                    <a:pt x="13757" y="0"/>
                  </a:moveTo>
                  <a:cubicBezTo>
                    <a:pt x="10786" y="0"/>
                    <a:pt x="7779" y="1341"/>
                    <a:pt x="5898" y="3630"/>
                  </a:cubicBezTo>
                  <a:cubicBezTo>
                    <a:pt x="5808" y="3622"/>
                    <a:pt x="5717" y="3619"/>
                    <a:pt x="5627" y="3619"/>
                  </a:cubicBezTo>
                  <a:cubicBezTo>
                    <a:pt x="4176" y="3619"/>
                    <a:pt x="2820" y="4598"/>
                    <a:pt x="2062" y="5852"/>
                  </a:cubicBezTo>
                  <a:cubicBezTo>
                    <a:pt x="1257" y="7186"/>
                    <a:pt x="1016" y="8780"/>
                    <a:pt x="921" y="10335"/>
                  </a:cubicBezTo>
                  <a:cubicBezTo>
                    <a:pt x="889" y="10843"/>
                    <a:pt x="870" y="11359"/>
                    <a:pt x="718" y="11845"/>
                  </a:cubicBezTo>
                  <a:cubicBezTo>
                    <a:pt x="572" y="12313"/>
                    <a:pt x="306" y="12736"/>
                    <a:pt x="1" y="13121"/>
                  </a:cubicBezTo>
                  <a:cubicBezTo>
                    <a:pt x="460" y="13057"/>
                    <a:pt x="943" y="13033"/>
                    <a:pt x="1438" y="13033"/>
                  </a:cubicBezTo>
                  <a:cubicBezTo>
                    <a:pt x="2733" y="13033"/>
                    <a:pt x="4105" y="13196"/>
                    <a:pt x="5318" y="13226"/>
                  </a:cubicBezTo>
                  <a:cubicBezTo>
                    <a:pt x="5752" y="13237"/>
                    <a:pt x="6190" y="13256"/>
                    <a:pt x="6626" y="13256"/>
                  </a:cubicBezTo>
                  <a:cubicBezTo>
                    <a:pt x="7358" y="13256"/>
                    <a:pt x="8083" y="13201"/>
                    <a:pt x="8769" y="12961"/>
                  </a:cubicBezTo>
                  <a:cubicBezTo>
                    <a:pt x="10758" y="12263"/>
                    <a:pt x="11942" y="10120"/>
                    <a:pt x="12315" y="8044"/>
                  </a:cubicBezTo>
                  <a:cubicBezTo>
                    <a:pt x="13779" y="7661"/>
                    <a:pt x="14694" y="6161"/>
                    <a:pt x="15008" y="4681"/>
                  </a:cubicBezTo>
                  <a:cubicBezTo>
                    <a:pt x="15324" y="3200"/>
                    <a:pt x="15198" y="1640"/>
                    <a:pt x="15382" y="138"/>
                  </a:cubicBezTo>
                  <a:cubicBezTo>
                    <a:pt x="14846" y="45"/>
                    <a:pt x="14302" y="0"/>
                    <a:pt x="137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7369;p66">
              <a:extLst>
                <a:ext uri="{FF2B5EF4-FFF2-40B4-BE49-F238E27FC236}">
                  <a16:creationId xmlns:a16="http://schemas.microsoft.com/office/drawing/2014/main" id="{87FBB0B2-5F2D-B84D-532B-ACE455362109}"/>
                </a:ext>
              </a:extLst>
            </p:cNvPr>
            <p:cNvSpPr/>
            <p:nvPr/>
          </p:nvSpPr>
          <p:spPr>
            <a:xfrm>
              <a:off x="6066987" y="4435696"/>
              <a:ext cx="523264" cy="441061"/>
            </a:xfrm>
            <a:custGeom>
              <a:avLst/>
              <a:gdLst/>
              <a:ahLst/>
              <a:cxnLst/>
              <a:rect l="l" t="t" r="r" b="b"/>
              <a:pathLst>
                <a:path w="15220" h="12829" fill="none" extrusionOk="0">
                  <a:moveTo>
                    <a:pt x="1" y="12828"/>
                  </a:moveTo>
                  <a:cubicBezTo>
                    <a:pt x="1" y="12828"/>
                    <a:pt x="3902" y="8663"/>
                    <a:pt x="6708" y="6120"/>
                  </a:cubicBezTo>
                  <a:cubicBezTo>
                    <a:pt x="9513" y="3578"/>
                    <a:pt x="15220" y="0"/>
                    <a:pt x="15220" y="0"/>
                  </a:cubicBez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7370;p66">
              <a:extLst>
                <a:ext uri="{FF2B5EF4-FFF2-40B4-BE49-F238E27FC236}">
                  <a16:creationId xmlns:a16="http://schemas.microsoft.com/office/drawing/2014/main" id="{9638BF74-7177-B93B-B2F0-0C5FEF8D8685}"/>
                </a:ext>
              </a:extLst>
            </p:cNvPr>
            <p:cNvSpPr/>
            <p:nvPr/>
          </p:nvSpPr>
          <p:spPr>
            <a:xfrm>
              <a:off x="6359388" y="4457699"/>
              <a:ext cx="30151" cy="134185"/>
            </a:xfrm>
            <a:custGeom>
              <a:avLst/>
              <a:gdLst/>
              <a:ahLst/>
              <a:cxnLst/>
              <a:rect l="l" t="t" r="r" b="b"/>
              <a:pathLst>
                <a:path w="877" h="3903" fill="none" extrusionOk="0">
                  <a:moveTo>
                    <a:pt x="876" y="1"/>
                  </a:moveTo>
                  <a:lnTo>
                    <a:pt x="0" y="3903"/>
                  </a:ln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7371;p66">
              <a:extLst>
                <a:ext uri="{FF2B5EF4-FFF2-40B4-BE49-F238E27FC236}">
                  <a16:creationId xmlns:a16="http://schemas.microsoft.com/office/drawing/2014/main" id="{1FEE5A0E-7DFC-2461-C6DB-4978A7A43F1D}"/>
                </a:ext>
              </a:extLst>
            </p:cNvPr>
            <p:cNvSpPr/>
            <p:nvPr/>
          </p:nvSpPr>
          <p:spPr>
            <a:xfrm>
              <a:off x="6282514" y="4659646"/>
              <a:ext cx="202292" cy="47891"/>
            </a:xfrm>
            <a:custGeom>
              <a:avLst/>
              <a:gdLst/>
              <a:ahLst/>
              <a:cxnLst/>
              <a:rect l="l" t="t" r="r" b="b"/>
              <a:pathLst>
                <a:path w="5884" h="1393" fill="none" extrusionOk="0">
                  <a:moveTo>
                    <a:pt x="0" y="1"/>
                  </a:moveTo>
                  <a:lnTo>
                    <a:pt x="5884" y="1392"/>
                  </a:ln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7372;p66">
              <a:extLst>
                <a:ext uri="{FF2B5EF4-FFF2-40B4-BE49-F238E27FC236}">
                  <a16:creationId xmlns:a16="http://schemas.microsoft.com/office/drawing/2014/main" id="{D09B42B9-3E2D-C386-6814-365FCFA8D1CB}"/>
                </a:ext>
              </a:extLst>
            </p:cNvPr>
            <p:cNvSpPr/>
            <p:nvPr/>
          </p:nvSpPr>
          <p:spPr>
            <a:xfrm>
              <a:off x="6154381" y="4784754"/>
              <a:ext cx="230655" cy="82925"/>
            </a:xfrm>
            <a:custGeom>
              <a:avLst/>
              <a:gdLst/>
              <a:ahLst/>
              <a:cxnLst/>
              <a:rect l="l" t="t" r="r" b="b"/>
              <a:pathLst>
                <a:path w="6709" h="2412" fill="none" extrusionOk="0">
                  <a:moveTo>
                    <a:pt x="1" y="0"/>
                  </a:moveTo>
                  <a:lnTo>
                    <a:pt x="6709" y="2411"/>
                  </a:ln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7373;p66">
              <a:extLst>
                <a:ext uri="{FF2B5EF4-FFF2-40B4-BE49-F238E27FC236}">
                  <a16:creationId xmlns:a16="http://schemas.microsoft.com/office/drawing/2014/main" id="{1843EB6A-5170-7A3D-88F4-607E61261911}"/>
                </a:ext>
              </a:extLst>
            </p:cNvPr>
            <p:cNvSpPr/>
            <p:nvPr/>
          </p:nvSpPr>
          <p:spPr>
            <a:xfrm>
              <a:off x="5193292" y="4343558"/>
              <a:ext cx="528833" cy="455741"/>
            </a:xfrm>
            <a:custGeom>
              <a:avLst/>
              <a:gdLst/>
              <a:ahLst/>
              <a:cxnLst/>
              <a:rect l="l" t="t" r="r" b="b"/>
              <a:pathLst>
                <a:path w="15382" h="13256" extrusionOk="0">
                  <a:moveTo>
                    <a:pt x="1626" y="0"/>
                  </a:moveTo>
                  <a:cubicBezTo>
                    <a:pt x="1081" y="0"/>
                    <a:pt x="537" y="45"/>
                    <a:pt x="1" y="138"/>
                  </a:cubicBezTo>
                  <a:cubicBezTo>
                    <a:pt x="184" y="1640"/>
                    <a:pt x="59" y="3199"/>
                    <a:pt x="373" y="4680"/>
                  </a:cubicBezTo>
                  <a:cubicBezTo>
                    <a:pt x="688" y="6161"/>
                    <a:pt x="1604" y="7660"/>
                    <a:pt x="3068" y="8043"/>
                  </a:cubicBezTo>
                  <a:cubicBezTo>
                    <a:pt x="3439" y="10119"/>
                    <a:pt x="4624" y="12262"/>
                    <a:pt x="6614" y="12961"/>
                  </a:cubicBezTo>
                  <a:cubicBezTo>
                    <a:pt x="7301" y="13201"/>
                    <a:pt x="8027" y="13256"/>
                    <a:pt x="8759" y="13256"/>
                  </a:cubicBezTo>
                  <a:cubicBezTo>
                    <a:pt x="9194" y="13256"/>
                    <a:pt x="9631" y="13236"/>
                    <a:pt x="10064" y="13226"/>
                  </a:cubicBezTo>
                  <a:cubicBezTo>
                    <a:pt x="11278" y="13195"/>
                    <a:pt x="12651" y="13032"/>
                    <a:pt x="13946" y="13032"/>
                  </a:cubicBezTo>
                  <a:cubicBezTo>
                    <a:pt x="14440" y="13032"/>
                    <a:pt x="14923" y="13056"/>
                    <a:pt x="15381" y="13119"/>
                  </a:cubicBezTo>
                  <a:cubicBezTo>
                    <a:pt x="15076" y="12736"/>
                    <a:pt x="14811" y="12312"/>
                    <a:pt x="14665" y="11845"/>
                  </a:cubicBezTo>
                  <a:cubicBezTo>
                    <a:pt x="14513" y="11359"/>
                    <a:pt x="14494" y="10842"/>
                    <a:pt x="14462" y="10334"/>
                  </a:cubicBezTo>
                  <a:cubicBezTo>
                    <a:pt x="14366" y="8780"/>
                    <a:pt x="14125" y="7185"/>
                    <a:pt x="13320" y="5852"/>
                  </a:cubicBezTo>
                  <a:cubicBezTo>
                    <a:pt x="12563" y="4597"/>
                    <a:pt x="11208" y="3619"/>
                    <a:pt x="9758" y="3619"/>
                  </a:cubicBezTo>
                  <a:cubicBezTo>
                    <a:pt x="9667" y="3619"/>
                    <a:pt x="9576" y="3622"/>
                    <a:pt x="9485" y="3630"/>
                  </a:cubicBezTo>
                  <a:cubicBezTo>
                    <a:pt x="7604" y="1341"/>
                    <a:pt x="4598" y="0"/>
                    <a:pt x="1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7374;p66">
              <a:extLst>
                <a:ext uri="{FF2B5EF4-FFF2-40B4-BE49-F238E27FC236}">
                  <a16:creationId xmlns:a16="http://schemas.microsoft.com/office/drawing/2014/main" id="{8C8BE201-8814-408F-780F-3C521038BEEC}"/>
                </a:ext>
              </a:extLst>
            </p:cNvPr>
            <p:cNvSpPr/>
            <p:nvPr/>
          </p:nvSpPr>
          <p:spPr>
            <a:xfrm>
              <a:off x="5193292" y="4348302"/>
              <a:ext cx="523298" cy="441027"/>
            </a:xfrm>
            <a:custGeom>
              <a:avLst/>
              <a:gdLst/>
              <a:ahLst/>
              <a:cxnLst/>
              <a:rect l="l" t="t" r="r" b="b"/>
              <a:pathLst>
                <a:path w="15221" h="12828" fill="none" extrusionOk="0">
                  <a:moveTo>
                    <a:pt x="15220" y="12827"/>
                  </a:moveTo>
                  <a:cubicBezTo>
                    <a:pt x="15220" y="12827"/>
                    <a:pt x="11319" y="8662"/>
                    <a:pt x="8513" y="6120"/>
                  </a:cubicBezTo>
                  <a:cubicBezTo>
                    <a:pt x="5707" y="3577"/>
                    <a:pt x="1" y="0"/>
                    <a:pt x="1" y="0"/>
                  </a:cubicBez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7375;p66">
              <a:extLst>
                <a:ext uri="{FF2B5EF4-FFF2-40B4-BE49-F238E27FC236}">
                  <a16:creationId xmlns:a16="http://schemas.microsoft.com/office/drawing/2014/main" id="{1C72C615-4EE2-3B42-8F9B-A9EEEC2A577C}"/>
                </a:ext>
              </a:extLst>
            </p:cNvPr>
            <p:cNvSpPr/>
            <p:nvPr/>
          </p:nvSpPr>
          <p:spPr>
            <a:xfrm>
              <a:off x="5394001" y="4370305"/>
              <a:ext cx="30186" cy="134151"/>
            </a:xfrm>
            <a:custGeom>
              <a:avLst/>
              <a:gdLst/>
              <a:ahLst/>
              <a:cxnLst/>
              <a:rect l="l" t="t" r="r" b="b"/>
              <a:pathLst>
                <a:path w="878" h="3902" fill="none" extrusionOk="0">
                  <a:moveTo>
                    <a:pt x="0" y="1"/>
                  </a:moveTo>
                  <a:lnTo>
                    <a:pt x="878" y="3902"/>
                  </a:ln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7376;p66">
              <a:extLst>
                <a:ext uri="{FF2B5EF4-FFF2-40B4-BE49-F238E27FC236}">
                  <a16:creationId xmlns:a16="http://schemas.microsoft.com/office/drawing/2014/main" id="{1E92F236-FBE1-717D-2908-2D031D21BF6F}"/>
                </a:ext>
              </a:extLst>
            </p:cNvPr>
            <p:cNvSpPr/>
            <p:nvPr/>
          </p:nvSpPr>
          <p:spPr>
            <a:xfrm>
              <a:off x="5298769" y="4572252"/>
              <a:ext cx="202292" cy="47857"/>
            </a:xfrm>
            <a:custGeom>
              <a:avLst/>
              <a:gdLst/>
              <a:ahLst/>
              <a:cxnLst/>
              <a:rect l="l" t="t" r="r" b="b"/>
              <a:pathLst>
                <a:path w="5884" h="1392" fill="none" extrusionOk="0">
                  <a:moveTo>
                    <a:pt x="5883" y="1"/>
                  </a:moveTo>
                  <a:lnTo>
                    <a:pt x="0" y="1391"/>
                  </a:ln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7377;p66">
              <a:extLst>
                <a:ext uri="{FF2B5EF4-FFF2-40B4-BE49-F238E27FC236}">
                  <a16:creationId xmlns:a16="http://schemas.microsoft.com/office/drawing/2014/main" id="{236CE216-1F09-673B-34CD-7AD8335039A0}"/>
                </a:ext>
              </a:extLst>
            </p:cNvPr>
            <p:cNvSpPr/>
            <p:nvPr/>
          </p:nvSpPr>
          <p:spPr>
            <a:xfrm>
              <a:off x="5398539" y="4697361"/>
              <a:ext cx="230621" cy="82925"/>
            </a:xfrm>
            <a:custGeom>
              <a:avLst/>
              <a:gdLst/>
              <a:ahLst/>
              <a:cxnLst/>
              <a:rect l="l" t="t" r="r" b="b"/>
              <a:pathLst>
                <a:path w="6708" h="2412" fill="none" extrusionOk="0">
                  <a:moveTo>
                    <a:pt x="6707" y="0"/>
                  </a:moveTo>
                  <a:lnTo>
                    <a:pt x="0" y="2411"/>
                  </a:lnTo>
                </a:path>
              </a:pathLst>
            </a:custGeom>
            <a:noFill/>
            <a:ln w="3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7378;p66">
              <a:extLst>
                <a:ext uri="{FF2B5EF4-FFF2-40B4-BE49-F238E27FC236}">
                  <a16:creationId xmlns:a16="http://schemas.microsoft.com/office/drawing/2014/main" id="{AEEA0090-4AF5-2E11-4013-347A85D2E61A}"/>
                </a:ext>
              </a:extLst>
            </p:cNvPr>
            <p:cNvSpPr/>
            <p:nvPr/>
          </p:nvSpPr>
          <p:spPr>
            <a:xfrm>
              <a:off x="6389092" y="4108744"/>
              <a:ext cx="148590" cy="146356"/>
            </a:xfrm>
            <a:custGeom>
              <a:avLst/>
              <a:gdLst/>
              <a:ahLst/>
              <a:cxnLst/>
              <a:rect l="l" t="t" r="r" b="b"/>
              <a:pathLst>
                <a:path w="4322" h="4257" extrusionOk="0">
                  <a:moveTo>
                    <a:pt x="2160" y="0"/>
                  </a:moveTo>
                  <a:cubicBezTo>
                    <a:pt x="2103" y="0"/>
                    <a:pt x="2046" y="33"/>
                    <a:pt x="2023" y="97"/>
                  </a:cubicBezTo>
                  <a:lnTo>
                    <a:pt x="1548" y="1427"/>
                  </a:lnTo>
                  <a:cubicBezTo>
                    <a:pt x="1533" y="1468"/>
                    <a:pt x="1501" y="1501"/>
                    <a:pt x="1460" y="1515"/>
                  </a:cubicBezTo>
                  <a:lnTo>
                    <a:pt x="129" y="1992"/>
                  </a:lnTo>
                  <a:cubicBezTo>
                    <a:pt x="0" y="2037"/>
                    <a:pt x="0" y="2220"/>
                    <a:pt x="129" y="2265"/>
                  </a:cubicBezTo>
                  <a:lnTo>
                    <a:pt x="1460" y="2742"/>
                  </a:lnTo>
                  <a:cubicBezTo>
                    <a:pt x="1501" y="2756"/>
                    <a:pt x="1533" y="2789"/>
                    <a:pt x="1548" y="2830"/>
                  </a:cubicBezTo>
                  <a:lnTo>
                    <a:pt x="2023" y="4160"/>
                  </a:lnTo>
                  <a:cubicBezTo>
                    <a:pt x="2046" y="4224"/>
                    <a:pt x="2103" y="4257"/>
                    <a:pt x="2160" y="4257"/>
                  </a:cubicBezTo>
                  <a:cubicBezTo>
                    <a:pt x="2217" y="4257"/>
                    <a:pt x="2274" y="4224"/>
                    <a:pt x="2297" y="4160"/>
                  </a:cubicBezTo>
                  <a:lnTo>
                    <a:pt x="2773" y="2830"/>
                  </a:lnTo>
                  <a:cubicBezTo>
                    <a:pt x="2788" y="2789"/>
                    <a:pt x="2820" y="2756"/>
                    <a:pt x="2862" y="2742"/>
                  </a:cubicBezTo>
                  <a:lnTo>
                    <a:pt x="4193" y="2265"/>
                  </a:lnTo>
                  <a:cubicBezTo>
                    <a:pt x="4322" y="2220"/>
                    <a:pt x="4322" y="2037"/>
                    <a:pt x="4193" y="1992"/>
                  </a:cubicBezTo>
                  <a:lnTo>
                    <a:pt x="2862" y="1515"/>
                  </a:lnTo>
                  <a:cubicBezTo>
                    <a:pt x="2820" y="1501"/>
                    <a:pt x="2788" y="1468"/>
                    <a:pt x="2773" y="1427"/>
                  </a:cubicBezTo>
                  <a:lnTo>
                    <a:pt x="2297" y="97"/>
                  </a:lnTo>
                  <a:cubicBezTo>
                    <a:pt x="2274" y="33"/>
                    <a:pt x="2217" y="0"/>
                    <a:pt x="2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7379;p66">
              <a:extLst>
                <a:ext uri="{FF2B5EF4-FFF2-40B4-BE49-F238E27FC236}">
                  <a16:creationId xmlns:a16="http://schemas.microsoft.com/office/drawing/2014/main" id="{6FB10FAB-5DF9-6339-6FA2-DCDF0CD1E369}"/>
                </a:ext>
              </a:extLst>
            </p:cNvPr>
            <p:cNvSpPr/>
            <p:nvPr/>
          </p:nvSpPr>
          <p:spPr>
            <a:xfrm>
              <a:off x="5670140" y="3602810"/>
              <a:ext cx="148590" cy="146390"/>
            </a:xfrm>
            <a:custGeom>
              <a:avLst/>
              <a:gdLst/>
              <a:ahLst/>
              <a:cxnLst/>
              <a:rect l="l" t="t" r="r" b="b"/>
              <a:pathLst>
                <a:path w="4322" h="4258" extrusionOk="0">
                  <a:moveTo>
                    <a:pt x="2161" y="0"/>
                  </a:moveTo>
                  <a:cubicBezTo>
                    <a:pt x="2104" y="0"/>
                    <a:pt x="2047" y="32"/>
                    <a:pt x="2024" y="97"/>
                  </a:cubicBezTo>
                  <a:lnTo>
                    <a:pt x="1548" y="1428"/>
                  </a:lnTo>
                  <a:cubicBezTo>
                    <a:pt x="1534" y="1469"/>
                    <a:pt x="1501" y="1501"/>
                    <a:pt x="1460" y="1516"/>
                  </a:cubicBezTo>
                  <a:lnTo>
                    <a:pt x="130" y="1991"/>
                  </a:lnTo>
                  <a:cubicBezTo>
                    <a:pt x="1" y="2037"/>
                    <a:pt x="1" y="2219"/>
                    <a:pt x="130" y="2265"/>
                  </a:cubicBezTo>
                  <a:lnTo>
                    <a:pt x="1460" y="2741"/>
                  </a:lnTo>
                  <a:cubicBezTo>
                    <a:pt x="1501" y="2756"/>
                    <a:pt x="1534" y="2788"/>
                    <a:pt x="1548" y="2830"/>
                  </a:cubicBezTo>
                  <a:lnTo>
                    <a:pt x="2024" y="4161"/>
                  </a:lnTo>
                  <a:cubicBezTo>
                    <a:pt x="2047" y="4225"/>
                    <a:pt x="2104" y="4257"/>
                    <a:pt x="2161" y="4257"/>
                  </a:cubicBezTo>
                  <a:cubicBezTo>
                    <a:pt x="2218" y="4257"/>
                    <a:pt x="2275" y="4225"/>
                    <a:pt x="2298" y="4161"/>
                  </a:cubicBezTo>
                  <a:lnTo>
                    <a:pt x="2774" y="2830"/>
                  </a:lnTo>
                  <a:cubicBezTo>
                    <a:pt x="2789" y="2788"/>
                    <a:pt x="2821" y="2756"/>
                    <a:pt x="2863" y="2741"/>
                  </a:cubicBezTo>
                  <a:lnTo>
                    <a:pt x="4193" y="2265"/>
                  </a:lnTo>
                  <a:cubicBezTo>
                    <a:pt x="4321" y="2219"/>
                    <a:pt x="4321" y="2037"/>
                    <a:pt x="4193" y="1991"/>
                  </a:cubicBezTo>
                  <a:lnTo>
                    <a:pt x="2863" y="1516"/>
                  </a:lnTo>
                  <a:cubicBezTo>
                    <a:pt x="2821" y="1501"/>
                    <a:pt x="2789" y="1469"/>
                    <a:pt x="2774" y="1428"/>
                  </a:cubicBezTo>
                  <a:lnTo>
                    <a:pt x="2298" y="97"/>
                  </a:lnTo>
                  <a:cubicBezTo>
                    <a:pt x="2275" y="32"/>
                    <a:pt x="2218" y="0"/>
                    <a:pt x="21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7380;p66">
              <a:extLst>
                <a:ext uri="{FF2B5EF4-FFF2-40B4-BE49-F238E27FC236}">
                  <a16:creationId xmlns:a16="http://schemas.microsoft.com/office/drawing/2014/main" id="{5EDE3466-96D7-8F00-C61D-0DD3C0C99CB7}"/>
                </a:ext>
              </a:extLst>
            </p:cNvPr>
            <p:cNvSpPr/>
            <p:nvPr/>
          </p:nvSpPr>
          <p:spPr>
            <a:xfrm>
              <a:off x="5299904" y="4078558"/>
              <a:ext cx="148625" cy="146390"/>
            </a:xfrm>
            <a:custGeom>
              <a:avLst/>
              <a:gdLst/>
              <a:ahLst/>
              <a:cxnLst/>
              <a:rect l="l" t="t" r="r" b="b"/>
              <a:pathLst>
                <a:path w="4323" h="4258" extrusionOk="0">
                  <a:moveTo>
                    <a:pt x="2161" y="1"/>
                  </a:moveTo>
                  <a:cubicBezTo>
                    <a:pt x="2104" y="1"/>
                    <a:pt x="2047" y="33"/>
                    <a:pt x="2024" y="97"/>
                  </a:cubicBezTo>
                  <a:lnTo>
                    <a:pt x="1548" y="1429"/>
                  </a:lnTo>
                  <a:cubicBezTo>
                    <a:pt x="1533" y="1469"/>
                    <a:pt x="1501" y="1501"/>
                    <a:pt x="1461" y="1516"/>
                  </a:cubicBezTo>
                  <a:lnTo>
                    <a:pt x="129" y="1992"/>
                  </a:lnTo>
                  <a:cubicBezTo>
                    <a:pt x="1" y="2038"/>
                    <a:pt x="1" y="2220"/>
                    <a:pt x="129" y="2266"/>
                  </a:cubicBezTo>
                  <a:lnTo>
                    <a:pt x="1461" y="2742"/>
                  </a:lnTo>
                  <a:cubicBezTo>
                    <a:pt x="1501" y="2757"/>
                    <a:pt x="1533" y="2789"/>
                    <a:pt x="1548" y="2830"/>
                  </a:cubicBezTo>
                  <a:lnTo>
                    <a:pt x="2024" y="4161"/>
                  </a:lnTo>
                  <a:cubicBezTo>
                    <a:pt x="2047" y="4225"/>
                    <a:pt x="2104" y="4258"/>
                    <a:pt x="2161" y="4258"/>
                  </a:cubicBezTo>
                  <a:cubicBezTo>
                    <a:pt x="2218" y="4258"/>
                    <a:pt x="2275" y="4225"/>
                    <a:pt x="2298" y="4161"/>
                  </a:cubicBezTo>
                  <a:lnTo>
                    <a:pt x="2774" y="2830"/>
                  </a:lnTo>
                  <a:cubicBezTo>
                    <a:pt x="2789" y="2789"/>
                    <a:pt x="2821" y="2757"/>
                    <a:pt x="2862" y="2742"/>
                  </a:cubicBezTo>
                  <a:lnTo>
                    <a:pt x="4193" y="2266"/>
                  </a:lnTo>
                  <a:cubicBezTo>
                    <a:pt x="4322" y="2220"/>
                    <a:pt x="4322" y="2038"/>
                    <a:pt x="4193" y="1992"/>
                  </a:cubicBezTo>
                  <a:lnTo>
                    <a:pt x="2862" y="1516"/>
                  </a:lnTo>
                  <a:cubicBezTo>
                    <a:pt x="2821" y="1501"/>
                    <a:pt x="2789" y="1469"/>
                    <a:pt x="2774" y="1429"/>
                  </a:cubicBezTo>
                  <a:lnTo>
                    <a:pt x="2298" y="97"/>
                  </a:lnTo>
                  <a:cubicBezTo>
                    <a:pt x="2275" y="33"/>
                    <a:pt x="2218" y="1"/>
                    <a:pt x="21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7381;p66">
            <a:extLst>
              <a:ext uri="{FF2B5EF4-FFF2-40B4-BE49-F238E27FC236}">
                <a16:creationId xmlns:a16="http://schemas.microsoft.com/office/drawing/2014/main" id="{AE53213F-A94B-6FC5-C253-78134FA48335}"/>
              </a:ext>
            </a:extLst>
          </p:cNvPr>
          <p:cNvSpPr/>
          <p:nvPr/>
        </p:nvSpPr>
        <p:spPr>
          <a:xfrm>
            <a:off x="740432" y="1623329"/>
            <a:ext cx="210797" cy="20762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7382;p66">
            <a:extLst>
              <a:ext uri="{FF2B5EF4-FFF2-40B4-BE49-F238E27FC236}">
                <a16:creationId xmlns:a16="http://schemas.microsoft.com/office/drawing/2014/main" id="{97671E24-7865-4AED-95DD-35A22E8B9C0E}"/>
              </a:ext>
            </a:extLst>
          </p:cNvPr>
          <p:cNvSpPr/>
          <p:nvPr/>
        </p:nvSpPr>
        <p:spPr>
          <a:xfrm>
            <a:off x="806249" y="3326889"/>
            <a:ext cx="173578" cy="17097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7384;p66">
            <a:extLst>
              <a:ext uri="{FF2B5EF4-FFF2-40B4-BE49-F238E27FC236}">
                <a16:creationId xmlns:a16="http://schemas.microsoft.com/office/drawing/2014/main" id="{04534511-436B-10F7-BC96-EBA1FEDD9F0E}"/>
              </a:ext>
            </a:extLst>
          </p:cNvPr>
          <p:cNvSpPr/>
          <p:nvPr/>
        </p:nvSpPr>
        <p:spPr>
          <a:xfrm>
            <a:off x="7469632" y="4114141"/>
            <a:ext cx="210797" cy="20762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7385;p66">
            <a:extLst>
              <a:ext uri="{FF2B5EF4-FFF2-40B4-BE49-F238E27FC236}">
                <a16:creationId xmlns:a16="http://schemas.microsoft.com/office/drawing/2014/main" id="{790846E3-0A56-15D5-7833-23334C7310A1}"/>
              </a:ext>
            </a:extLst>
          </p:cNvPr>
          <p:cNvSpPr/>
          <p:nvPr/>
        </p:nvSpPr>
        <p:spPr>
          <a:xfrm>
            <a:off x="1462149" y="820864"/>
            <a:ext cx="173578" cy="17097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1" name="Google Shape;7386;p66">
            <a:extLst>
              <a:ext uri="{FF2B5EF4-FFF2-40B4-BE49-F238E27FC236}">
                <a16:creationId xmlns:a16="http://schemas.microsoft.com/office/drawing/2014/main" id="{6484C6F4-998F-38EA-A0ED-33708D872B58}"/>
              </a:ext>
            </a:extLst>
          </p:cNvPr>
          <p:cNvGrpSpPr/>
          <p:nvPr/>
        </p:nvGrpSpPr>
        <p:grpSpPr>
          <a:xfrm>
            <a:off x="809099" y="3626847"/>
            <a:ext cx="919694" cy="807184"/>
            <a:chOff x="10155361" y="3463472"/>
            <a:chExt cx="919694" cy="807184"/>
          </a:xfrm>
        </p:grpSpPr>
        <p:sp>
          <p:nvSpPr>
            <p:cNvPr id="182" name="Google Shape;7387;p66">
              <a:extLst>
                <a:ext uri="{FF2B5EF4-FFF2-40B4-BE49-F238E27FC236}">
                  <a16:creationId xmlns:a16="http://schemas.microsoft.com/office/drawing/2014/main" id="{417E2823-23B3-DCAA-2DD8-03EA618F3F3A}"/>
                </a:ext>
              </a:extLst>
            </p:cNvPr>
            <p:cNvSpPr/>
            <p:nvPr/>
          </p:nvSpPr>
          <p:spPr>
            <a:xfrm rot="-780876">
              <a:off x="10259316" y="3577234"/>
              <a:ext cx="756065" cy="616204"/>
            </a:xfrm>
            <a:custGeom>
              <a:avLst/>
              <a:gdLst/>
              <a:ahLst/>
              <a:cxnLst/>
              <a:rect l="l" t="t" r="r" b="b"/>
              <a:pathLst>
                <a:path w="21991" h="17923" extrusionOk="0">
                  <a:moveTo>
                    <a:pt x="17478" y="1"/>
                  </a:moveTo>
                  <a:cubicBezTo>
                    <a:pt x="17198" y="1"/>
                    <a:pt x="16922" y="25"/>
                    <a:pt x="16648" y="67"/>
                  </a:cubicBezTo>
                  <a:cubicBezTo>
                    <a:pt x="15212" y="289"/>
                    <a:pt x="13853" y="1011"/>
                    <a:pt x="12434" y="1360"/>
                  </a:cubicBezTo>
                  <a:cubicBezTo>
                    <a:pt x="10084" y="1938"/>
                    <a:pt x="7730" y="1711"/>
                    <a:pt x="5537" y="2976"/>
                  </a:cubicBezTo>
                  <a:cubicBezTo>
                    <a:pt x="3324" y="4253"/>
                    <a:pt x="1691" y="6764"/>
                    <a:pt x="1047" y="9203"/>
                  </a:cubicBezTo>
                  <a:cubicBezTo>
                    <a:pt x="0" y="13160"/>
                    <a:pt x="2645" y="16992"/>
                    <a:pt x="6625" y="17781"/>
                  </a:cubicBezTo>
                  <a:cubicBezTo>
                    <a:pt x="7105" y="17877"/>
                    <a:pt x="7589" y="17922"/>
                    <a:pt x="8071" y="17922"/>
                  </a:cubicBezTo>
                  <a:cubicBezTo>
                    <a:pt x="10886" y="17922"/>
                    <a:pt x="13639" y="16364"/>
                    <a:pt x="15145" y="13977"/>
                  </a:cubicBezTo>
                  <a:cubicBezTo>
                    <a:pt x="16009" y="12608"/>
                    <a:pt x="16392" y="11002"/>
                    <a:pt x="17434" y="9734"/>
                  </a:cubicBezTo>
                  <a:cubicBezTo>
                    <a:pt x="18310" y="8670"/>
                    <a:pt x="19475" y="7887"/>
                    <a:pt x="20297" y="6772"/>
                  </a:cubicBezTo>
                  <a:cubicBezTo>
                    <a:pt x="21990" y="4473"/>
                    <a:pt x="21503" y="657"/>
                    <a:pt x="18305" y="74"/>
                  </a:cubicBezTo>
                  <a:cubicBezTo>
                    <a:pt x="18025" y="23"/>
                    <a:pt x="17750" y="1"/>
                    <a:pt x="17478" y="1"/>
                  </a:cubicBezTo>
                  <a:close/>
                </a:path>
              </a:pathLst>
            </a:custGeom>
            <a:solidFill>
              <a:srgbClr val="FF8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7388;p66">
              <a:extLst>
                <a:ext uri="{FF2B5EF4-FFF2-40B4-BE49-F238E27FC236}">
                  <a16:creationId xmlns:a16="http://schemas.microsoft.com/office/drawing/2014/main" id="{A4913EE9-B9DE-6895-E39D-51CAE97C9A50}"/>
                </a:ext>
              </a:extLst>
            </p:cNvPr>
            <p:cNvSpPr/>
            <p:nvPr/>
          </p:nvSpPr>
          <p:spPr>
            <a:xfrm rot="-780876">
              <a:off x="10259316" y="3577234"/>
              <a:ext cx="756065" cy="616204"/>
            </a:xfrm>
            <a:custGeom>
              <a:avLst/>
              <a:gdLst/>
              <a:ahLst/>
              <a:cxnLst/>
              <a:rect l="l" t="t" r="r" b="b"/>
              <a:pathLst>
                <a:path w="21991" h="17923" extrusionOk="0">
                  <a:moveTo>
                    <a:pt x="17478" y="1"/>
                  </a:moveTo>
                  <a:cubicBezTo>
                    <a:pt x="17198" y="1"/>
                    <a:pt x="16922" y="25"/>
                    <a:pt x="16648" y="67"/>
                  </a:cubicBezTo>
                  <a:cubicBezTo>
                    <a:pt x="15212" y="289"/>
                    <a:pt x="13853" y="1011"/>
                    <a:pt x="12434" y="1360"/>
                  </a:cubicBezTo>
                  <a:cubicBezTo>
                    <a:pt x="10084" y="1938"/>
                    <a:pt x="7730" y="1711"/>
                    <a:pt x="5537" y="2976"/>
                  </a:cubicBezTo>
                  <a:cubicBezTo>
                    <a:pt x="3324" y="4253"/>
                    <a:pt x="1691" y="6764"/>
                    <a:pt x="1047" y="9203"/>
                  </a:cubicBezTo>
                  <a:cubicBezTo>
                    <a:pt x="0" y="13160"/>
                    <a:pt x="2645" y="16992"/>
                    <a:pt x="6625" y="17781"/>
                  </a:cubicBezTo>
                  <a:cubicBezTo>
                    <a:pt x="7105" y="17877"/>
                    <a:pt x="7589" y="17922"/>
                    <a:pt x="8071" y="17922"/>
                  </a:cubicBezTo>
                  <a:cubicBezTo>
                    <a:pt x="10886" y="17922"/>
                    <a:pt x="13639" y="16364"/>
                    <a:pt x="15145" y="13977"/>
                  </a:cubicBezTo>
                  <a:cubicBezTo>
                    <a:pt x="16009" y="12608"/>
                    <a:pt x="16392" y="11002"/>
                    <a:pt x="17434" y="9734"/>
                  </a:cubicBezTo>
                  <a:cubicBezTo>
                    <a:pt x="18310" y="8670"/>
                    <a:pt x="19475" y="7887"/>
                    <a:pt x="20297" y="6772"/>
                  </a:cubicBezTo>
                  <a:cubicBezTo>
                    <a:pt x="21990" y="4473"/>
                    <a:pt x="21503" y="657"/>
                    <a:pt x="18305" y="74"/>
                  </a:cubicBezTo>
                  <a:cubicBezTo>
                    <a:pt x="18025" y="23"/>
                    <a:pt x="17750" y="1"/>
                    <a:pt x="174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7389;p66">
              <a:extLst>
                <a:ext uri="{FF2B5EF4-FFF2-40B4-BE49-F238E27FC236}">
                  <a16:creationId xmlns:a16="http://schemas.microsoft.com/office/drawing/2014/main" id="{8F6AA054-EE05-DA42-B6B8-03F7418F833B}"/>
                </a:ext>
              </a:extLst>
            </p:cNvPr>
            <p:cNvSpPr/>
            <p:nvPr/>
          </p:nvSpPr>
          <p:spPr>
            <a:xfrm rot="-780876">
              <a:off x="10215568" y="3539231"/>
              <a:ext cx="743481" cy="619505"/>
            </a:xfrm>
            <a:custGeom>
              <a:avLst/>
              <a:gdLst/>
              <a:ahLst/>
              <a:cxnLst/>
              <a:rect l="l" t="t" r="r" b="b"/>
              <a:pathLst>
                <a:path w="21625" h="18019" extrusionOk="0">
                  <a:moveTo>
                    <a:pt x="17516" y="0"/>
                  </a:moveTo>
                  <a:cubicBezTo>
                    <a:pt x="17230" y="0"/>
                    <a:pt x="16947" y="25"/>
                    <a:pt x="16667" y="68"/>
                  </a:cubicBezTo>
                  <a:cubicBezTo>
                    <a:pt x="15199" y="292"/>
                    <a:pt x="13812" y="1016"/>
                    <a:pt x="12363" y="1368"/>
                  </a:cubicBezTo>
                  <a:cubicBezTo>
                    <a:pt x="9966" y="1949"/>
                    <a:pt x="7561" y="1720"/>
                    <a:pt x="5322" y="2993"/>
                  </a:cubicBezTo>
                  <a:cubicBezTo>
                    <a:pt x="3062" y="4277"/>
                    <a:pt x="1395" y="6800"/>
                    <a:pt x="738" y="9252"/>
                  </a:cubicBezTo>
                  <a:cubicBezTo>
                    <a:pt x="0" y="12006"/>
                    <a:pt x="1066" y="14699"/>
                    <a:pt x="3138" y="16357"/>
                  </a:cubicBezTo>
                  <a:cubicBezTo>
                    <a:pt x="4060" y="17097"/>
                    <a:pt x="5183" y="17632"/>
                    <a:pt x="6432" y="17877"/>
                  </a:cubicBezTo>
                  <a:cubicBezTo>
                    <a:pt x="6921" y="17973"/>
                    <a:pt x="7415" y="18018"/>
                    <a:pt x="7906" y="18018"/>
                  </a:cubicBezTo>
                  <a:cubicBezTo>
                    <a:pt x="10782" y="18018"/>
                    <a:pt x="13594" y="16451"/>
                    <a:pt x="15131" y="14053"/>
                  </a:cubicBezTo>
                  <a:cubicBezTo>
                    <a:pt x="16013" y="12675"/>
                    <a:pt x="16404" y="11061"/>
                    <a:pt x="17469" y="9788"/>
                  </a:cubicBezTo>
                  <a:cubicBezTo>
                    <a:pt x="18364" y="8716"/>
                    <a:pt x="19552" y="7929"/>
                    <a:pt x="20391" y="6809"/>
                  </a:cubicBezTo>
                  <a:cubicBezTo>
                    <a:pt x="21350" y="5526"/>
                    <a:pt x="21625" y="3777"/>
                    <a:pt x="21119" y="2371"/>
                  </a:cubicBezTo>
                  <a:lnTo>
                    <a:pt x="21117" y="2369"/>
                  </a:lnTo>
                  <a:cubicBezTo>
                    <a:pt x="21109" y="2337"/>
                    <a:pt x="21098" y="2309"/>
                    <a:pt x="21087" y="2279"/>
                  </a:cubicBezTo>
                  <a:cubicBezTo>
                    <a:pt x="20984" y="2016"/>
                    <a:pt x="20856" y="1766"/>
                    <a:pt x="20696" y="1534"/>
                  </a:cubicBezTo>
                  <a:cubicBezTo>
                    <a:pt x="20203" y="811"/>
                    <a:pt x="19429" y="267"/>
                    <a:pt x="18357" y="75"/>
                  </a:cubicBezTo>
                  <a:cubicBezTo>
                    <a:pt x="18073" y="23"/>
                    <a:pt x="17793" y="0"/>
                    <a:pt x="175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7390;p66">
              <a:extLst>
                <a:ext uri="{FF2B5EF4-FFF2-40B4-BE49-F238E27FC236}">
                  <a16:creationId xmlns:a16="http://schemas.microsoft.com/office/drawing/2014/main" id="{C9C91FD4-0A29-65DD-3E85-16F8B58886AD}"/>
                </a:ext>
              </a:extLst>
            </p:cNvPr>
            <p:cNvSpPr/>
            <p:nvPr/>
          </p:nvSpPr>
          <p:spPr>
            <a:xfrm rot="-780876">
              <a:off x="10361877" y="3722594"/>
              <a:ext cx="343841" cy="279549"/>
            </a:xfrm>
            <a:custGeom>
              <a:avLst/>
              <a:gdLst/>
              <a:ahLst/>
              <a:cxnLst/>
              <a:rect l="l" t="t" r="r" b="b"/>
              <a:pathLst>
                <a:path w="10001" h="8131" extrusionOk="0">
                  <a:moveTo>
                    <a:pt x="6343" y="0"/>
                  </a:moveTo>
                  <a:cubicBezTo>
                    <a:pt x="6137" y="0"/>
                    <a:pt x="5932" y="11"/>
                    <a:pt x="5728" y="31"/>
                  </a:cubicBezTo>
                  <a:cubicBezTo>
                    <a:pt x="4159" y="191"/>
                    <a:pt x="2671" y="940"/>
                    <a:pt x="1549" y="2046"/>
                  </a:cubicBezTo>
                  <a:cubicBezTo>
                    <a:pt x="1235" y="2353"/>
                    <a:pt x="949" y="2690"/>
                    <a:pt x="715" y="3063"/>
                  </a:cubicBezTo>
                  <a:cubicBezTo>
                    <a:pt x="246" y="3810"/>
                    <a:pt x="1" y="4693"/>
                    <a:pt x="1" y="5577"/>
                  </a:cubicBezTo>
                  <a:cubicBezTo>
                    <a:pt x="1" y="5930"/>
                    <a:pt x="45" y="6293"/>
                    <a:pt x="154" y="6628"/>
                  </a:cubicBezTo>
                  <a:cubicBezTo>
                    <a:pt x="241" y="6896"/>
                    <a:pt x="372" y="7150"/>
                    <a:pt x="560" y="7361"/>
                  </a:cubicBezTo>
                  <a:cubicBezTo>
                    <a:pt x="1070" y="7941"/>
                    <a:pt x="1880" y="8131"/>
                    <a:pt x="2664" y="8131"/>
                  </a:cubicBezTo>
                  <a:cubicBezTo>
                    <a:pt x="2781" y="8131"/>
                    <a:pt x="2896" y="8126"/>
                    <a:pt x="3010" y="8119"/>
                  </a:cubicBezTo>
                  <a:cubicBezTo>
                    <a:pt x="4644" y="8009"/>
                    <a:pt x="6234" y="7320"/>
                    <a:pt x="7429" y="6200"/>
                  </a:cubicBezTo>
                  <a:cubicBezTo>
                    <a:pt x="8388" y="5300"/>
                    <a:pt x="9438" y="3978"/>
                    <a:pt x="9842" y="2710"/>
                  </a:cubicBezTo>
                  <a:cubicBezTo>
                    <a:pt x="10001" y="2207"/>
                    <a:pt x="9969" y="1783"/>
                    <a:pt x="9792" y="1432"/>
                  </a:cubicBezTo>
                  <a:cubicBezTo>
                    <a:pt x="9547" y="925"/>
                    <a:pt x="9014" y="567"/>
                    <a:pt x="8361" y="340"/>
                  </a:cubicBezTo>
                  <a:cubicBezTo>
                    <a:pt x="7715" y="115"/>
                    <a:pt x="7028" y="0"/>
                    <a:pt x="6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7391;p66">
              <a:extLst>
                <a:ext uri="{FF2B5EF4-FFF2-40B4-BE49-F238E27FC236}">
                  <a16:creationId xmlns:a16="http://schemas.microsoft.com/office/drawing/2014/main" id="{FBF116EF-87BA-CE21-C23B-C66079A8F396}"/>
                </a:ext>
              </a:extLst>
            </p:cNvPr>
            <p:cNvSpPr/>
            <p:nvPr/>
          </p:nvSpPr>
          <p:spPr>
            <a:xfrm rot="-780876">
              <a:off x="10372628" y="3770427"/>
              <a:ext cx="338546" cy="230488"/>
            </a:xfrm>
            <a:custGeom>
              <a:avLst/>
              <a:gdLst/>
              <a:ahLst/>
              <a:cxnLst/>
              <a:rect l="l" t="t" r="r" b="b"/>
              <a:pathLst>
                <a:path w="9847" h="6704" extrusionOk="0">
                  <a:moveTo>
                    <a:pt x="9484" y="0"/>
                  </a:moveTo>
                  <a:cubicBezTo>
                    <a:pt x="9403" y="0"/>
                    <a:pt x="9323" y="4"/>
                    <a:pt x="9244" y="8"/>
                  </a:cubicBezTo>
                  <a:cubicBezTo>
                    <a:pt x="7286" y="145"/>
                    <a:pt x="5388" y="850"/>
                    <a:pt x="3730" y="1902"/>
                  </a:cubicBezTo>
                  <a:cubicBezTo>
                    <a:pt x="2324" y="2796"/>
                    <a:pt x="1083" y="3933"/>
                    <a:pt x="0" y="5201"/>
                  </a:cubicBezTo>
                  <a:cubicBezTo>
                    <a:pt x="87" y="5469"/>
                    <a:pt x="218" y="5723"/>
                    <a:pt x="406" y="5934"/>
                  </a:cubicBezTo>
                  <a:cubicBezTo>
                    <a:pt x="916" y="6514"/>
                    <a:pt x="1726" y="6704"/>
                    <a:pt x="2510" y="6704"/>
                  </a:cubicBezTo>
                  <a:cubicBezTo>
                    <a:pt x="2627" y="6704"/>
                    <a:pt x="2742" y="6699"/>
                    <a:pt x="2856" y="6692"/>
                  </a:cubicBezTo>
                  <a:cubicBezTo>
                    <a:pt x="4490" y="6582"/>
                    <a:pt x="6080" y="5893"/>
                    <a:pt x="7275" y="4773"/>
                  </a:cubicBezTo>
                  <a:cubicBezTo>
                    <a:pt x="8234" y="3873"/>
                    <a:pt x="9284" y="2551"/>
                    <a:pt x="9688" y="1283"/>
                  </a:cubicBezTo>
                  <a:cubicBezTo>
                    <a:pt x="9847" y="780"/>
                    <a:pt x="9815" y="356"/>
                    <a:pt x="9638" y="5"/>
                  </a:cubicBezTo>
                  <a:cubicBezTo>
                    <a:pt x="9587" y="2"/>
                    <a:pt x="9535" y="0"/>
                    <a:pt x="9484" y="0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7392;p66">
              <a:extLst>
                <a:ext uri="{FF2B5EF4-FFF2-40B4-BE49-F238E27FC236}">
                  <a16:creationId xmlns:a16="http://schemas.microsoft.com/office/drawing/2014/main" id="{EFA6E470-42A3-2832-504B-526A4C9DE42B}"/>
                </a:ext>
              </a:extLst>
            </p:cNvPr>
            <p:cNvSpPr/>
            <p:nvPr/>
          </p:nvSpPr>
          <p:spPr>
            <a:xfrm rot="-780876">
              <a:off x="10385295" y="3885734"/>
              <a:ext cx="40638" cy="40569"/>
            </a:xfrm>
            <a:custGeom>
              <a:avLst/>
              <a:gdLst/>
              <a:ahLst/>
              <a:cxnLst/>
              <a:rect l="l" t="t" r="r" b="b"/>
              <a:pathLst>
                <a:path w="1182" h="1180" extrusionOk="0">
                  <a:moveTo>
                    <a:pt x="591" y="0"/>
                  </a:moveTo>
                  <a:cubicBezTo>
                    <a:pt x="266" y="0"/>
                    <a:pt x="1" y="264"/>
                    <a:pt x="1" y="589"/>
                  </a:cubicBezTo>
                  <a:cubicBezTo>
                    <a:pt x="1" y="916"/>
                    <a:pt x="266" y="1180"/>
                    <a:pt x="591" y="1180"/>
                  </a:cubicBezTo>
                  <a:cubicBezTo>
                    <a:pt x="916" y="1180"/>
                    <a:pt x="1181" y="916"/>
                    <a:pt x="1181" y="589"/>
                  </a:cubicBezTo>
                  <a:cubicBezTo>
                    <a:pt x="1181" y="264"/>
                    <a:pt x="916" y="0"/>
                    <a:pt x="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7393;p66">
              <a:extLst>
                <a:ext uri="{FF2B5EF4-FFF2-40B4-BE49-F238E27FC236}">
                  <a16:creationId xmlns:a16="http://schemas.microsoft.com/office/drawing/2014/main" id="{3DC1CB9E-BD10-6329-36BD-8D10D698E122}"/>
                </a:ext>
              </a:extLst>
            </p:cNvPr>
            <p:cNvSpPr/>
            <p:nvPr/>
          </p:nvSpPr>
          <p:spPr>
            <a:xfrm rot="-780876">
              <a:off x="10412647" y="3841946"/>
              <a:ext cx="40569" cy="40569"/>
            </a:xfrm>
            <a:custGeom>
              <a:avLst/>
              <a:gdLst/>
              <a:ahLst/>
              <a:cxnLst/>
              <a:rect l="l" t="t" r="r" b="b"/>
              <a:pathLst>
                <a:path w="1180" h="1180" extrusionOk="0">
                  <a:moveTo>
                    <a:pt x="591" y="0"/>
                  </a:moveTo>
                  <a:cubicBezTo>
                    <a:pt x="264" y="0"/>
                    <a:pt x="1" y="265"/>
                    <a:pt x="1" y="591"/>
                  </a:cubicBezTo>
                  <a:cubicBezTo>
                    <a:pt x="1" y="916"/>
                    <a:pt x="264" y="1180"/>
                    <a:pt x="591" y="1180"/>
                  </a:cubicBezTo>
                  <a:cubicBezTo>
                    <a:pt x="916" y="1180"/>
                    <a:pt x="1180" y="916"/>
                    <a:pt x="1180" y="591"/>
                  </a:cubicBezTo>
                  <a:cubicBezTo>
                    <a:pt x="1180" y="265"/>
                    <a:pt x="916" y="0"/>
                    <a:pt x="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7394;p66">
              <a:extLst>
                <a:ext uri="{FF2B5EF4-FFF2-40B4-BE49-F238E27FC236}">
                  <a16:creationId xmlns:a16="http://schemas.microsoft.com/office/drawing/2014/main" id="{DFDC0358-1968-387C-0B61-1EA7F0A0A363}"/>
                </a:ext>
              </a:extLst>
            </p:cNvPr>
            <p:cNvSpPr/>
            <p:nvPr/>
          </p:nvSpPr>
          <p:spPr>
            <a:xfrm rot="-780876">
              <a:off x="10455465" y="3819100"/>
              <a:ext cx="40569" cy="40604"/>
            </a:xfrm>
            <a:custGeom>
              <a:avLst/>
              <a:gdLst/>
              <a:ahLst/>
              <a:cxnLst/>
              <a:rect l="l" t="t" r="r" b="b"/>
              <a:pathLst>
                <a:path w="1180" h="1181" extrusionOk="0">
                  <a:moveTo>
                    <a:pt x="590" y="1"/>
                  </a:moveTo>
                  <a:cubicBezTo>
                    <a:pt x="264" y="1"/>
                    <a:pt x="0" y="265"/>
                    <a:pt x="0" y="591"/>
                  </a:cubicBezTo>
                  <a:cubicBezTo>
                    <a:pt x="0" y="916"/>
                    <a:pt x="264" y="1180"/>
                    <a:pt x="590" y="1180"/>
                  </a:cubicBezTo>
                  <a:cubicBezTo>
                    <a:pt x="916" y="1180"/>
                    <a:pt x="1180" y="916"/>
                    <a:pt x="1180" y="591"/>
                  </a:cubicBezTo>
                  <a:cubicBezTo>
                    <a:pt x="1180" y="265"/>
                    <a:pt x="916" y="1"/>
                    <a:pt x="5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7395;p66">
              <a:extLst>
                <a:ext uri="{FF2B5EF4-FFF2-40B4-BE49-F238E27FC236}">
                  <a16:creationId xmlns:a16="http://schemas.microsoft.com/office/drawing/2014/main" id="{AE9EC36B-F9C5-2E46-B617-5DAD30F09CAF}"/>
                </a:ext>
              </a:extLst>
            </p:cNvPr>
            <p:cNvSpPr/>
            <p:nvPr/>
          </p:nvSpPr>
          <p:spPr>
            <a:xfrm rot="-780876">
              <a:off x="10487006" y="3887491"/>
              <a:ext cx="40569" cy="40569"/>
            </a:xfrm>
            <a:custGeom>
              <a:avLst/>
              <a:gdLst/>
              <a:ahLst/>
              <a:cxnLst/>
              <a:rect l="l" t="t" r="r" b="b"/>
              <a:pathLst>
                <a:path w="1180" h="1180" extrusionOk="0">
                  <a:moveTo>
                    <a:pt x="589" y="1"/>
                  </a:moveTo>
                  <a:cubicBezTo>
                    <a:pt x="264" y="1"/>
                    <a:pt x="0" y="266"/>
                    <a:pt x="0" y="591"/>
                  </a:cubicBezTo>
                  <a:cubicBezTo>
                    <a:pt x="0" y="916"/>
                    <a:pt x="264" y="1180"/>
                    <a:pt x="589" y="1180"/>
                  </a:cubicBezTo>
                  <a:cubicBezTo>
                    <a:pt x="916" y="1180"/>
                    <a:pt x="1180" y="916"/>
                    <a:pt x="1180" y="591"/>
                  </a:cubicBezTo>
                  <a:cubicBezTo>
                    <a:pt x="1180" y="266"/>
                    <a:pt x="916" y="1"/>
                    <a:pt x="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7396;p66">
              <a:extLst>
                <a:ext uri="{FF2B5EF4-FFF2-40B4-BE49-F238E27FC236}">
                  <a16:creationId xmlns:a16="http://schemas.microsoft.com/office/drawing/2014/main" id="{09A5C3C4-F71A-AE63-E4A9-82539E934FAF}"/>
                </a:ext>
              </a:extLst>
            </p:cNvPr>
            <p:cNvSpPr/>
            <p:nvPr/>
          </p:nvSpPr>
          <p:spPr>
            <a:xfrm rot="-780876">
              <a:off x="10508148" y="3836986"/>
              <a:ext cx="40569" cy="40569"/>
            </a:xfrm>
            <a:custGeom>
              <a:avLst/>
              <a:gdLst/>
              <a:ahLst/>
              <a:cxnLst/>
              <a:rect l="l" t="t" r="r" b="b"/>
              <a:pathLst>
                <a:path w="1180" h="1180" extrusionOk="0">
                  <a:moveTo>
                    <a:pt x="590" y="1"/>
                  </a:moveTo>
                  <a:cubicBezTo>
                    <a:pt x="264" y="1"/>
                    <a:pt x="0" y="264"/>
                    <a:pt x="0" y="591"/>
                  </a:cubicBezTo>
                  <a:cubicBezTo>
                    <a:pt x="0" y="916"/>
                    <a:pt x="264" y="1180"/>
                    <a:pt x="590" y="1180"/>
                  </a:cubicBezTo>
                  <a:cubicBezTo>
                    <a:pt x="916" y="1180"/>
                    <a:pt x="1180" y="916"/>
                    <a:pt x="1180" y="591"/>
                  </a:cubicBezTo>
                  <a:cubicBezTo>
                    <a:pt x="1180" y="264"/>
                    <a:pt x="916" y="1"/>
                    <a:pt x="5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7397;p66">
              <a:extLst>
                <a:ext uri="{FF2B5EF4-FFF2-40B4-BE49-F238E27FC236}">
                  <a16:creationId xmlns:a16="http://schemas.microsoft.com/office/drawing/2014/main" id="{F79B0E09-21DD-7E0F-7683-151F2172612E}"/>
                </a:ext>
              </a:extLst>
            </p:cNvPr>
            <p:cNvSpPr/>
            <p:nvPr/>
          </p:nvSpPr>
          <p:spPr>
            <a:xfrm rot="-780876">
              <a:off x="10494959" y="3779907"/>
              <a:ext cx="40569" cy="40604"/>
            </a:xfrm>
            <a:custGeom>
              <a:avLst/>
              <a:gdLst/>
              <a:ahLst/>
              <a:cxnLst/>
              <a:rect l="l" t="t" r="r" b="b"/>
              <a:pathLst>
                <a:path w="1180" h="1181" extrusionOk="0">
                  <a:moveTo>
                    <a:pt x="590" y="1"/>
                  </a:moveTo>
                  <a:cubicBezTo>
                    <a:pt x="264" y="1"/>
                    <a:pt x="0" y="265"/>
                    <a:pt x="0" y="591"/>
                  </a:cubicBezTo>
                  <a:cubicBezTo>
                    <a:pt x="0" y="916"/>
                    <a:pt x="264" y="1180"/>
                    <a:pt x="590" y="1180"/>
                  </a:cubicBezTo>
                  <a:cubicBezTo>
                    <a:pt x="916" y="1180"/>
                    <a:pt x="1180" y="916"/>
                    <a:pt x="1180" y="591"/>
                  </a:cubicBezTo>
                  <a:cubicBezTo>
                    <a:pt x="1180" y="265"/>
                    <a:pt x="916" y="1"/>
                    <a:pt x="5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7398;p66">
              <a:extLst>
                <a:ext uri="{FF2B5EF4-FFF2-40B4-BE49-F238E27FC236}">
                  <a16:creationId xmlns:a16="http://schemas.microsoft.com/office/drawing/2014/main" id="{D96FCEA8-8561-12F4-233B-D91B49DA190C}"/>
                </a:ext>
              </a:extLst>
            </p:cNvPr>
            <p:cNvSpPr/>
            <p:nvPr/>
          </p:nvSpPr>
          <p:spPr>
            <a:xfrm rot="-780876">
              <a:off x="10426301" y="3782862"/>
              <a:ext cx="40569" cy="40569"/>
            </a:xfrm>
            <a:custGeom>
              <a:avLst/>
              <a:gdLst/>
              <a:ahLst/>
              <a:cxnLst/>
              <a:rect l="l" t="t" r="r" b="b"/>
              <a:pathLst>
                <a:path w="1180" h="1180" extrusionOk="0">
                  <a:moveTo>
                    <a:pt x="589" y="0"/>
                  </a:moveTo>
                  <a:cubicBezTo>
                    <a:pt x="264" y="0"/>
                    <a:pt x="0" y="264"/>
                    <a:pt x="0" y="589"/>
                  </a:cubicBezTo>
                  <a:cubicBezTo>
                    <a:pt x="0" y="916"/>
                    <a:pt x="264" y="1180"/>
                    <a:pt x="589" y="1180"/>
                  </a:cubicBezTo>
                  <a:cubicBezTo>
                    <a:pt x="916" y="1180"/>
                    <a:pt x="1179" y="916"/>
                    <a:pt x="1179" y="589"/>
                  </a:cubicBezTo>
                  <a:cubicBezTo>
                    <a:pt x="1179" y="264"/>
                    <a:pt x="916" y="0"/>
                    <a:pt x="5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7399;p66">
              <a:extLst>
                <a:ext uri="{FF2B5EF4-FFF2-40B4-BE49-F238E27FC236}">
                  <a16:creationId xmlns:a16="http://schemas.microsoft.com/office/drawing/2014/main" id="{F691D873-D2A3-B774-FBCE-4E233F748F09}"/>
                </a:ext>
              </a:extLst>
            </p:cNvPr>
            <p:cNvSpPr/>
            <p:nvPr/>
          </p:nvSpPr>
          <p:spPr>
            <a:xfrm rot="-780876">
              <a:off x="10452957" y="3740180"/>
              <a:ext cx="40569" cy="40569"/>
            </a:xfrm>
            <a:custGeom>
              <a:avLst/>
              <a:gdLst/>
              <a:ahLst/>
              <a:cxnLst/>
              <a:rect l="l" t="t" r="r" b="b"/>
              <a:pathLst>
                <a:path w="1180" h="1180" extrusionOk="0">
                  <a:moveTo>
                    <a:pt x="589" y="0"/>
                  </a:moveTo>
                  <a:cubicBezTo>
                    <a:pt x="264" y="0"/>
                    <a:pt x="0" y="264"/>
                    <a:pt x="0" y="589"/>
                  </a:cubicBezTo>
                  <a:cubicBezTo>
                    <a:pt x="0" y="916"/>
                    <a:pt x="264" y="1180"/>
                    <a:pt x="589" y="1180"/>
                  </a:cubicBezTo>
                  <a:cubicBezTo>
                    <a:pt x="916" y="1180"/>
                    <a:pt x="1180" y="916"/>
                    <a:pt x="1180" y="589"/>
                  </a:cubicBezTo>
                  <a:cubicBezTo>
                    <a:pt x="1180" y="264"/>
                    <a:pt x="916" y="0"/>
                    <a:pt x="5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7400;p66">
              <a:extLst>
                <a:ext uri="{FF2B5EF4-FFF2-40B4-BE49-F238E27FC236}">
                  <a16:creationId xmlns:a16="http://schemas.microsoft.com/office/drawing/2014/main" id="{9CBC9900-F27A-6DBC-D447-8B2CD9974044}"/>
                </a:ext>
              </a:extLst>
            </p:cNvPr>
            <p:cNvSpPr/>
            <p:nvPr/>
          </p:nvSpPr>
          <p:spPr>
            <a:xfrm rot="-780876">
              <a:off x="10564853" y="3836223"/>
              <a:ext cx="40569" cy="40569"/>
            </a:xfrm>
            <a:custGeom>
              <a:avLst/>
              <a:gdLst/>
              <a:ahLst/>
              <a:cxnLst/>
              <a:rect l="l" t="t" r="r" b="b"/>
              <a:pathLst>
                <a:path w="1180" h="1180" extrusionOk="0">
                  <a:moveTo>
                    <a:pt x="590" y="0"/>
                  </a:moveTo>
                  <a:cubicBezTo>
                    <a:pt x="264" y="0"/>
                    <a:pt x="0" y="265"/>
                    <a:pt x="0" y="590"/>
                  </a:cubicBezTo>
                  <a:cubicBezTo>
                    <a:pt x="0" y="916"/>
                    <a:pt x="264" y="1179"/>
                    <a:pt x="590" y="1179"/>
                  </a:cubicBezTo>
                  <a:cubicBezTo>
                    <a:pt x="916" y="1179"/>
                    <a:pt x="1179" y="916"/>
                    <a:pt x="1179" y="590"/>
                  </a:cubicBezTo>
                  <a:cubicBezTo>
                    <a:pt x="1179" y="265"/>
                    <a:pt x="916" y="0"/>
                    <a:pt x="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7401;p66">
              <a:extLst>
                <a:ext uri="{FF2B5EF4-FFF2-40B4-BE49-F238E27FC236}">
                  <a16:creationId xmlns:a16="http://schemas.microsoft.com/office/drawing/2014/main" id="{C019B3E5-602E-31D1-BED8-BBE1D932593E}"/>
                </a:ext>
              </a:extLst>
            </p:cNvPr>
            <p:cNvSpPr/>
            <p:nvPr/>
          </p:nvSpPr>
          <p:spPr>
            <a:xfrm rot="-780876">
              <a:off x="10550074" y="3772284"/>
              <a:ext cx="40569" cy="40569"/>
            </a:xfrm>
            <a:custGeom>
              <a:avLst/>
              <a:gdLst/>
              <a:ahLst/>
              <a:cxnLst/>
              <a:rect l="l" t="t" r="r" b="b"/>
              <a:pathLst>
                <a:path w="1180" h="1180" extrusionOk="0">
                  <a:moveTo>
                    <a:pt x="590" y="0"/>
                  </a:moveTo>
                  <a:cubicBezTo>
                    <a:pt x="264" y="0"/>
                    <a:pt x="0" y="264"/>
                    <a:pt x="0" y="590"/>
                  </a:cubicBezTo>
                  <a:cubicBezTo>
                    <a:pt x="0" y="916"/>
                    <a:pt x="264" y="1179"/>
                    <a:pt x="590" y="1179"/>
                  </a:cubicBezTo>
                  <a:cubicBezTo>
                    <a:pt x="916" y="1179"/>
                    <a:pt x="1179" y="916"/>
                    <a:pt x="1179" y="590"/>
                  </a:cubicBezTo>
                  <a:cubicBezTo>
                    <a:pt x="1179" y="264"/>
                    <a:pt x="916" y="0"/>
                    <a:pt x="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7402;p66">
              <a:extLst>
                <a:ext uri="{FF2B5EF4-FFF2-40B4-BE49-F238E27FC236}">
                  <a16:creationId xmlns:a16="http://schemas.microsoft.com/office/drawing/2014/main" id="{3EA2E693-C42D-CE6E-245E-8BEFD89B1D41}"/>
                </a:ext>
              </a:extLst>
            </p:cNvPr>
            <p:cNvSpPr/>
            <p:nvPr/>
          </p:nvSpPr>
          <p:spPr>
            <a:xfrm rot="-780876">
              <a:off x="10515666" y="3727517"/>
              <a:ext cx="40604" cy="40604"/>
            </a:xfrm>
            <a:custGeom>
              <a:avLst/>
              <a:gdLst/>
              <a:ahLst/>
              <a:cxnLst/>
              <a:rect l="l" t="t" r="r" b="b"/>
              <a:pathLst>
                <a:path w="1181" h="1181" extrusionOk="0">
                  <a:moveTo>
                    <a:pt x="590" y="1"/>
                  </a:moveTo>
                  <a:cubicBezTo>
                    <a:pt x="265" y="1"/>
                    <a:pt x="0" y="265"/>
                    <a:pt x="0" y="590"/>
                  </a:cubicBezTo>
                  <a:cubicBezTo>
                    <a:pt x="0" y="915"/>
                    <a:pt x="265" y="1180"/>
                    <a:pt x="590" y="1180"/>
                  </a:cubicBezTo>
                  <a:cubicBezTo>
                    <a:pt x="916" y="1180"/>
                    <a:pt x="1181" y="916"/>
                    <a:pt x="1181" y="590"/>
                  </a:cubicBezTo>
                  <a:cubicBezTo>
                    <a:pt x="1181" y="265"/>
                    <a:pt x="916" y="1"/>
                    <a:pt x="5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7403;p66">
              <a:extLst>
                <a:ext uri="{FF2B5EF4-FFF2-40B4-BE49-F238E27FC236}">
                  <a16:creationId xmlns:a16="http://schemas.microsoft.com/office/drawing/2014/main" id="{AD00DF75-014A-5187-372A-96D3ACA9CCD2}"/>
                </a:ext>
              </a:extLst>
            </p:cNvPr>
            <p:cNvSpPr/>
            <p:nvPr/>
          </p:nvSpPr>
          <p:spPr>
            <a:xfrm rot="-780876">
              <a:off x="10571921" y="3722845"/>
              <a:ext cx="40569" cy="40569"/>
            </a:xfrm>
            <a:custGeom>
              <a:avLst/>
              <a:gdLst/>
              <a:ahLst/>
              <a:cxnLst/>
              <a:rect l="l" t="t" r="r" b="b"/>
              <a:pathLst>
                <a:path w="1180" h="1180" extrusionOk="0">
                  <a:moveTo>
                    <a:pt x="591" y="1"/>
                  </a:moveTo>
                  <a:cubicBezTo>
                    <a:pt x="264" y="1"/>
                    <a:pt x="1" y="264"/>
                    <a:pt x="1" y="590"/>
                  </a:cubicBezTo>
                  <a:cubicBezTo>
                    <a:pt x="1" y="916"/>
                    <a:pt x="264" y="1180"/>
                    <a:pt x="591" y="1180"/>
                  </a:cubicBezTo>
                  <a:cubicBezTo>
                    <a:pt x="916" y="1180"/>
                    <a:pt x="1180" y="916"/>
                    <a:pt x="1180" y="590"/>
                  </a:cubicBezTo>
                  <a:cubicBezTo>
                    <a:pt x="1180" y="264"/>
                    <a:pt x="916" y="1"/>
                    <a:pt x="5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7404;p66">
              <a:extLst>
                <a:ext uri="{FF2B5EF4-FFF2-40B4-BE49-F238E27FC236}">
                  <a16:creationId xmlns:a16="http://schemas.microsoft.com/office/drawing/2014/main" id="{B0291FA4-379A-E604-9AE4-2B4BEB3C7ECB}"/>
                </a:ext>
              </a:extLst>
            </p:cNvPr>
            <p:cNvSpPr/>
            <p:nvPr/>
          </p:nvSpPr>
          <p:spPr>
            <a:xfrm rot="-780876">
              <a:off x="10617416" y="3761653"/>
              <a:ext cx="40569" cy="40604"/>
            </a:xfrm>
            <a:custGeom>
              <a:avLst/>
              <a:gdLst/>
              <a:ahLst/>
              <a:cxnLst/>
              <a:rect l="l" t="t" r="r" b="b"/>
              <a:pathLst>
                <a:path w="1180" h="1181" extrusionOk="0">
                  <a:moveTo>
                    <a:pt x="591" y="1"/>
                  </a:moveTo>
                  <a:cubicBezTo>
                    <a:pt x="265" y="1"/>
                    <a:pt x="1" y="265"/>
                    <a:pt x="1" y="590"/>
                  </a:cubicBezTo>
                  <a:cubicBezTo>
                    <a:pt x="1" y="916"/>
                    <a:pt x="265" y="1180"/>
                    <a:pt x="591" y="1180"/>
                  </a:cubicBezTo>
                  <a:cubicBezTo>
                    <a:pt x="916" y="1180"/>
                    <a:pt x="1180" y="916"/>
                    <a:pt x="1180" y="590"/>
                  </a:cubicBezTo>
                  <a:cubicBezTo>
                    <a:pt x="1180" y="265"/>
                    <a:pt x="916" y="1"/>
                    <a:pt x="5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7405;p66">
              <a:extLst>
                <a:ext uri="{FF2B5EF4-FFF2-40B4-BE49-F238E27FC236}">
                  <a16:creationId xmlns:a16="http://schemas.microsoft.com/office/drawing/2014/main" id="{59404487-AA66-C172-1BA8-9129F46297BF}"/>
                </a:ext>
              </a:extLst>
            </p:cNvPr>
            <p:cNvSpPr/>
            <p:nvPr/>
          </p:nvSpPr>
          <p:spPr>
            <a:xfrm rot="-780876">
              <a:off x="10610139" y="3808179"/>
              <a:ext cx="40604" cy="40604"/>
            </a:xfrm>
            <a:custGeom>
              <a:avLst/>
              <a:gdLst/>
              <a:ahLst/>
              <a:cxnLst/>
              <a:rect l="l" t="t" r="r" b="b"/>
              <a:pathLst>
                <a:path w="1181" h="1181" extrusionOk="0">
                  <a:moveTo>
                    <a:pt x="591" y="1"/>
                  </a:moveTo>
                  <a:cubicBezTo>
                    <a:pt x="265" y="1"/>
                    <a:pt x="1" y="265"/>
                    <a:pt x="1" y="590"/>
                  </a:cubicBezTo>
                  <a:cubicBezTo>
                    <a:pt x="1" y="916"/>
                    <a:pt x="265" y="1180"/>
                    <a:pt x="591" y="1180"/>
                  </a:cubicBezTo>
                  <a:cubicBezTo>
                    <a:pt x="916" y="1180"/>
                    <a:pt x="1180" y="916"/>
                    <a:pt x="1180" y="590"/>
                  </a:cubicBezTo>
                  <a:cubicBezTo>
                    <a:pt x="1180" y="265"/>
                    <a:pt x="916" y="1"/>
                    <a:pt x="5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7406;p66">
              <a:extLst>
                <a:ext uri="{FF2B5EF4-FFF2-40B4-BE49-F238E27FC236}">
                  <a16:creationId xmlns:a16="http://schemas.microsoft.com/office/drawing/2014/main" id="{33795BFC-9CBE-078C-7012-696F7504CCEF}"/>
                </a:ext>
              </a:extLst>
            </p:cNvPr>
            <p:cNvSpPr/>
            <p:nvPr/>
          </p:nvSpPr>
          <p:spPr>
            <a:xfrm rot="-780876">
              <a:off x="10644705" y="3845536"/>
              <a:ext cx="40569" cy="40569"/>
            </a:xfrm>
            <a:custGeom>
              <a:avLst/>
              <a:gdLst/>
              <a:ahLst/>
              <a:cxnLst/>
              <a:rect l="l" t="t" r="r" b="b"/>
              <a:pathLst>
                <a:path w="1180" h="1180" extrusionOk="0">
                  <a:moveTo>
                    <a:pt x="589" y="0"/>
                  </a:moveTo>
                  <a:cubicBezTo>
                    <a:pt x="264" y="0"/>
                    <a:pt x="0" y="264"/>
                    <a:pt x="0" y="589"/>
                  </a:cubicBezTo>
                  <a:cubicBezTo>
                    <a:pt x="0" y="916"/>
                    <a:pt x="264" y="1179"/>
                    <a:pt x="589" y="1179"/>
                  </a:cubicBezTo>
                  <a:cubicBezTo>
                    <a:pt x="915" y="1179"/>
                    <a:pt x="1180" y="916"/>
                    <a:pt x="1180" y="589"/>
                  </a:cubicBezTo>
                  <a:cubicBezTo>
                    <a:pt x="1180" y="264"/>
                    <a:pt x="915" y="0"/>
                    <a:pt x="5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7407;p66">
              <a:extLst>
                <a:ext uri="{FF2B5EF4-FFF2-40B4-BE49-F238E27FC236}">
                  <a16:creationId xmlns:a16="http://schemas.microsoft.com/office/drawing/2014/main" id="{B88BC884-CE66-06E4-2C47-4F6BB76BB7D3}"/>
                </a:ext>
              </a:extLst>
            </p:cNvPr>
            <p:cNvSpPr/>
            <p:nvPr/>
          </p:nvSpPr>
          <p:spPr>
            <a:xfrm rot="-780876">
              <a:off x="10657777" y="3796616"/>
              <a:ext cx="45382" cy="40604"/>
            </a:xfrm>
            <a:custGeom>
              <a:avLst/>
              <a:gdLst/>
              <a:ahLst/>
              <a:cxnLst/>
              <a:rect l="l" t="t" r="r" b="b"/>
              <a:pathLst>
                <a:path w="1320" h="1181" extrusionOk="0">
                  <a:moveTo>
                    <a:pt x="661" y="1"/>
                  </a:moveTo>
                  <a:cubicBezTo>
                    <a:pt x="495" y="1"/>
                    <a:pt x="331" y="70"/>
                    <a:pt x="214" y="205"/>
                  </a:cubicBezTo>
                  <a:cubicBezTo>
                    <a:pt x="1" y="451"/>
                    <a:pt x="29" y="823"/>
                    <a:pt x="275" y="1037"/>
                  </a:cubicBezTo>
                  <a:cubicBezTo>
                    <a:pt x="387" y="1133"/>
                    <a:pt x="524" y="1180"/>
                    <a:pt x="660" y="1180"/>
                  </a:cubicBezTo>
                  <a:cubicBezTo>
                    <a:pt x="826" y="1180"/>
                    <a:pt x="990" y="1111"/>
                    <a:pt x="1107" y="975"/>
                  </a:cubicBezTo>
                  <a:cubicBezTo>
                    <a:pt x="1320" y="730"/>
                    <a:pt x="1292" y="357"/>
                    <a:pt x="1046" y="144"/>
                  </a:cubicBezTo>
                  <a:cubicBezTo>
                    <a:pt x="934" y="48"/>
                    <a:pt x="797" y="1"/>
                    <a:pt x="6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7408;p66">
              <a:extLst>
                <a:ext uri="{FF2B5EF4-FFF2-40B4-BE49-F238E27FC236}">
                  <a16:creationId xmlns:a16="http://schemas.microsoft.com/office/drawing/2014/main" id="{0A488E96-8797-464B-A8BB-09AF5A42CF6A}"/>
                </a:ext>
              </a:extLst>
            </p:cNvPr>
            <p:cNvSpPr/>
            <p:nvPr/>
          </p:nvSpPr>
          <p:spPr>
            <a:xfrm rot="-780876">
              <a:off x="10550092" y="3892352"/>
              <a:ext cx="40569" cy="40569"/>
            </a:xfrm>
            <a:custGeom>
              <a:avLst/>
              <a:gdLst/>
              <a:ahLst/>
              <a:cxnLst/>
              <a:rect l="l" t="t" r="r" b="b"/>
              <a:pathLst>
                <a:path w="1180" h="1180" extrusionOk="0">
                  <a:moveTo>
                    <a:pt x="589" y="1"/>
                  </a:moveTo>
                  <a:cubicBezTo>
                    <a:pt x="264" y="1"/>
                    <a:pt x="0" y="264"/>
                    <a:pt x="0" y="590"/>
                  </a:cubicBezTo>
                  <a:cubicBezTo>
                    <a:pt x="0" y="916"/>
                    <a:pt x="264" y="1180"/>
                    <a:pt x="589" y="1180"/>
                  </a:cubicBezTo>
                  <a:cubicBezTo>
                    <a:pt x="916" y="1180"/>
                    <a:pt x="1180" y="916"/>
                    <a:pt x="1180" y="590"/>
                  </a:cubicBezTo>
                  <a:cubicBezTo>
                    <a:pt x="1180" y="264"/>
                    <a:pt x="916" y="1"/>
                    <a:pt x="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7409;p66">
              <a:extLst>
                <a:ext uri="{FF2B5EF4-FFF2-40B4-BE49-F238E27FC236}">
                  <a16:creationId xmlns:a16="http://schemas.microsoft.com/office/drawing/2014/main" id="{98E2E4AE-CC19-63BC-9622-BA90E208508E}"/>
                </a:ext>
              </a:extLst>
            </p:cNvPr>
            <p:cNvSpPr/>
            <p:nvPr/>
          </p:nvSpPr>
          <p:spPr>
            <a:xfrm rot="-780876">
              <a:off x="10601877" y="3880382"/>
              <a:ext cx="40569" cy="40569"/>
            </a:xfrm>
            <a:custGeom>
              <a:avLst/>
              <a:gdLst/>
              <a:ahLst/>
              <a:cxnLst/>
              <a:rect l="l" t="t" r="r" b="b"/>
              <a:pathLst>
                <a:path w="1180" h="1180" extrusionOk="0">
                  <a:moveTo>
                    <a:pt x="590" y="1"/>
                  </a:moveTo>
                  <a:cubicBezTo>
                    <a:pt x="264" y="1"/>
                    <a:pt x="0" y="264"/>
                    <a:pt x="0" y="590"/>
                  </a:cubicBezTo>
                  <a:cubicBezTo>
                    <a:pt x="0" y="916"/>
                    <a:pt x="264" y="1180"/>
                    <a:pt x="590" y="1180"/>
                  </a:cubicBezTo>
                  <a:cubicBezTo>
                    <a:pt x="916" y="1180"/>
                    <a:pt x="1180" y="916"/>
                    <a:pt x="1180" y="590"/>
                  </a:cubicBezTo>
                  <a:cubicBezTo>
                    <a:pt x="1180" y="264"/>
                    <a:pt x="916" y="1"/>
                    <a:pt x="5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7410;p66">
              <a:extLst>
                <a:ext uri="{FF2B5EF4-FFF2-40B4-BE49-F238E27FC236}">
                  <a16:creationId xmlns:a16="http://schemas.microsoft.com/office/drawing/2014/main" id="{BB8A1A5E-8B8D-7B12-5C0D-F2EBABD276F2}"/>
                </a:ext>
              </a:extLst>
            </p:cNvPr>
            <p:cNvSpPr/>
            <p:nvPr/>
          </p:nvSpPr>
          <p:spPr>
            <a:xfrm rot="-780876">
              <a:off x="10566074" y="3937666"/>
              <a:ext cx="40604" cy="40604"/>
            </a:xfrm>
            <a:custGeom>
              <a:avLst/>
              <a:gdLst/>
              <a:ahLst/>
              <a:cxnLst/>
              <a:rect l="l" t="t" r="r" b="b"/>
              <a:pathLst>
                <a:path w="1181" h="1181" extrusionOk="0">
                  <a:moveTo>
                    <a:pt x="591" y="0"/>
                  </a:moveTo>
                  <a:cubicBezTo>
                    <a:pt x="266" y="0"/>
                    <a:pt x="1" y="265"/>
                    <a:pt x="1" y="590"/>
                  </a:cubicBezTo>
                  <a:cubicBezTo>
                    <a:pt x="1" y="916"/>
                    <a:pt x="266" y="1180"/>
                    <a:pt x="591" y="1180"/>
                  </a:cubicBezTo>
                  <a:cubicBezTo>
                    <a:pt x="916" y="1180"/>
                    <a:pt x="1180" y="916"/>
                    <a:pt x="1180" y="590"/>
                  </a:cubicBezTo>
                  <a:cubicBezTo>
                    <a:pt x="1180" y="265"/>
                    <a:pt x="916" y="0"/>
                    <a:pt x="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7411;p66">
              <a:extLst>
                <a:ext uri="{FF2B5EF4-FFF2-40B4-BE49-F238E27FC236}">
                  <a16:creationId xmlns:a16="http://schemas.microsoft.com/office/drawing/2014/main" id="{7DAAF8E1-5C5C-841F-28AD-A5FD6FA4E7C0}"/>
                </a:ext>
              </a:extLst>
            </p:cNvPr>
            <p:cNvSpPr/>
            <p:nvPr/>
          </p:nvSpPr>
          <p:spPr>
            <a:xfrm rot="-780876">
              <a:off x="10482475" y="3980355"/>
              <a:ext cx="46345" cy="40604"/>
            </a:xfrm>
            <a:custGeom>
              <a:avLst/>
              <a:gdLst/>
              <a:ahLst/>
              <a:cxnLst/>
              <a:rect l="l" t="t" r="r" b="b"/>
              <a:pathLst>
                <a:path w="1348" h="1181" extrusionOk="0">
                  <a:moveTo>
                    <a:pt x="674" y="1"/>
                  </a:moveTo>
                  <a:cubicBezTo>
                    <a:pt x="463" y="1"/>
                    <a:pt x="258" y="115"/>
                    <a:pt x="152" y="315"/>
                  </a:cubicBezTo>
                  <a:cubicBezTo>
                    <a:pt x="0" y="603"/>
                    <a:pt x="110" y="960"/>
                    <a:pt x="398" y="1112"/>
                  </a:cubicBezTo>
                  <a:cubicBezTo>
                    <a:pt x="486" y="1158"/>
                    <a:pt x="580" y="1180"/>
                    <a:pt x="673" y="1180"/>
                  </a:cubicBezTo>
                  <a:cubicBezTo>
                    <a:pt x="885" y="1180"/>
                    <a:pt x="1090" y="1066"/>
                    <a:pt x="1195" y="866"/>
                  </a:cubicBezTo>
                  <a:cubicBezTo>
                    <a:pt x="1347" y="578"/>
                    <a:pt x="1237" y="221"/>
                    <a:pt x="948" y="69"/>
                  </a:cubicBezTo>
                  <a:cubicBezTo>
                    <a:pt x="861" y="23"/>
                    <a:pt x="767" y="1"/>
                    <a:pt x="6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7412;p66">
              <a:extLst>
                <a:ext uri="{FF2B5EF4-FFF2-40B4-BE49-F238E27FC236}">
                  <a16:creationId xmlns:a16="http://schemas.microsoft.com/office/drawing/2014/main" id="{8CE09301-6F75-E8C8-4AEA-D4D578B2E1D5}"/>
                </a:ext>
              </a:extLst>
            </p:cNvPr>
            <p:cNvSpPr/>
            <p:nvPr/>
          </p:nvSpPr>
          <p:spPr>
            <a:xfrm rot="-780876">
              <a:off x="10419749" y="3994973"/>
              <a:ext cx="45314" cy="40604"/>
            </a:xfrm>
            <a:custGeom>
              <a:avLst/>
              <a:gdLst/>
              <a:ahLst/>
              <a:cxnLst/>
              <a:rect l="l" t="t" r="r" b="b"/>
              <a:pathLst>
                <a:path w="1318" h="1181" extrusionOk="0">
                  <a:moveTo>
                    <a:pt x="660" y="1"/>
                  </a:moveTo>
                  <a:cubicBezTo>
                    <a:pt x="407" y="1"/>
                    <a:pt x="172" y="166"/>
                    <a:pt x="95" y="421"/>
                  </a:cubicBezTo>
                  <a:cubicBezTo>
                    <a:pt x="1" y="733"/>
                    <a:pt x="178" y="1062"/>
                    <a:pt x="489" y="1156"/>
                  </a:cubicBezTo>
                  <a:cubicBezTo>
                    <a:pt x="546" y="1173"/>
                    <a:pt x="603" y="1181"/>
                    <a:pt x="660" y="1181"/>
                  </a:cubicBezTo>
                  <a:cubicBezTo>
                    <a:pt x="914" y="1181"/>
                    <a:pt x="1148" y="1015"/>
                    <a:pt x="1224" y="760"/>
                  </a:cubicBezTo>
                  <a:cubicBezTo>
                    <a:pt x="1318" y="448"/>
                    <a:pt x="1141" y="119"/>
                    <a:pt x="829" y="25"/>
                  </a:cubicBezTo>
                  <a:cubicBezTo>
                    <a:pt x="773" y="9"/>
                    <a:pt x="716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7413;p66">
              <a:extLst>
                <a:ext uri="{FF2B5EF4-FFF2-40B4-BE49-F238E27FC236}">
                  <a16:creationId xmlns:a16="http://schemas.microsoft.com/office/drawing/2014/main" id="{331FB6CD-795A-49B7-E26D-F4868384F38F}"/>
                </a:ext>
              </a:extLst>
            </p:cNvPr>
            <p:cNvSpPr/>
            <p:nvPr/>
          </p:nvSpPr>
          <p:spPr>
            <a:xfrm rot="-780876">
              <a:off x="10437757" y="3899576"/>
              <a:ext cx="40604" cy="40604"/>
            </a:xfrm>
            <a:custGeom>
              <a:avLst/>
              <a:gdLst/>
              <a:ahLst/>
              <a:cxnLst/>
              <a:rect l="l" t="t" r="r" b="b"/>
              <a:pathLst>
                <a:path w="1181" h="1181" extrusionOk="0">
                  <a:moveTo>
                    <a:pt x="591" y="1"/>
                  </a:moveTo>
                  <a:cubicBezTo>
                    <a:pt x="265" y="1"/>
                    <a:pt x="1" y="265"/>
                    <a:pt x="1" y="591"/>
                  </a:cubicBezTo>
                  <a:cubicBezTo>
                    <a:pt x="1" y="916"/>
                    <a:pt x="265" y="1180"/>
                    <a:pt x="591" y="1180"/>
                  </a:cubicBezTo>
                  <a:cubicBezTo>
                    <a:pt x="916" y="1180"/>
                    <a:pt x="1180" y="916"/>
                    <a:pt x="1180" y="591"/>
                  </a:cubicBezTo>
                  <a:cubicBezTo>
                    <a:pt x="1180" y="265"/>
                    <a:pt x="916" y="1"/>
                    <a:pt x="5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7414;p66">
              <a:extLst>
                <a:ext uri="{FF2B5EF4-FFF2-40B4-BE49-F238E27FC236}">
                  <a16:creationId xmlns:a16="http://schemas.microsoft.com/office/drawing/2014/main" id="{E0837976-23AC-4F8A-4E86-36603D8E00E3}"/>
                </a:ext>
              </a:extLst>
            </p:cNvPr>
            <p:cNvSpPr/>
            <p:nvPr/>
          </p:nvSpPr>
          <p:spPr>
            <a:xfrm rot="-780876">
              <a:off x="10449526" y="3950491"/>
              <a:ext cx="40604" cy="40604"/>
            </a:xfrm>
            <a:custGeom>
              <a:avLst/>
              <a:gdLst/>
              <a:ahLst/>
              <a:cxnLst/>
              <a:rect l="l" t="t" r="r" b="b"/>
              <a:pathLst>
                <a:path w="1181" h="1181" extrusionOk="0">
                  <a:moveTo>
                    <a:pt x="591" y="1"/>
                  </a:moveTo>
                  <a:cubicBezTo>
                    <a:pt x="265" y="1"/>
                    <a:pt x="1" y="265"/>
                    <a:pt x="1" y="590"/>
                  </a:cubicBezTo>
                  <a:cubicBezTo>
                    <a:pt x="1" y="916"/>
                    <a:pt x="265" y="1180"/>
                    <a:pt x="591" y="1180"/>
                  </a:cubicBezTo>
                  <a:cubicBezTo>
                    <a:pt x="916" y="1180"/>
                    <a:pt x="1180" y="916"/>
                    <a:pt x="1180" y="590"/>
                  </a:cubicBezTo>
                  <a:cubicBezTo>
                    <a:pt x="1180" y="265"/>
                    <a:pt x="916" y="1"/>
                    <a:pt x="5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7415;p66">
              <a:extLst>
                <a:ext uri="{FF2B5EF4-FFF2-40B4-BE49-F238E27FC236}">
                  <a16:creationId xmlns:a16="http://schemas.microsoft.com/office/drawing/2014/main" id="{09AE86CB-1402-97C6-AD5A-058D5A392060}"/>
                </a:ext>
              </a:extLst>
            </p:cNvPr>
            <p:cNvSpPr/>
            <p:nvPr/>
          </p:nvSpPr>
          <p:spPr>
            <a:xfrm rot="-780876">
              <a:off x="10501311" y="3938521"/>
              <a:ext cx="40604" cy="40604"/>
            </a:xfrm>
            <a:custGeom>
              <a:avLst/>
              <a:gdLst/>
              <a:ahLst/>
              <a:cxnLst/>
              <a:rect l="l" t="t" r="r" b="b"/>
              <a:pathLst>
                <a:path w="1181" h="1181" extrusionOk="0">
                  <a:moveTo>
                    <a:pt x="591" y="1"/>
                  </a:moveTo>
                  <a:cubicBezTo>
                    <a:pt x="265" y="1"/>
                    <a:pt x="1" y="265"/>
                    <a:pt x="1" y="590"/>
                  </a:cubicBezTo>
                  <a:cubicBezTo>
                    <a:pt x="1" y="916"/>
                    <a:pt x="265" y="1180"/>
                    <a:pt x="591" y="1180"/>
                  </a:cubicBezTo>
                  <a:cubicBezTo>
                    <a:pt x="916" y="1180"/>
                    <a:pt x="1180" y="916"/>
                    <a:pt x="1180" y="590"/>
                  </a:cubicBezTo>
                  <a:cubicBezTo>
                    <a:pt x="1180" y="265"/>
                    <a:pt x="916" y="1"/>
                    <a:pt x="5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7416;p66">
              <a:extLst>
                <a:ext uri="{FF2B5EF4-FFF2-40B4-BE49-F238E27FC236}">
                  <a16:creationId xmlns:a16="http://schemas.microsoft.com/office/drawing/2014/main" id="{30DF1B10-0289-1A79-F353-518B56F5D768}"/>
                </a:ext>
              </a:extLst>
            </p:cNvPr>
            <p:cNvSpPr/>
            <p:nvPr/>
          </p:nvSpPr>
          <p:spPr>
            <a:xfrm rot="-780876">
              <a:off x="10400881" y="3944162"/>
              <a:ext cx="40604" cy="40569"/>
            </a:xfrm>
            <a:custGeom>
              <a:avLst/>
              <a:gdLst/>
              <a:ahLst/>
              <a:cxnLst/>
              <a:rect l="l" t="t" r="r" b="b"/>
              <a:pathLst>
                <a:path w="1181" h="1180" extrusionOk="0">
                  <a:moveTo>
                    <a:pt x="591" y="0"/>
                  </a:moveTo>
                  <a:cubicBezTo>
                    <a:pt x="265" y="0"/>
                    <a:pt x="1" y="265"/>
                    <a:pt x="1" y="591"/>
                  </a:cubicBezTo>
                  <a:cubicBezTo>
                    <a:pt x="1" y="916"/>
                    <a:pt x="265" y="1180"/>
                    <a:pt x="591" y="1180"/>
                  </a:cubicBezTo>
                  <a:cubicBezTo>
                    <a:pt x="916" y="1180"/>
                    <a:pt x="1180" y="916"/>
                    <a:pt x="1180" y="591"/>
                  </a:cubicBezTo>
                  <a:cubicBezTo>
                    <a:pt x="1180" y="265"/>
                    <a:pt x="916" y="0"/>
                    <a:pt x="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7417;p66">
            <a:extLst>
              <a:ext uri="{FF2B5EF4-FFF2-40B4-BE49-F238E27FC236}">
                <a16:creationId xmlns:a16="http://schemas.microsoft.com/office/drawing/2014/main" id="{0EF859B0-5277-BCE5-32C1-E813A6547638}"/>
              </a:ext>
            </a:extLst>
          </p:cNvPr>
          <p:cNvGrpSpPr/>
          <p:nvPr/>
        </p:nvGrpSpPr>
        <p:grpSpPr>
          <a:xfrm rot="2365709">
            <a:off x="7562725" y="637005"/>
            <a:ext cx="494201" cy="709999"/>
            <a:chOff x="3036318" y="3285137"/>
            <a:chExt cx="494213" cy="710016"/>
          </a:xfrm>
        </p:grpSpPr>
        <p:sp>
          <p:nvSpPr>
            <p:cNvPr id="213" name="Google Shape;7418;p66">
              <a:extLst>
                <a:ext uri="{FF2B5EF4-FFF2-40B4-BE49-F238E27FC236}">
                  <a16:creationId xmlns:a16="http://schemas.microsoft.com/office/drawing/2014/main" id="{7F6140F4-CDE5-045D-CBDC-6D7549A22FF5}"/>
                </a:ext>
              </a:extLst>
            </p:cNvPr>
            <p:cNvSpPr/>
            <p:nvPr/>
          </p:nvSpPr>
          <p:spPr>
            <a:xfrm>
              <a:off x="3036318" y="3285137"/>
              <a:ext cx="494213" cy="710016"/>
            </a:xfrm>
            <a:custGeom>
              <a:avLst/>
              <a:gdLst/>
              <a:ahLst/>
              <a:cxnLst/>
              <a:rect l="l" t="t" r="r" b="b"/>
              <a:pathLst>
                <a:path w="14375" h="20652" extrusionOk="0">
                  <a:moveTo>
                    <a:pt x="8329" y="0"/>
                  </a:moveTo>
                  <a:cubicBezTo>
                    <a:pt x="8039" y="0"/>
                    <a:pt x="7749" y="35"/>
                    <a:pt x="7460" y="105"/>
                  </a:cubicBezTo>
                  <a:cubicBezTo>
                    <a:pt x="7413" y="114"/>
                    <a:pt x="7366" y="125"/>
                    <a:pt x="7318" y="141"/>
                  </a:cubicBezTo>
                  <a:cubicBezTo>
                    <a:pt x="6687" y="312"/>
                    <a:pt x="6070" y="648"/>
                    <a:pt x="5487" y="1123"/>
                  </a:cubicBezTo>
                  <a:cubicBezTo>
                    <a:pt x="4856" y="1642"/>
                    <a:pt x="4277" y="2240"/>
                    <a:pt x="3886" y="2955"/>
                  </a:cubicBezTo>
                  <a:cubicBezTo>
                    <a:pt x="3361" y="3915"/>
                    <a:pt x="3206" y="5030"/>
                    <a:pt x="2816" y="6048"/>
                  </a:cubicBezTo>
                  <a:cubicBezTo>
                    <a:pt x="2799" y="6090"/>
                    <a:pt x="2783" y="6130"/>
                    <a:pt x="2765" y="6170"/>
                  </a:cubicBezTo>
                  <a:cubicBezTo>
                    <a:pt x="2729" y="6263"/>
                    <a:pt x="2689" y="6356"/>
                    <a:pt x="2646" y="6446"/>
                  </a:cubicBezTo>
                  <a:cubicBezTo>
                    <a:pt x="2368" y="7032"/>
                    <a:pt x="1987" y="7562"/>
                    <a:pt x="1650" y="8114"/>
                  </a:cubicBezTo>
                  <a:cubicBezTo>
                    <a:pt x="923" y="9303"/>
                    <a:pt x="391" y="10631"/>
                    <a:pt x="161" y="11997"/>
                  </a:cubicBezTo>
                  <a:cubicBezTo>
                    <a:pt x="154" y="12036"/>
                    <a:pt x="147" y="12074"/>
                    <a:pt x="143" y="12113"/>
                  </a:cubicBezTo>
                  <a:cubicBezTo>
                    <a:pt x="28" y="12861"/>
                    <a:pt x="1" y="13619"/>
                    <a:pt x="84" y="14373"/>
                  </a:cubicBezTo>
                  <a:cubicBezTo>
                    <a:pt x="167" y="15137"/>
                    <a:pt x="375" y="15894"/>
                    <a:pt x="691" y="16601"/>
                  </a:cubicBezTo>
                  <a:cubicBezTo>
                    <a:pt x="706" y="16639"/>
                    <a:pt x="724" y="16677"/>
                    <a:pt x="741" y="16713"/>
                  </a:cubicBezTo>
                  <a:cubicBezTo>
                    <a:pt x="1327" y="17967"/>
                    <a:pt x="2260" y="19050"/>
                    <a:pt x="3472" y="19706"/>
                  </a:cubicBezTo>
                  <a:cubicBezTo>
                    <a:pt x="3514" y="19728"/>
                    <a:pt x="3554" y="19751"/>
                    <a:pt x="3598" y="19771"/>
                  </a:cubicBezTo>
                  <a:cubicBezTo>
                    <a:pt x="3636" y="19791"/>
                    <a:pt x="3676" y="19812"/>
                    <a:pt x="3715" y="19830"/>
                  </a:cubicBezTo>
                  <a:cubicBezTo>
                    <a:pt x="4572" y="20247"/>
                    <a:pt x="5518" y="20462"/>
                    <a:pt x="6466" y="20572"/>
                  </a:cubicBezTo>
                  <a:cubicBezTo>
                    <a:pt x="6910" y="20624"/>
                    <a:pt x="7360" y="20651"/>
                    <a:pt x="7811" y="20651"/>
                  </a:cubicBezTo>
                  <a:cubicBezTo>
                    <a:pt x="8738" y="20651"/>
                    <a:pt x="9668" y="20535"/>
                    <a:pt x="10543" y="20276"/>
                  </a:cubicBezTo>
                  <a:cubicBezTo>
                    <a:pt x="10579" y="20265"/>
                    <a:pt x="10618" y="20254"/>
                    <a:pt x="10654" y="20240"/>
                  </a:cubicBezTo>
                  <a:cubicBezTo>
                    <a:pt x="11391" y="20010"/>
                    <a:pt x="12088" y="19677"/>
                    <a:pt x="12713" y="19219"/>
                  </a:cubicBezTo>
                  <a:cubicBezTo>
                    <a:pt x="13037" y="18531"/>
                    <a:pt x="13318" y="17818"/>
                    <a:pt x="13549" y="17086"/>
                  </a:cubicBezTo>
                  <a:cubicBezTo>
                    <a:pt x="13560" y="17047"/>
                    <a:pt x="13572" y="17011"/>
                    <a:pt x="13584" y="16975"/>
                  </a:cubicBezTo>
                  <a:cubicBezTo>
                    <a:pt x="14072" y="15397"/>
                    <a:pt x="14348" y="13723"/>
                    <a:pt x="14370" y="11991"/>
                  </a:cubicBezTo>
                  <a:cubicBezTo>
                    <a:pt x="14373" y="11955"/>
                    <a:pt x="14375" y="11917"/>
                    <a:pt x="14373" y="11878"/>
                  </a:cubicBezTo>
                  <a:cubicBezTo>
                    <a:pt x="14375" y="11829"/>
                    <a:pt x="14375" y="11779"/>
                    <a:pt x="14375" y="11729"/>
                  </a:cubicBezTo>
                  <a:cubicBezTo>
                    <a:pt x="14375" y="9495"/>
                    <a:pt x="13960" y="7357"/>
                    <a:pt x="13202" y="5388"/>
                  </a:cubicBezTo>
                  <a:cubicBezTo>
                    <a:pt x="13189" y="5350"/>
                    <a:pt x="13172" y="5312"/>
                    <a:pt x="13157" y="5273"/>
                  </a:cubicBezTo>
                  <a:cubicBezTo>
                    <a:pt x="12512" y="3629"/>
                    <a:pt x="11628" y="2105"/>
                    <a:pt x="10545" y="743"/>
                  </a:cubicBezTo>
                  <a:cubicBezTo>
                    <a:pt x="10401" y="639"/>
                    <a:pt x="10255" y="549"/>
                    <a:pt x="10108" y="467"/>
                  </a:cubicBezTo>
                  <a:cubicBezTo>
                    <a:pt x="10070" y="447"/>
                    <a:pt x="10031" y="427"/>
                    <a:pt x="9995" y="409"/>
                  </a:cubicBezTo>
                  <a:cubicBezTo>
                    <a:pt x="9452" y="133"/>
                    <a:pt x="8891" y="0"/>
                    <a:pt x="8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7419;p66">
              <a:extLst>
                <a:ext uri="{FF2B5EF4-FFF2-40B4-BE49-F238E27FC236}">
                  <a16:creationId xmlns:a16="http://schemas.microsoft.com/office/drawing/2014/main" id="{477A3134-73A4-FC78-19EE-BDE1816CD124}"/>
                </a:ext>
              </a:extLst>
            </p:cNvPr>
            <p:cNvSpPr/>
            <p:nvPr/>
          </p:nvSpPr>
          <p:spPr>
            <a:xfrm>
              <a:off x="3132616" y="3470342"/>
              <a:ext cx="270605" cy="446699"/>
            </a:xfrm>
            <a:custGeom>
              <a:avLst/>
              <a:gdLst/>
              <a:ahLst/>
              <a:cxnLst/>
              <a:rect l="l" t="t" r="r" b="b"/>
              <a:pathLst>
                <a:path w="7871" h="12993" extrusionOk="0">
                  <a:moveTo>
                    <a:pt x="4936" y="1"/>
                  </a:moveTo>
                  <a:cubicBezTo>
                    <a:pt x="3993" y="1"/>
                    <a:pt x="3120" y="697"/>
                    <a:pt x="2507" y="1455"/>
                  </a:cubicBezTo>
                  <a:cubicBezTo>
                    <a:pt x="506" y="3932"/>
                    <a:pt x="0" y="7529"/>
                    <a:pt x="1239" y="10462"/>
                  </a:cubicBezTo>
                  <a:cubicBezTo>
                    <a:pt x="1670" y="11485"/>
                    <a:pt x="2333" y="12459"/>
                    <a:pt x="3307" y="12992"/>
                  </a:cubicBezTo>
                  <a:cubicBezTo>
                    <a:pt x="4364" y="12907"/>
                    <a:pt x="5341" y="12227"/>
                    <a:pt x="6002" y="11398"/>
                  </a:cubicBezTo>
                  <a:cubicBezTo>
                    <a:pt x="7312" y="9757"/>
                    <a:pt x="7871" y="7603"/>
                    <a:pt x="7817" y="5527"/>
                  </a:cubicBezTo>
                  <a:cubicBezTo>
                    <a:pt x="7790" y="4498"/>
                    <a:pt x="7614" y="3469"/>
                    <a:pt x="7276" y="2496"/>
                  </a:cubicBezTo>
                  <a:cubicBezTo>
                    <a:pt x="7103" y="1996"/>
                    <a:pt x="6840" y="1571"/>
                    <a:pt x="6508" y="1158"/>
                  </a:cubicBezTo>
                  <a:cubicBezTo>
                    <a:pt x="6260" y="847"/>
                    <a:pt x="5695" y="110"/>
                    <a:pt x="5284" y="33"/>
                  </a:cubicBezTo>
                  <a:cubicBezTo>
                    <a:pt x="5167" y="11"/>
                    <a:pt x="5051" y="1"/>
                    <a:pt x="4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7420;p66">
              <a:extLst>
                <a:ext uri="{FF2B5EF4-FFF2-40B4-BE49-F238E27FC236}">
                  <a16:creationId xmlns:a16="http://schemas.microsoft.com/office/drawing/2014/main" id="{4ED25542-9E78-864D-939D-6FBEE0D8BA0A}"/>
                </a:ext>
              </a:extLst>
            </p:cNvPr>
            <p:cNvSpPr/>
            <p:nvPr/>
          </p:nvSpPr>
          <p:spPr>
            <a:xfrm>
              <a:off x="3155822" y="3288713"/>
              <a:ext cx="137039" cy="678180"/>
            </a:xfrm>
            <a:custGeom>
              <a:avLst/>
              <a:gdLst/>
              <a:ahLst/>
              <a:cxnLst/>
              <a:rect l="l" t="t" r="r" b="b"/>
              <a:pathLst>
                <a:path w="3986" h="19726" extrusionOk="0">
                  <a:moveTo>
                    <a:pt x="3985" y="1"/>
                  </a:moveTo>
                  <a:lnTo>
                    <a:pt x="3985" y="1"/>
                  </a:lnTo>
                  <a:cubicBezTo>
                    <a:pt x="3938" y="10"/>
                    <a:pt x="3890" y="21"/>
                    <a:pt x="3843" y="37"/>
                  </a:cubicBezTo>
                  <a:cubicBezTo>
                    <a:pt x="2968" y="1821"/>
                    <a:pt x="2239" y="3681"/>
                    <a:pt x="1660" y="5587"/>
                  </a:cubicBezTo>
                  <a:cubicBezTo>
                    <a:pt x="1647" y="5627"/>
                    <a:pt x="1633" y="5668"/>
                    <a:pt x="1622" y="5706"/>
                  </a:cubicBezTo>
                  <a:cubicBezTo>
                    <a:pt x="1401" y="6444"/>
                    <a:pt x="1202" y="7185"/>
                    <a:pt x="1026" y="7934"/>
                  </a:cubicBezTo>
                  <a:lnTo>
                    <a:pt x="1026" y="7936"/>
                  </a:lnTo>
                  <a:cubicBezTo>
                    <a:pt x="747" y="9113"/>
                    <a:pt x="526" y="10306"/>
                    <a:pt x="361" y="11509"/>
                  </a:cubicBezTo>
                  <a:cubicBezTo>
                    <a:pt x="355" y="11545"/>
                    <a:pt x="350" y="11583"/>
                    <a:pt x="343" y="11622"/>
                  </a:cubicBezTo>
                  <a:cubicBezTo>
                    <a:pt x="228" y="12480"/>
                    <a:pt x="142" y="13344"/>
                    <a:pt x="86" y="14210"/>
                  </a:cubicBezTo>
                  <a:lnTo>
                    <a:pt x="86" y="14213"/>
                  </a:lnTo>
                  <a:cubicBezTo>
                    <a:pt x="36" y="14954"/>
                    <a:pt x="9" y="15696"/>
                    <a:pt x="5" y="16438"/>
                  </a:cubicBezTo>
                  <a:cubicBezTo>
                    <a:pt x="2" y="16476"/>
                    <a:pt x="2" y="16512"/>
                    <a:pt x="5" y="16551"/>
                  </a:cubicBezTo>
                  <a:cubicBezTo>
                    <a:pt x="0" y="17593"/>
                    <a:pt x="38" y="18633"/>
                    <a:pt x="122" y="19668"/>
                  </a:cubicBezTo>
                  <a:cubicBezTo>
                    <a:pt x="160" y="19688"/>
                    <a:pt x="201" y="19708"/>
                    <a:pt x="239" y="19726"/>
                  </a:cubicBezTo>
                  <a:cubicBezTo>
                    <a:pt x="151" y="18671"/>
                    <a:pt x="111" y="17611"/>
                    <a:pt x="118" y="16551"/>
                  </a:cubicBezTo>
                  <a:cubicBezTo>
                    <a:pt x="115" y="16512"/>
                    <a:pt x="115" y="16476"/>
                    <a:pt x="118" y="16438"/>
                  </a:cubicBezTo>
                  <a:cubicBezTo>
                    <a:pt x="120" y="15823"/>
                    <a:pt x="140" y="15207"/>
                    <a:pt x="173" y="14593"/>
                  </a:cubicBezTo>
                  <a:lnTo>
                    <a:pt x="173" y="14588"/>
                  </a:lnTo>
                  <a:cubicBezTo>
                    <a:pt x="230" y="13595"/>
                    <a:pt x="325" y="12600"/>
                    <a:pt x="461" y="11612"/>
                  </a:cubicBezTo>
                  <a:cubicBezTo>
                    <a:pt x="465" y="11576"/>
                    <a:pt x="470" y="11538"/>
                    <a:pt x="476" y="11500"/>
                  </a:cubicBezTo>
                  <a:cubicBezTo>
                    <a:pt x="656" y="10186"/>
                    <a:pt x="907" y="8883"/>
                    <a:pt x="1223" y="7598"/>
                  </a:cubicBezTo>
                  <a:cubicBezTo>
                    <a:pt x="1381" y="6958"/>
                    <a:pt x="1554" y="6320"/>
                    <a:pt x="1746" y="5688"/>
                  </a:cubicBezTo>
                  <a:cubicBezTo>
                    <a:pt x="1757" y="5647"/>
                    <a:pt x="1771" y="5607"/>
                    <a:pt x="1782" y="5569"/>
                  </a:cubicBezTo>
                  <a:cubicBezTo>
                    <a:pt x="2365" y="3654"/>
                    <a:pt x="3103" y="1792"/>
                    <a:pt x="3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7421;p66">
              <a:extLst>
                <a:ext uri="{FF2B5EF4-FFF2-40B4-BE49-F238E27FC236}">
                  <a16:creationId xmlns:a16="http://schemas.microsoft.com/office/drawing/2014/main" id="{D4DA3BAB-51DE-30D8-8149-F2A7D8BA6264}"/>
                </a:ext>
              </a:extLst>
            </p:cNvPr>
            <p:cNvSpPr/>
            <p:nvPr/>
          </p:nvSpPr>
          <p:spPr>
            <a:xfrm>
              <a:off x="3379566" y="3299164"/>
              <a:ext cx="23069" cy="683062"/>
            </a:xfrm>
            <a:custGeom>
              <a:avLst/>
              <a:gdLst/>
              <a:ahLst/>
              <a:cxnLst/>
              <a:rect l="l" t="t" r="r" b="b"/>
              <a:pathLst>
                <a:path w="671" h="19868" extrusionOk="0">
                  <a:moveTo>
                    <a:pt x="11" y="1"/>
                  </a:moveTo>
                  <a:lnTo>
                    <a:pt x="11" y="1"/>
                  </a:lnTo>
                  <a:cubicBezTo>
                    <a:pt x="0" y="1590"/>
                    <a:pt x="2" y="3186"/>
                    <a:pt x="19" y="4782"/>
                  </a:cubicBezTo>
                  <a:lnTo>
                    <a:pt x="19" y="4895"/>
                  </a:lnTo>
                  <a:cubicBezTo>
                    <a:pt x="28" y="5722"/>
                    <a:pt x="39" y="6550"/>
                    <a:pt x="57" y="7377"/>
                  </a:cubicBezTo>
                  <a:lnTo>
                    <a:pt x="57" y="7380"/>
                  </a:lnTo>
                  <a:cubicBezTo>
                    <a:pt x="77" y="8627"/>
                    <a:pt x="109" y="9874"/>
                    <a:pt x="150" y="11121"/>
                  </a:cubicBezTo>
                  <a:cubicBezTo>
                    <a:pt x="150" y="11159"/>
                    <a:pt x="152" y="11196"/>
                    <a:pt x="152" y="11232"/>
                  </a:cubicBezTo>
                  <a:cubicBezTo>
                    <a:pt x="177" y="12019"/>
                    <a:pt x="206" y="12806"/>
                    <a:pt x="237" y="13593"/>
                  </a:cubicBezTo>
                  <a:lnTo>
                    <a:pt x="237" y="13595"/>
                  </a:lnTo>
                  <a:cubicBezTo>
                    <a:pt x="273" y="14504"/>
                    <a:pt x="314" y="15410"/>
                    <a:pt x="359" y="16319"/>
                  </a:cubicBezTo>
                  <a:cubicBezTo>
                    <a:pt x="361" y="16355"/>
                    <a:pt x="363" y="16394"/>
                    <a:pt x="366" y="16432"/>
                  </a:cubicBezTo>
                  <a:cubicBezTo>
                    <a:pt x="425" y="17580"/>
                    <a:pt x="488" y="18726"/>
                    <a:pt x="560" y="19868"/>
                  </a:cubicBezTo>
                  <a:cubicBezTo>
                    <a:pt x="596" y="19857"/>
                    <a:pt x="634" y="19846"/>
                    <a:pt x="671" y="19832"/>
                  </a:cubicBezTo>
                  <a:cubicBezTo>
                    <a:pt x="600" y="18702"/>
                    <a:pt x="538" y="17573"/>
                    <a:pt x="479" y="16438"/>
                  </a:cubicBezTo>
                  <a:cubicBezTo>
                    <a:pt x="476" y="16400"/>
                    <a:pt x="476" y="16364"/>
                    <a:pt x="474" y="16326"/>
                  </a:cubicBezTo>
                  <a:cubicBezTo>
                    <a:pt x="423" y="15297"/>
                    <a:pt x="377" y="14264"/>
                    <a:pt x="337" y="13234"/>
                  </a:cubicBezTo>
                  <a:cubicBezTo>
                    <a:pt x="310" y="12569"/>
                    <a:pt x="287" y="11901"/>
                    <a:pt x="264" y="11236"/>
                  </a:cubicBezTo>
                  <a:cubicBezTo>
                    <a:pt x="264" y="11198"/>
                    <a:pt x="262" y="11161"/>
                    <a:pt x="262" y="11125"/>
                  </a:cubicBezTo>
                  <a:cubicBezTo>
                    <a:pt x="226" y="9993"/>
                    <a:pt x="197" y="8864"/>
                    <a:pt x="177" y="7732"/>
                  </a:cubicBezTo>
                  <a:lnTo>
                    <a:pt x="177" y="7730"/>
                  </a:lnTo>
                  <a:cubicBezTo>
                    <a:pt x="157" y="6783"/>
                    <a:pt x="140" y="5837"/>
                    <a:pt x="131" y="4890"/>
                  </a:cubicBezTo>
                  <a:lnTo>
                    <a:pt x="131" y="4777"/>
                  </a:lnTo>
                  <a:cubicBezTo>
                    <a:pt x="115" y="3203"/>
                    <a:pt x="113" y="1630"/>
                    <a:pt x="124" y="60"/>
                  </a:cubicBezTo>
                  <a:cubicBezTo>
                    <a:pt x="86" y="40"/>
                    <a:pt x="48" y="19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7422;p66">
              <a:extLst>
                <a:ext uri="{FF2B5EF4-FFF2-40B4-BE49-F238E27FC236}">
                  <a16:creationId xmlns:a16="http://schemas.microsoft.com/office/drawing/2014/main" id="{61D65380-58B1-C45D-69A2-1EFD456B6DFC}"/>
                </a:ext>
              </a:extLst>
            </p:cNvPr>
            <p:cNvSpPr/>
            <p:nvPr/>
          </p:nvSpPr>
          <p:spPr>
            <a:xfrm>
              <a:off x="3131378" y="3462881"/>
              <a:ext cx="358858" cy="34414"/>
            </a:xfrm>
            <a:custGeom>
              <a:avLst/>
              <a:gdLst/>
              <a:ahLst/>
              <a:cxnLst/>
              <a:rect l="l" t="t" r="r" b="b"/>
              <a:pathLst>
                <a:path w="10438" h="1001" extrusionOk="0">
                  <a:moveTo>
                    <a:pt x="8229" y="0"/>
                  </a:moveTo>
                  <a:cubicBezTo>
                    <a:pt x="7941" y="0"/>
                    <a:pt x="7648" y="5"/>
                    <a:pt x="7350" y="15"/>
                  </a:cubicBezTo>
                  <a:cubicBezTo>
                    <a:pt x="7314" y="15"/>
                    <a:pt x="7275" y="18"/>
                    <a:pt x="7237" y="20"/>
                  </a:cubicBezTo>
                  <a:lnTo>
                    <a:pt x="7206" y="20"/>
                  </a:lnTo>
                  <a:cubicBezTo>
                    <a:pt x="5630" y="80"/>
                    <a:pt x="4048" y="275"/>
                    <a:pt x="2492" y="503"/>
                  </a:cubicBezTo>
                  <a:cubicBezTo>
                    <a:pt x="2452" y="507"/>
                    <a:pt x="2411" y="514"/>
                    <a:pt x="2370" y="521"/>
                  </a:cubicBezTo>
                  <a:cubicBezTo>
                    <a:pt x="1755" y="608"/>
                    <a:pt x="1142" y="705"/>
                    <a:pt x="537" y="800"/>
                  </a:cubicBezTo>
                  <a:cubicBezTo>
                    <a:pt x="375" y="825"/>
                    <a:pt x="213" y="851"/>
                    <a:pt x="51" y="878"/>
                  </a:cubicBezTo>
                  <a:cubicBezTo>
                    <a:pt x="34" y="920"/>
                    <a:pt x="18" y="960"/>
                    <a:pt x="0" y="1000"/>
                  </a:cubicBezTo>
                  <a:cubicBezTo>
                    <a:pt x="188" y="971"/>
                    <a:pt x="372" y="942"/>
                    <a:pt x="555" y="913"/>
                  </a:cubicBezTo>
                  <a:cubicBezTo>
                    <a:pt x="1144" y="820"/>
                    <a:pt x="1737" y="727"/>
                    <a:pt x="2332" y="640"/>
                  </a:cubicBezTo>
                  <a:cubicBezTo>
                    <a:pt x="2372" y="633"/>
                    <a:pt x="2416" y="627"/>
                    <a:pt x="2456" y="621"/>
                  </a:cubicBezTo>
                  <a:cubicBezTo>
                    <a:pt x="3015" y="538"/>
                    <a:pt x="3575" y="461"/>
                    <a:pt x="4136" y="394"/>
                  </a:cubicBezTo>
                  <a:lnTo>
                    <a:pt x="4138" y="394"/>
                  </a:lnTo>
                  <a:cubicBezTo>
                    <a:pt x="4544" y="344"/>
                    <a:pt x="4950" y="299"/>
                    <a:pt x="5356" y="261"/>
                  </a:cubicBezTo>
                  <a:lnTo>
                    <a:pt x="5359" y="261"/>
                  </a:lnTo>
                  <a:cubicBezTo>
                    <a:pt x="5976" y="202"/>
                    <a:pt x="6592" y="157"/>
                    <a:pt x="7210" y="133"/>
                  </a:cubicBezTo>
                  <a:lnTo>
                    <a:pt x="7237" y="133"/>
                  </a:lnTo>
                  <a:cubicBezTo>
                    <a:pt x="7275" y="130"/>
                    <a:pt x="7314" y="128"/>
                    <a:pt x="7350" y="128"/>
                  </a:cubicBezTo>
                  <a:cubicBezTo>
                    <a:pt x="7651" y="118"/>
                    <a:pt x="7948" y="113"/>
                    <a:pt x="8239" y="113"/>
                  </a:cubicBezTo>
                  <a:cubicBezTo>
                    <a:pt x="9004" y="113"/>
                    <a:pt x="9736" y="148"/>
                    <a:pt x="10437" y="218"/>
                  </a:cubicBezTo>
                  <a:cubicBezTo>
                    <a:pt x="10424" y="180"/>
                    <a:pt x="10407" y="142"/>
                    <a:pt x="10392" y="103"/>
                  </a:cubicBezTo>
                  <a:cubicBezTo>
                    <a:pt x="9700" y="35"/>
                    <a:pt x="8981" y="0"/>
                    <a:pt x="82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7423;p66">
              <a:extLst>
                <a:ext uri="{FF2B5EF4-FFF2-40B4-BE49-F238E27FC236}">
                  <a16:creationId xmlns:a16="http://schemas.microsoft.com/office/drawing/2014/main" id="{1A0F70AB-E47C-A505-5B9C-509DFAA9F765}"/>
                </a:ext>
              </a:extLst>
            </p:cNvPr>
            <p:cNvSpPr/>
            <p:nvPr/>
          </p:nvSpPr>
          <p:spPr>
            <a:xfrm>
              <a:off x="3041200" y="3679577"/>
              <a:ext cx="489331" cy="22003"/>
            </a:xfrm>
            <a:custGeom>
              <a:avLst/>
              <a:gdLst/>
              <a:ahLst/>
              <a:cxnLst/>
              <a:rect l="l" t="t" r="r" b="b"/>
              <a:pathLst>
                <a:path w="14233" h="640" extrusionOk="0">
                  <a:moveTo>
                    <a:pt x="7599" y="1"/>
                  </a:moveTo>
                  <a:cubicBezTo>
                    <a:pt x="7078" y="1"/>
                    <a:pt x="6556" y="9"/>
                    <a:pt x="6035" y="24"/>
                  </a:cubicBezTo>
                  <a:cubicBezTo>
                    <a:pt x="5440" y="40"/>
                    <a:pt x="4847" y="67"/>
                    <a:pt x="4254" y="103"/>
                  </a:cubicBezTo>
                  <a:lnTo>
                    <a:pt x="4252" y="103"/>
                  </a:lnTo>
                  <a:cubicBezTo>
                    <a:pt x="4103" y="110"/>
                    <a:pt x="3958" y="121"/>
                    <a:pt x="3809" y="130"/>
                  </a:cubicBezTo>
                  <a:cubicBezTo>
                    <a:pt x="3771" y="132"/>
                    <a:pt x="3733" y="134"/>
                    <a:pt x="3694" y="139"/>
                  </a:cubicBezTo>
                  <a:cubicBezTo>
                    <a:pt x="3550" y="148"/>
                    <a:pt x="3408" y="160"/>
                    <a:pt x="3264" y="171"/>
                  </a:cubicBezTo>
                  <a:cubicBezTo>
                    <a:pt x="2177" y="256"/>
                    <a:pt x="1094" y="373"/>
                    <a:pt x="19" y="524"/>
                  </a:cubicBezTo>
                  <a:cubicBezTo>
                    <a:pt x="12" y="563"/>
                    <a:pt x="5" y="601"/>
                    <a:pt x="1" y="640"/>
                  </a:cubicBezTo>
                  <a:cubicBezTo>
                    <a:pt x="1078" y="489"/>
                    <a:pt x="2164" y="369"/>
                    <a:pt x="3253" y="283"/>
                  </a:cubicBezTo>
                  <a:lnTo>
                    <a:pt x="3255" y="283"/>
                  </a:lnTo>
                  <a:cubicBezTo>
                    <a:pt x="3395" y="272"/>
                    <a:pt x="3537" y="261"/>
                    <a:pt x="3676" y="252"/>
                  </a:cubicBezTo>
                  <a:cubicBezTo>
                    <a:pt x="3715" y="247"/>
                    <a:pt x="3756" y="245"/>
                    <a:pt x="3794" y="243"/>
                  </a:cubicBezTo>
                  <a:cubicBezTo>
                    <a:pt x="3936" y="231"/>
                    <a:pt x="4078" y="223"/>
                    <a:pt x="4219" y="216"/>
                  </a:cubicBezTo>
                  <a:lnTo>
                    <a:pt x="4223" y="216"/>
                  </a:lnTo>
                  <a:cubicBezTo>
                    <a:pt x="4829" y="178"/>
                    <a:pt x="5436" y="150"/>
                    <a:pt x="6045" y="134"/>
                  </a:cubicBezTo>
                  <a:cubicBezTo>
                    <a:pt x="6559" y="120"/>
                    <a:pt x="7073" y="113"/>
                    <a:pt x="7587" y="113"/>
                  </a:cubicBezTo>
                  <a:cubicBezTo>
                    <a:pt x="8390" y="113"/>
                    <a:pt x="9192" y="131"/>
                    <a:pt x="9993" y="167"/>
                  </a:cubicBezTo>
                  <a:cubicBezTo>
                    <a:pt x="10029" y="167"/>
                    <a:pt x="10068" y="169"/>
                    <a:pt x="10106" y="171"/>
                  </a:cubicBezTo>
                  <a:cubicBezTo>
                    <a:pt x="10226" y="176"/>
                    <a:pt x="10345" y="182"/>
                    <a:pt x="10465" y="189"/>
                  </a:cubicBezTo>
                  <a:lnTo>
                    <a:pt x="10469" y="189"/>
                  </a:lnTo>
                  <a:cubicBezTo>
                    <a:pt x="11727" y="254"/>
                    <a:pt x="12981" y="365"/>
                    <a:pt x="14228" y="518"/>
                  </a:cubicBezTo>
                  <a:cubicBezTo>
                    <a:pt x="14231" y="482"/>
                    <a:pt x="14233" y="444"/>
                    <a:pt x="14231" y="405"/>
                  </a:cubicBezTo>
                  <a:cubicBezTo>
                    <a:pt x="12985" y="252"/>
                    <a:pt x="11731" y="143"/>
                    <a:pt x="10474" y="78"/>
                  </a:cubicBezTo>
                  <a:lnTo>
                    <a:pt x="10471" y="78"/>
                  </a:lnTo>
                  <a:cubicBezTo>
                    <a:pt x="10350" y="72"/>
                    <a:pt x="10226" y="65"/>
                    <a:pt x="10104" y="60"/>
                  </a:cubicBezTo>
                  <a:cubicBezTo>
                    <a:pt x="10066" y="58"/>
                    <a:pt x="10029" y="56"/>
                    <a:pt x="9991" y="56"/>
                  </a:cubicBezTo>
                  <a:cubicBezTo>
                    <a:pt x="9195" y="19"/>
                    <a:pt x="8397" y="1"/>
                    <a:pt x="75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7424;p66">
              <a:extLst>
                <a:ext uri="{FF2B5EF4-FFF2-40B4-BE49-F238E27FC236}">
                  <a16:creationId xmlns:a16="http://schemas.microsoft.com/office/drawing/2014/main" id="{5CC52D19-87CB-6FDB-541C-79485E418EAE}"/>
                </a:ext>
              </a:extLst>
            </p:cNvPr>
            <p:cNvSpPr/>
            <p:nvPr/>
          </p:nvSpPr>
          <p:spPr>
            <a:xfrm>
              <a:off x="3060040" y="3853746"/>
              <a:ext cx="443296" cy="18806"/>
            </a:xfrm>
            <a:custGeom>
              <a:avLst/>
              <a:gdLst/>
              <a:ahLst/>
              <a:cxnLst/>
              <a:rect l="l" t="t" r="r" b="b"/>
              <a:pathLst>
                <a:path w="12894" h="547" extrusionOk="0">
                  <a:moveTo>
                    <a:pt x="3684" y="0"/>
                  </a:moveTo>
                  <a:cubicBezTo>
                    <a:pt x="3422" y="0"/>
                    <a:pt x="3163" y="0"/>
                    <a:pt x="2904" y="2"/>
                  </a:cubicBezTo>
                  <a:lnTo>
                    <a:pt x="2791" y="2"/>
                  </a:lnTo>
                  <a:cubicBezTo>
                    <a:pt x="1859" y="9"/>
                    <a:pt x="929" y="30"/>
                    <a:pt x="1" y="62"/>
                  </a:cubicBezTo>
                  <a:cubicBezTo>
                    <a:pt x="16" y="100"/>
                    <a:pt x="34" y="138"/>
                    <a:pt x="51" y="174"/>
                  </a:cubicBezTo>
                  <a:cubicBezTo>
                    <a:pt x="964" y="143"/>
                    <a:pt x="1877" y="122"/>
                    <a:pt x="2791" y="115"/>
                  </a:cubicBezTo>
                  <a:lnTo>
                    <a:pt x="2904" y="115"/>
                  </a:lnTo>
                  <a:cubicBezTo>
                    <a:pt x="3185" y="113"/>
                    <a:pt x="3467" y="113"/>
                    <a:pt x="3749" y="113"/>
                  </a:cubicBezTo>
                  <a:cubicBezTo>
                    <a:pt x="5210" y="117"/>
                    <a:pt x="6672" y="152"/>
                    <a:pt x="8133" y="219"/>
                  </a:cubicBezTo>
                  <a:cubicBezTo>
                    <a:pt x="8642" y="242"/>
                    <a:pt x="9152" y="268"/>
                    <a:pt x="9660" y="301"/>
                  </a:cubicBezTo>
                  <a:cubicBezTo>
                    <a:pt x="9698" y="303"/>
                    <a:pt x="9736" y="305"/>
                    <a:pt x="9773" y="307"/>
                  </a:cubicBezTo>
                  <a:cubicBezTo>
                    <a:pt x="10803" y="370"/>
                    <a:pt x="11830" y="449"/>
                    <a:pt x="12859" y="547"/>
                  </a:cubicBezTo>
                  <a:cubicBezTo>
                    <a:pt x="12870" y="508"/>
                    <a:pt x="12882" y="472"/>
                    <a:pt x="12894" y="436"/>
                  </a:cubicBezTo>
                  <a:cubicBezTo>
                    <a:pt x="11854" y="339"/>
                    <a:pt x="10812" y="257"/>
                    <a:pt x="9768" y="195"/>
                  </a:cubicBezTo>
                  <a:cubicBezTo>
                    <a:pt x="9729" y="190"/>
                    <a:pt x="9691" y="188"/>
                    <a:pt x="9653" y="188"/>
                  </a:cubicBezTo>
                  <a:cubicBezTo>
                    <a:pt x="9175" y="159"/>
                    <a:pt x="8694" y="131"/>
                    <a:pt x="8217" y="109"/>
                  </a:cubicBezTo>
                  <a:cubicBezTo>
                    <a:pt x="6705" y="39"/>
                    <a:pt x="5194" y="2"/>
                    <a:pt x="3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7425;p66">
              <a:extLst>
                <a:ext uri="{FF2B5EF4-FFF2-40B4-BE49-F238E27FC236}">
                  <a16:creationId xmlns:a16="http://schemas.microsoft.com/office/drawing/2014/main" id="{E465A857-4258-80FD-4036-EB7D1689E75A}"/>
                </a:ext>
              </a:extLst>
            </p:cNvPr>
            <p:cNvSpPr/>
            <p:nvPr/>
          </p:nvSpPr>
          <p:spPr>
            <a:xfrm>
              <a:off x="3228639" y="3499461"/>
              <a:ext cx="87841" cy="95336"/>
            </a:xfrm>
            <a:custGeom>
              <a:avLst/>
              <a:gdLst/>
              <a:ahLst/>
              <a:cxnLst/>
              <a:rect l="l" t="t" r="r" b="b"/>
              <a:pathLst>
                <a:path w="2555" h="2773" extrusionOk="0">
                  <a:moveTo>
                    <a:pt x="1574" y="0"/>
                  </a:moveTo>
                  <a:cubicBezTo>
                    <a:pt x="1053" y="0"/>
                    <a:pt x="504" y="628"/>
                    <a:pt x="290" y="1016"/>
                  </a:cubicBezTo>
                  <a:cubicBezTo>
                    <a:pt x="125" y="1314"/>
                    <a:pt x="0" y="1651"/>
                    <a:pt x="32" y="1991"/>
                  </a:cubicBezTo>
                  <a:cubicBezTo>
                    <a:pt x="64" y="2331"/>
                    <a:pt x="287" y="2669"/>
                    <a:pt x="617" y="2752"/>
                  </a:cubicBezTo>
                  <a:cubicBezTo>
                    <a:pt x="673" y="2766"/>
                    <a:pt x="729" y="2773"/>
                    <a:pt x="784" y="2773"/>
                  </a:cubicBezTo>
                  <a:cubicBezTo>
                    <a:pt x="1144" y="2773"/>
                    <a:pt x="1482" y="2490"/>
                    <a:pt x="1706" y="2187"/>
                  </a:cubicBezTo>
                  <a:cubicBezTo>
                    <a:pt x="2045" y="1730"/>
                    <a:pt x="2555" y="672"/>
                    <a:pt x="2007" y="175"/>
                  </a:cubicBezTo>
                  <a:cubicBezTo>
                    <a:pt x="1871" y="52"/>
                    <a:pt x="1723" y="0"/>
                    <a:pt x="15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7426;p66">
              <a:extLst>
                <a:ext uri="{FF2B5EF4-FFF2-40B4-BE49-F238E27FC236}">
                  <a16:creationId xmlns:a16="http://schemas.microsoft.com/office/drawing/2014/main" id="{6658C2FC-B273-CD51-EE57-84DF5C5DF4D8}"/>
                </a:ext>
              </a:extLst>
            </p:cNvPr>
            <p:cNvSpPr/>
            <p:nvPr/>
          </p:nvSpPr>
          <p:spPr>
            <a:xfrm>
              <a:off x="3182776" y="3647398"/>
              <a:ext cx="74708" cy="115104"/>
            </a:xfrm>
            <a:custGeom>
              <a:avLst/>
              <a:gdLst/>
              <a:ahLst/>
              <a:cxnLst/>
              <a:rect l="l" t="t" r="r" b="b"/>
              <a:pathLst>
                <a:path w="2173" h="3348" extrusionOk="0">
                  <a:moveTo>
                    <a:pt x="1145" y="0"/>
                  </a:moveTo>
                  <a:cubicBezTo>
                    <a:pt x="619" y="0"/>
                    <a:pt x="159" y="771"/>
                    <a:pt x="84" y="1248"/>
                  </a:cubicBezTo>
                  <a:cubicBezTo>
                    <a:pt x="1" y="1767"/>
                    <a:pt x="46" y="2305"/>
                    <a:pt x="210" y="2805"/>
                  </a:cubicBezTo>
                  <a:cubicBezTo>
                    <a:pt x="271" y="2988"/>
                    <a:pt x="357" y="3177"/>
                    <a:pt x="523" y="3278"/>
                  </a:cubicBezTo>
                  <a:cubicBezTo>
                    <a:pt x="602" y="3326"/>
                    <a:pt x="692" y="3348"/>
                    <a:pt x="783" y="3348"/>
                  </a:cubicBezTo>
                  <a:cubicBezTo>
                    <a:pt x="930" y="3348"/>
                    <a:pt x="1082" y="3292"/>
                    <a:pt x="1200" y="3202"/>
                  </a:cubicBezTo>
                  <a:cubicBezTo>
                    <a:pt x="1391" y="3056"/>
                    <a:pt x="1512" y="2835"/>
                    <a:pt x="1608" y="2613"/>
                  </a:cubicBezTo>
                  <a:cubicBezTo>
                    <a:pt x="1877" y="1995"/>
                    <a:pt x="2173" y="766"/>
                    <a:pt x="1605" y="213"/>
                  </a:cubicBezTo>
                  <a:cubicBezTo>
                    <a:pt x="1451" y="63"/>
                    <a:pt x="1295" y="0"/>
                    <a:pt x="1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" name="Google Shape;7427;p66">
            <a:extLst>
              <a:ext uri="{FF2B5EF4-FFF2-40B4-BE49-F238E27FC236}">
                <a16:creationId xmlns:a16="http://schemas.microsoft.com/office/drawing/2014/main" id="{6FB82A2C-584A-71BD-299B-16441887D8BE}"/>
              </a:ext>
            </a:extLst>
          </p:cNvPr>
          <p:cNvGrpSpPr/>
          <p:nvPr/>
        </p:nvGrpSpPr>
        <p:grpSpPr>
          <a:xfrm>
            <a:off x="7954277" y="3745131"/>
            <a:ext cx="292918" cy="397123"/>
            <a:chOff x="7903389" y="905969"/>
            <a:chExt cx="292918" cy="397123"/>
          </a:xfrm>
        </p:grpSpPr>
        <p:sp>
          <p:nvSpPr>
            <p:cNvPr id="223" name="Google Shape;7428;p66">
              <a:extLst>
                <a:ext uri="{FF2B5EF4-FFF2-40B4-BE49-F238E27FC236}">
                  <a16:creationId xmlns:a16="http://schemas.microsoft.com/office/drawing/2014/main" id="{2B1628F1-F60A-7A73-F4F2-62387E6029E2}"/>
                </a:ext>
              </a:extLst>
            </p:cNvPr>
            <p:cNvSpPr/>
            <p:nvPr/>
          </p:nvSpPr>
          <p:spPr>
            <a:xfrm>
              <a:off x="7903389" y="905969"/>
              <a:ext cx="292918" cy="152750"/>
            </a:xfrm>
            <a:custGeom>
              <a:avLst/>
              <a:gdLst/>
              <a:ahLst/>
              <a:cxnLst/>
              <a:rect l="l" t="t" r="r" b="b"/>
              <a:pathLst>
                <a:path w="8520" h="4443" extrusionOk="0">
                  <a:moveTo>
                    <a:pt x="4338" y="0"/>
                  </a:moveTo>
                  <a:cubicBezTo>
                    <a:pt x="4312" y="0"/>
                    <a:pt x="4286" y="2"/>
                    <a:pt x="4259" y="6"/>
                  </a:cubicBezTo>
                  <a:cubicBezTo>
                    <a:pt x="2899" y="182"/>
                    <a:pt x="4209" y="4165"/>
                    <a:pt x="4209" y="4165"/>
                  </a:cubicBezTo>
                  <a:cubicBezTo>
                    <a:pt x="4209" y="4165"/>
                    <a:pt x="2006" y="1747"/>
                    <a:pt x="1012" y="1747"/>
                  </a:cubicBezTo>
                  <a:cubicBezTo>
                    <a:pt x="876" y="1747"/>
                    <a:pt x="762" y="1793"/>
                    <a:pt x="680" y="1896"/>
                  </a:cubicBezTo>
                  <a:cubicBezTo>
                    <a:pt x="0" y="2753"/>
                    <a:pt x="4223" y="4411"/>
                    <a:pt x="4223" y="4411"/>
                  </a:cubicBezTo>
                  <a:lnTo>
                    <a:pt x="4235" y="4442"/>
                  </a:lnTo>
                  <a:lnTo>
                    <a:pt x="4890" y="4266"/>
                  </a:lnTo>
                  <a:cubicBezTo>
                    <a:pt x="4890" y="4266"/>
                    <a:pt x="8519" y="2426"/>
                    <a:pt x="7561" y="1619"/>
                  </a:cubicBezTo>
                  <a:cubicBezTo>
                    <a:pt x="7459" y="1533"/>
                    <a:pt x="7344" y="1494"/>
                    <a:pt x="7220" y="1494"/>
                  </a:cubicBezTo>
                  <a:cubicBezTo>
                    <a:pt x="6176" y="1494"/>
                    <a:pt x="4486" y="4190"/>
                    <a:pt x="4486" y="4190"/>
                  </a:cubicBezTo>
                  <a:cubicBezTo>
                    <a:pt x="4486" y="4190"/>
                    <a:pt x="5576" y="0"/>
                    <a:pt x="43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7429;p66">
              <a:extLst>
                <a:ext uri="{FF2B5EF4-FFF2-40B4-BE49-F238E27FC236}">
                  <a16:creationId xmlns:a16="http://schemas.microsoft.com/office/drawing/2014/main" id="{B86EE7E6-3E7F-A5FE-9BFF-30E16E44CAD8}"/>
                </a:ext>
              </a:extLst>
            </p:cNvPr>
            <p:cNvSpPr/>
            <p:nvPr/>
          </p:nvSpPr>
          <p:spPr>
            <a:xfrm>
              <a:off x="7908546" y="1048129"/>
              <a:ext cx="286592" cy="254962"/>
            </a:xfrm>
            <a:custGeom>
              <a:avLst/>
              <a:gdLst/>
              <a:ahLst/>
              <a:cxnLst/>
              <a:rect l="l" t="t" r="r" b="b"/>
              <a:pathLst>
                <a:path w="8336" h="7416" extrusionOk="0">
                  <a:moveTo>
                    <a:pt x="5248" y="0"/>
                  </a:moveTo>
                  <a:cubicBezTo>
                    <a:pt x="4152" y="0"/>
                    <a:pt x="3029" y="171"/>
                    <a:pt x="2040" y="584"/>
                  </a:cubicBezTo>
                  <a:cubicBezTo>
                    <a:pt x="1733" y="713"/>
                    <a:pt x="1438" y="866"/>
                    <a:pt x="1161" y="1045"/>
                  </a:cubicBezTo>
                  <a:cubicBezTo>
                    <a:pt x="224" y="1647"/>
                    <a:pt x="0" y="2626"/>
                    <a:pt x="529" y="3591"/>
                  </a:cubicBezTo>
                  <a:cubicBezTo>
                    <a:pt x="1016" y="4481"/>
                    <a:pt x="1694" y="5261"/>
                    <a:pt x="2448" y="5935"/>
                  </a:cubicBezTo>
                  <a:cubicBezTo>
                    <a:pt x="3051" y="6475"/>
                    <a:pt x="3992" y="7415"/>
                    <a:pt x="4870" y="7415"/>
                  </a:cubicBezTo>
                  <a:cubicBezTo>
                    <a:pt x="4899" y="7415"/>
                    <a:pt x="4928" y="7414"/>
                    <a:pt x="4957" y="7412"/>
                  </a:cubicBezTo>
                  <a:cubicBezTo>
                    <a:pt x="5276" y="7389"/>
                    <a:pt x="5572" y="7221"/>
                    <a:pt x="5819" y="7012"/>
                  </a:cubicBezTo>
                  <a:cubicBezTo>
                    <a:pt x="6566" y="6379"/>
                    <a:pt x="6888" y="5441"/>
                    <a:pt x="7282" y="4579"/>
                  </a:cubicBezTo>
                  <a:cubicBezTo>
                    <a:pt x="7704" y="3656"/>
                    <a:pt x="8147" y="2579"/>
                    <a:pt x="8252" y="1560"/>
                  </a:cubicBezTo>
                  <a:cubicBezTo>
                    <a:pt x="8336" y="761"/>
                    <a:pt x="7812" y="278"/>
                    <a:pt x="7059" y="152"/>
                  </a:cubicBezTo>
                  <a:cubicBezTo>
                    <a:pt x="6484" y="55"/>
                    <a:pt x="5870" y="0"/>
                    <a:pt x="5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7430;p66">
              <a:extLst>
                <a:ext uri="{FF2B5EF4-FFF2-40B4-BE49-F238E27FC236}">
                  <a16:creationId xmlns:a16="http://schemas.microsoft.com/office/drawing/2014/main" id="{1604F47E-116C-6210-D0FE-956938980CD9}"/>
                </a:ext>
              </a:extLst>
            </p:cNvPr>
            <p:cNvSpPr/>
            <p:nvPr/>
          </p:nvSpPr>
          <p:spPr>
            <a:xfrm>
              <a:off x="7988341" y="1114792"/>
              <a:ext cx="21488" cy="29842"/>
            </a:xfrm>
            <a:custGeom>
              <a:avLst/>
              <a:gdLst/>
              <a:ahLst/>
              <a:cxnLst/>
              <a:rect l="l" t="t" r="r" b="b"/>
              <a:pathLst>
                <a:path w="625" h="868" extrusionOk="0">
                  <a:moveTo>
                    <a:pt x="480" y="0"/>
                  </a:moveTo>
                  <a:cubicBezTo>
                    <a:pt x="377" y="0"/>
                    <a:pt x="231" y="139"/>
                    <a:pt x="130" y="342"/>
                  </a:cubicBezTo>
                  <a:cubicBezTo>
                    <a:pt x="13" y="577"/>
                    <a:pt x="1" y="807"/>
                    <a:pt x="103" y="858"/>
                  </a:cubicBezTo>
                  <a:cubicBezTo>
                    <a:pt x="116" y="864"/>
                    <a:pt x="131" y="867"/>
                    <a:pt x="146" y="867"/>
                  </a:cubicBezTo>
                  <a:cubicBezTo>
                    <a:pt x="250" y="867"/>
                    <a:pt x="396" y="729"/>
                    <a:pt x="497" y="526"/>
                  </a:cubicBezTo>
                  <a:cubicBezTo>
                    <a:pt x="614" y="292"/>
                    <a:pt x="625" y="62"/>
                    <a:pt x="524" y="10"/>
                  </a:cubicBezTo>
                  <a:cubicBezTo>
                    <a:pt x="511" y="4"/>
                    <a:pt x="496" y="0"/>
                    <a:pt x="4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7431;p66">
              <a:extLst>
                <a:ext uri="{FF2B5EF4-FFF2-40B4-BE49-F238E27FC236}">
                  <a16:creationId xmlns:a16="http://schemas.microsoft.com/office/drawing/2014/main" id="{109DB79F-AD00-2ACD-6FDA-8D9BAB47D015}"/>
                </a:ext>
              </a:extLst>
            </p:cNvPr>
            <p:cNvSpPr/>
            <p:nvPr/>
          </p:nvSpPr>
          <p:spPr>
            <a:xfrm>
              <a:off x="8105817" y="1086188"/>
              <a:ext cx="21453" cy="29842"/>
            </a:xfrm>
            <a:custGeom>
              <a:avLst/>
              <a:gdLst/>
              <a:ahLst/>
              <a:cxnLst/>
              <a:rect l="l" t="t" r="r" b="b"/>
              <a:pathLst>
                <a:path w="624" h="868" extrusionOk="0">
                  <a:moveTo>
                    <a:pt x="478" y="1"/>
                  </a:moveTo>
                  <a:cubicBezTo>
                    <a:pt x="375" y="1"/>
                    <a:pt x="228" y="140"/>
                    <a:pt x="128" y="343"/>
                  </a:cubicBezTo>
                  <a:cubicBezTo>
                    <a:pt x="11" y="576"/>
                    <a:pt x="0" y="808"/>
                    <a:pt x="101" y="858"/>
                  </a:cubicBezTo>
                  <a:cubicBezTo>
                    <a:pt x="114" y="865"/>
                    <a:pt x="129" y="868"/>
                    <a:pt x="144" y="868"/>
                  </a:cubicBezTo>
                  <a:cubicBezTo>
                    <a:pt x="248" y="868"/>
                    <a:pt x="394" y="729"/>
                    <a:pt x="495" y="526"/>
                  </a:cubicBezTo>
                  <a:cubicBezTo>
                    <a:pt x="612" y="292"/>
                    <a:pt x="624" y="62"/>
                    <a:pt x="522" y="11"/>
                  </a:cubicBezTo>
                  <a:cubicBezTo>
                    <a:pt x="509" y="4"/>
                    <a:pt x="494" y="1"/>
                    <a:pt x="4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7432;p66">
              <a:extLst>
                <a:ext uri="{FF2B5EF4-FFF2-40B4-BE49-F238E27FC236}">
                  <a16:creationId xmlns:a16="http://schemas.microsoft.com/office/drawing/2014/main" id="{2AFD6A5A-BD6B-25E2-98C5-CF5BD7EA4F96}"/>
                </a:ext>
              </a:extLst>
            </p:cNvPr>
            <p:cNvSpPr/>
            <p:nvPr/>
          </p:nvSpPr>
          <p:spPr>
            <a:xfrm>
              <a:off x="8050122" y="1155669"/>
              <a:ext cx="31011" cy="22209"/>
            </a:xfrm>
            <a:custGeom>
              <a:avLst/>
              <a:gdLst/>
              <a:ahLst/>
              <a:cxnLst/>
              <a:rect l="l" t="t" r="r" b="b"/>
              <a:pathLst>
                <a:path w="902" h="646" extrusionOk="0">
                  <a:moveTo>
                    <a:pt x="184" y="1"/>
                  </a:moveTo>
                  <a:cubicBezTo>
                    <a:pt x="131" y="1"/>
                    <a:pt x="89" y="16"/>
                    <a:pt x="66" y="48"/>
                  </a:cubicBezTo>
                  <a:cubicBezTo>
                    <a:pt x="0" y="139"/>
                    <a:pt x="119" y="337"/>
                    <a:pt x="331" y="490"/>
                  </a:cubicBezTo>
                  <a:cubicBezTo>
                    <a:pt x="471" y="590"/>
                    <a:pt x="616" y="645"/>
                    <a:pt x="718" y="645"/>
                  </a:cubicBezTo>
                  <a:cubicBezTo>
                    <a:pt x="771" y="645"/>
                    <a:pt x="812" y="630"/>
                    <a:pt x="835" y="599"/>
                  </a:cubicBezTo>
                  <a:cubicBezTo>
                    <a:pt x="901" y="506"/>
                    <a:pt x="783" y="308"/>
                    <a:pt x="570" y="156"/>
                  </a:cubicBezTo>
                  <a:cubicBezTo>
                    <a:pt x="431" y="56"/>
                    <a:pt x="286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7433;p66">
              <a:extLst>
                <a:ext uri="{FF2B5EF4-FFF2-40B4-BE49-F238E27FC236}">
                  <a16:creationId xmlns:a16="http://schemas.microsoft.com/office/drawing/2014/main" id="{3CA0C024-0976-ACA2-4DA5-F3F0D433BD73}"/>
                </a:ext>
              </a:extLst>
            </p:cNvPr>
            <p:cNvSpPr/>
            <p:nvPr/>
          </p:nvSpPr>
          <p:spPr>
            <a:xfrm>
              <a:off x="8050122" y="1246639"/>
              <a:ext cx="31011" cy="22209"/>
            </a:xfrm>
            <a:custGeom>
              <a:avLst/>
              <a:gdLst/>
              <a:ahLst/>
              <a:cxnLst/>
              <a:rect l="l" t="t" r="r" b="b"/>
              <a:pathLst>
                <a:path w="902" h="646" extrusionOk="0">
                  <a:moveTo>
                    <a:pt x="184" y="1"/>
                  </a:moveTo>
                  <a:cubicBezTo>
                    <a:pt x="131" y="1"/>
                    <a:pt x="89" y="16"/>
                    <a:pt x="66" y="47"/>
                  </a:cubicBezTo>
                  <a:cubicBezTo>
                    <a:pt x="0" y="140"/>
                    <a:pt x="119" y="338"/>
                    <a:pt x="331" y="490"/>
                  </a:cubicBezTo>
                  <a:cubicBezTo>
                    <a:pt x="471" y="590"/>
                    <a:pt x="616" y="645"/>
                    <a:pt x="718" y="645"/>
                  </a:cubicBezTo>
                  <a:cubicBezTo>
                    <a:pt x="771" y="645"/>
                    <a:pt x="812" y="630"/>
                    <a:pt x="835" y="598"/>
                  </a:cubicBezTo>
                  <a:cubicBezTo>
                    <a:pt x="901" y="507"/>
                    <a:pt x="783" y="309"/>
                    <a:pt x="570" y="156"/>
                  </a:cubicBezTo>
                  <a:cubicBezTo>
                    <a:pt x="431" y="56"/>
                    <a:pt x="286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7434;p66">
              <a:extLst>
                <a:ext uri="{FF2B5EF4-FFF2-40B4-BE49-F238E27FC236}">
                  <a16:creationId xmlns:a16="http://schemas.microsoft.com/office/drawing/2014/main" id="{CA7F6831-C99C-EEB2-9993-72D441A002D8}"/>
                </a:ext>
              </a:extLst>
            </p:cNvPr>
            <p:cNvSpPr/>
            <p:nvPr/>
          </p:nvSpPr>
          <p:spPr>
            <a:xfrm>
              <a:off x="8119432" y="1184892"/>
              <a:ext cx="18875" cy="31355"/>
            </a:xfrm>
            <a:custGeom>
              <a:avLst/>
              <a:gdLst/>
              <a:ahLst/>
              <a:cxnLst/>
              <a:rect l="l" t="t" r="r" b="b"/>
              <a:pathLst>
                <a:path w="549" h="912" extrusionOk="0">
                  <a:moveTo>
                    <a:pt x="387" y="0"/>
                  </a:moveTo>
                  <a:cubicBezTo>
                    <a:pt x="282" y="0"/>
                    <a:pt x="150" y="166"/>
                    <a:pt x="78" y="395"/>
                  </a:cubicBezTo>
                  <a:cubicBezTo>
                    <a:pt x="1" y="644"/>
                    <a:pt x="27" y="873"/>
                    <a:pt x="135" y="908"/>
                  </a:cubicBezTo>
                  <a:cubicBezTo>
                    <a:pt x="144" y="911"/>
                    <a:pt x="153" y="912"/>
                    <a:pt x="163" y="912"/>
                  </a:cubicBezTo>
                  <a:cubicBezTo>
                    <a:pt x="268" y="912"/>
                    <a:pt x="400" y="745"/>
                    <a:pt x="472" y="517"/>
                  </a:cubicBezTo>
                  <a:cubicBezTo>
                    <a:pt x="549" y="267"/>
                    <a:pt x="523" y="38"/>
                    <a:pt x="414" y="5"/>
                  </a:cubicBezTo>
                  <a:cubicBezTo>
                    <a:pt x="406" y="2"/>
                    <a:pt x="39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7435;p66">
              <a:extLst>
                <a:ext uri="{FF2B5EF4-FFF2-40B4-BE49-F238E27FC236}">
                  <a16:creationId xmlns:a16="http://schemas.microsoft.com/office/drawing/2014/main" id="{7BCE1B1F-25C5-9EFE-3E6A-2125EF8CC394}"/>
                </a:ext>
              </a:extLst>
            </p:cNvPr>
            <p:cNvSpPr/>
            <p:nvPr/>
          </p:nvSpPr>
          <p:spPr>
            <a:xfrm>
              <a:off x="7996386" y="1191803"/>
              <a:ext cx="18875" cy="31389"/>
            </a:xfrm>
            <a:custGeom>
              <a:avLst/>
              <a:gdLst/>
              <a:ahLst/>
              <a:cxnLst/>
              <a:rect l="l" t="t" r="r" b="b"/>
              <a:pathLst>
                <a:path w="549" h="913" extrusionOk="0">
                  <a:moveTo>
                    <a:pt x="386" y="1"/>
                  </a:moveTo>
                  <a:cubicBezTo>
                    <a:pt x="281" y="1"/>
                    <a:pt x="150" y="166"/>
                    <a:pt x="78" y="395"/>
                  </a:cubicBezTo>
                  <a:cubicBezTo>
                    <a:pt x="1" y="645"/>
                    <a:pt x="26" y="874"/>
                    <a:pt x="135" y="908"/>
                  </a:cubicBezTo>
                  <a:cubicBezTo>
                    <a:pt x="144" y="911"/>
                    <a:pt x="153" y="912"/>
                    <a:pt x="162" y="912"/>
                  </a:cubicBezTo>
                  <a:cubicBezTo>
                    <a:pt x="268" y="912"/>
                    <a:pt x="399" y="746"/>
                    <a:pt x="471" y="518"/>
                  </a:cubicBezTo>
                  <a:cubicBezTo>
                    <a:pt x="548" y="267"/>
                    <a:pt x="523" y="38"/>
                    <a:pt x="414" y="5"/>
                  </a:cubicBezTo>
                  <a:cubicBezTo>
                    <a:pt x="405" y="2"/>
                    <a:pt x="396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20;p28"/>
          <p:cNvSpPr txBox="1"/>
          <p:nvPr/>
        </p:nvSpPr>
        <p:spPr>
          <a:xfrm>
            <a:off x="1336575" y="1977112"/>
            <a:ext cx="6470850" cy="118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bril Fatface" panose="02000503000000020003"/>
              <a:buNone/>
              <a:defRPr sz="10000" b="0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4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4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4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4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4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4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4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4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7200" dirty="0">
                <a:solidFill>
                  <a:srgbClr val="000000"/>
                </a:solidFill>
                <a:latin typeface="Congenial Black" panose="02000503040000020004" pitchFamily="2" charset="0"/>
              </a:rPr>
              <a:t>Warm Up</a:t>
            </a:r>
          </a:p>
        </p:txBody>
      </p:sp>
      <p:sp>
        <p:nvSpPr>
          <p:cNvPr id="3" name="Google Shape;734;p36">
            <a:extLst>
              <a:ext uri="{FF2B5EF4-FFF2-40B4-BE49-F238E27FC236}">
                <a16:creationId xmlns:a16="http://schemas.microsoft.com/office/drawing/2014/main" id="{ADB6E620-2DCF-01C8-B7BD-EF4187D84575}"/>
              </a:ext>
            </a:extLst>
          </p:cNvPr>
          <p:cNvSpPr/>
          <p:nvPr/>
        </p:nvSpPr>
        <p:spPr>
          <a:xfrm>
            <a:off x="2118936" y="1477339"/>
            <a:ext cx="173578" cy="17097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735;p36">
            <a:extLst>
              <a:ext uri="{FF2B5EF4-FFF2-40B4-BE49-F238E27FC236}">
                <a16:creationId xmlns:a16="http://schemas.microsoft.com/office/drawing/2014/main" id="{01C49A23-F13D-9C47-DD98-FA37D910F9F8}"/>
              </a:ext>
            </a:extLst>
          </p:cNvPr>
          <p:cNvSpPr/>
          <p:nvPr/>
        </p:nvSpPr>
        <p:spPr>
          <a:xfrm>
            <a:off x="2412769" y="1057679"/>
            <a:ext cx="210797" cy="20762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36;p36">
            <a:extLst>
              <a:ext uri="{FF2B5EF4-FFF2-40B4-BE49-F238E27FC236}">
                <a16:creationId xmlns:a16="http://schemas.microsoft.com/office/drawing/2014/main" id="{BA247891-3157-07BA-C08B-1E438960D96C}"/>
              </a:ext>
            </a:extLst>
          </p:cNvPr>
          <p:cNvSpPr/>
          <p:nvPr/>
        </p:nvSpPr>
        <p:spPr>
          <a:xfrm>
            <a:off x="4239236" y="2175014"/>
            <a:ext cx="173578" cy="17097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37;p36">
            <a:extLst>
              <a:ext uri="{FF2B5EF4-FFF2-40B4-BE49-F238E27FC236}">
                <a16:creationId xmlns:a16="http://schemas.microsoft.com/office/drawing/2014/main" id="{6979CF12-5CF5-938F-1C8D-731D372F2CFF}"/>
              </a:ext>
            </a:extLst>
          </p:cNvPr>
          <p:cNvSpPr/>
          <p:nvPr/>
        </p:nvSpPr>
        <p:spPr>
          <a:xfrm>
            <a:off x="8325369" y="788504"/>
            <a:ext cx="210797" cy="20762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738;p36">
            <a:extLst>
              <a:ext uri="{FF2B5EF4-FFF2-40B4-BE49-F238E27FC236}">
                <a16:creationId xmlns:a16="http://schemas.microsoft.com/office/drawing/2014/main" id="{F66A70C4-B777-27E0-524A-41B769D50411}"/>
              </a:ext>
            </a:extLst>
          </p:cNvPr>
          <p:cNvSpPr/>
          <p:nvPr/>
        </p:nvSpPr>
        <p:spPr>
          <a:xfrm>
            <a:off x="7898511" y="588189"/>
            <a:ext cx="173578" cy="17097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739;p36">
            <a:extLst>
              <a:ext uri="{FF2B5EF4-FFF2-40B4-BE49-F238E27FC236}">
                <a16:creationId xmlns:a16="http://schemas.microsoft.com/office/drawing/2014/main" id="{10635004-B3D3-DE62-DFF6-51611A86C5D6}"/>
              </a:ext>
            </a:extLst>
          </p:cNvPr>
          <p:cNvSpPr/>
          <p:nvPr/>
        </p:nvSpPr>
        <p:spPr>
          <a:xfrm>
            <a:off x="607819" y="4396379"/>
            <a:ext cx="210797" cy="20762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740;p36">
            <a:extLst>
              <a:ext uri="{FF2B5EF4-FFF2-40B4-BE49-F238E27FC236}">
                <a16:creationId xmlns:a16="http://schemas.microsoft.com/office/drawing/2014/main" id="{E2A35B44-05F3-6B28-D79A-0B6EFA82BB3E}"/>
              </a:ext>
            </a:extLst>
          </p:cNvPr>
          <p:cNvSpPr/>
          <p:nvPr/>
        </p:nvSpPr>
        <p:spPr>
          <a:xfrm>
            <a:off x="539636" y="539489"/>
            <a:ext cx="173578" cy="17097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741;p36">
            <a:extLst>
              <a:ext uri="{FF2B5EF4-FFF2-40B4-BE49-F238E27FC236}">
                <a16:creationId xmlns:a16="http://schemas.microsoft.com/office/drawing/2014/main" id="{8462814C-0F0A-A5BF-C482-5A59BCE227B4}"/>
              </a:ext>
            </a:extLst>
          </p:cNvPr>
          <p:cNvSpPr/>
          <p:nvPr/>
        </p:nvSpPr>
        <p:spPr>
          <a:xfrm>
            <a:off x="1099786" y="4486839"/>
            <a:ext cx="173578" cy="17097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743;p36">
            <a:extLst>
              <a:ext uri="{FF2B5EF4-FFF2-40B4-BE49-F238E27FC236}">
                <a16:creationId xmlns:a16="http://schemas.microsoft.com/office/drawing/2014/main" id="{F1F8737C-1108-8224-E1AB-EB274B5DC0D3}"/>
              </a:ext>
            </a:extLst>
          </p:cNvPr>
          <p:cNvGrpSpPr/>
          <p:nvPr/>
        </p:nvGrpSpPr>
        <p:grpSpPr>
          <a:xfrm>
            <a:off x="6851488" y="1418359"/>
            <a:ext cx="1718644" cy="2201678"/>
            <a:chOff x="263332" y="70954"/>
            <a:chExt cx="1327343" cy="1700400"/>
          </a:xfrm>
        </p:grpSpPr>
        <p:sp>
          <p:nvSpPr>
            <p:cNvPr id="13" name="Google Shape;744;p36">
              <a:extLst>
                <a:ext uri="{FF2B5EF4-FFF2-40B4-BE49-F238E27FC236}">
                  <a16:creationId xmlns:a16="http://schemas.microsoft.com/office/drawing/2014/main" id="{A2BB0ACD-36CE-2FE5-7BEB-38D9664AB5F4}"/>
                </a:ext>
              </a:extLst>
            </p:cNvPr>
            <p:cNvSpPr/>
            <p:nvPr/>
          </p:nvSpPr>
          <p:spPr>
            <a:xfrm>
              <a:off x="263332" y="70954"/>
              <a:ext cx="1327343" cy="1700400"/>
            </a:xfrm>
            <a:custGeom>
              <a:avLst/>
              <a:gdLst/>
              <a:ahLst/>
              <a:cxnLst/>
              <a:rect l="l" t="t" r="r" b="b"/>
              <a:pathLst>
                <a:path w="38608" h="49459" extrusionOk="0">
                  <a:moveTo>
                    <a:pt x="19304" y="0"/>
                  </a:moveTo>
                  <a:cubicBezTo>
                    <a:pt x="16533" y="0"/>
                    <a:pt x="13856" y="576"/>
                    <a:pt x="11347" y="1710"/>
                  </a:cubicBezTo>
                  <a:cubicBezTo>
                    <a:pt x="4454" y="4836"/>
                    <a:pt x="1" y="11741"/>
                    <a:pt x="1" y="19303"/>
                  </a:cubicBezTo>
                  <a:cubicBezTo>
                    <a:pt x="1" y="24574"/>
                    <a:pt x="2165" y="29618"/>
                    <a:pt x="5963" y="33251"/>
                  </a:cubicBezTo>
                  <a:lnTo>
                    <a:pt x="3832" y="47940"/>
                  </a:lnTo>
                  <a:cubicBezTo>
                    <a:pt x="3776" y="48321"/>
                    <a:pt x="3889" y="48708"/>
                    <a:pt x="4141" y="49000"/>
                  </a:cubicBezTo>
                  <a:cubicBezTo>
                    <a:pt x="4394" y="49292"/>
                    <a:pt x="4759" y="49458"/>
                    <a:pt x="5145" y="49458"/>
                  </a:cubicBezTo>
                  <a:lnTo>
                    <a:pt x="34595" y="49458"/>
                  </a:lnTo>
                  <a:cubicBezTo>
                    <a:pt x="34971" y="49458"/>
                    <a:pt x="35327" y="49301"/>
                    <a:pt x="35579" y="49022"/>
                  </a:cubicBezTo>
                  <a:cubicBezTo>
                    <a:pt x="35832" y="48745"/>
                    <a:pt x="35953" y="48373"/>
                    <a:pt x="35916" y="48001"/>
                  </a:cubicBezTo>
                  <a:lnTo>
                    <a:pt x="34280" y="31483"/>
                  </a:lnTo>
                  <a:cubicBezTo>
                    <a:pt x="37075" y="28051"/>
                    <a:pt x="38607" y="23748"/>
                    <a:pt x="38607" y="19303"/>
                  </a:cubicBezTo>
                  <a:cubicBezTo>
                    <a:pt x="38607" y="9058"/>
                    <a:pt x="30601" y="592"/>
                    <a:pt x="20389" y="31"/>
                  </a:cubicBezTo>
                  <a:cubicBezTo>
                    <a:pt x="20044" y="11"/>
                    <a:pt x="19679" y="0"/>
                    <a:pt x="193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3810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45;p36">
              <a:extLst>
                <a:ext uri="{FF2B5EF4-FFF2-40B4-BE49-F238E27FC236}">
                  <a16:creationId xmlns:a16="http://schemas.microsoft.com/office/drawing/2014/main" id="{C6CD8997-26DB-F977-AD2D-42EDF08ECAB0}"/>
                </a:ext>
              </a:extLst>
            </p:cNvPr>
            <p:cNvSpPr/>
            <p:nvPr/>
          </p:nvSpPr>
          <p:spPr>
            <a:xfrm>
              <a:off x="308954" y="120599"/>
              <a:ext cx="1236030" cy="1235995"/>
            </a:xfrm>
            <a:custGeom>
              <a:avLst/>
              <a:gdLst/>
              <a:ahLst/>
              <a:cxnLst/>
              <a:rect l="l" t="t" r="r" b="b"/>
              <a:pathLst>
                <a:path w="35952" h="35951" extrusionOk="0">
                  <a:moveTo>
                    <a:pt x="17977" y="0"/>
                  </a:moveTo>
                  <a:cubicBezTo>
                    <a:pt x="15335" y="0"/>
                    <a:pt x="12829" y="569"/>
                    <a:pt x="10567" y="1591"/>
                  </a:cubicBezTo>
                  <a:cubicBezTo>
                    <a:pt x="4337" y="4417"/>
                    <a:pt x="1" y="10689"/>
                    <a:pt x="1" y="17975"/>
                  </a:cubicBezTo>
                  <a:cubicBezTo>
                    <a:pt x="1" y="23325"/>
                    <a:pt x="2339" y="28130"/>
                    <a:pt x="6049" y="31422"/>
                  </a:cubicBezTo>
                  <a:cubicBezTo>
                    <a:pt x="9223" y="34240"/>
                    <a:pt x="13401" y="35951"/>
                    <a:pt x="17977" y="35951"/>
                  </a:cubicBezTo>
                  <a:cubicBezTo>
                    <a:pt x="22020" y="35951"/>
                    <a:pt x="25754" y="34617"/>
                    <a:pt x="28757" y="32362"/>
                  </a:cubicBezTo>
                  <a:cubicBezTo>
                    <a:pt x="29006" y="32175"/>
                    <a:pt x="29250" y="31982"/>
                    <a:pt x="29487" y="31782"/>
                  </a:cubicBezTo>
                  <a:cubicBezTo>
                    <a:pt x="29776" y="31542"/>
                    <a:pt x="30060" y="31289"/>
                    <a:pt x="30334" y="31030"/>
                  </a:cubicBezTo>
                  <a:cubicBezTo>
                    <a:pt x="30768" y="30619"/>
                    <a:pt x="31183" y="30183"/>
                    <a:pt x="31575" y="29730"/>
                  </a:cubicBezTo>
                  <a:cubicBezTo>
                    <a:pt x="34303" y="26579"/>
                    <a:pt x="35951" y="22471"/>
                    <a:pt x="35951" y="17975"/>
                  </a:cubicBezTo>
                  <a:cubicBezTo>
                    <a:pt x="35951" y="8383"/>
                    <a:pt x="28443" y="549"/>
                    <a:pt x="18981" y="29"/>
                  </a:cubicBezTo>
                  <a:cubicBezTo>
                    <a:pt x="18649" y="9"/>
                    <a:pt x="18314" y="0"/>
                    <a:pt x="17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46;p36">
              <a:extLst>
                <a:ext uri="{FF2B5EF4-FFF2-40B4-BE49-F238E27FC236}">
                  <a16:creationId xmlns:a16="http://schemas.microsoft.com/office/drawing/2014/main" id="{C1FDB0CF-650A-EFE5-8D6F-99C2A1934E05}"/>
                </a:ext>
              </a:extLst>
            </p:cNvPr>
            <p:cNvSpPr/>
            <p:nvPr/>
          </p:nvSpPr>
          <p:spPr>
            <a:xfrm>
              <a:off x="445545" y="479628"/>
              <a:ext cx="151856" cy="261322"/>
            </a:xfrm>
            <a:custGeom>
              <a:avLst/>
              <a:gdLst/>
              <a:ahLst/>
              <a:cxnLst/>
              <a:rect l="l" t="t" r="r" b="b"/>
              <a:pathLst>
                <a:path w="4417" h="7601" extrusionOk="0">
                  <a:moveTo>
                    <a:pt x="989" y="0"/>
                  </a:moveTo>
                  <a:cubicBezTo>
                    <a:pt x="648" y="136"/>
                    <a:pt x="310" y="378"/>
                    <a:pt x="0" y="576"/>
                  </a:cubicBezTo>
                  <a:cubicBezTo>
                    <a:pt x="426" y="2501"/>
                    <a:pt x="1625" y="4155"/>
                    <a:pt x="2853" y="5698"/>
                  </a:cubicBezTo>
                  <a:cubicBezTo>
                    <a:pt x="3364" y="6340"/>
                    <a:pt x="3886" y="6974"/>
                    <a:pt x="4417" y="7600"/>
                  </a:cubicBezTo>
                  <a:cubicBezTo>
                    <a:pt x="3112" y="5250"/>
                    <a:pt x="1957" y="2507"/>
                    <a:pt x="9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47;p36">
              <a:extLst>
                <a:ext uri="{FF2B5EF4-FFF2-40B4-BE49-F238E27FC236}">
                  <a16:creationId xmlns:a16="http://schemas.microsoft.com/office/drawing/2014/main" id="{E165EFF4-D214-79F0-2382-FC4A72757846}"/>
                </a:ext>
              </a:extLst>
            </p:cNvPr>
            <p:cNvSpPr/>
            <p:nvPr/>
          </p:nvSpPr>
          <p:spPr>
            <a:xfrm>
              <a:off x="558621" y="459240"/>
              <a:ext cx="53461" cy="286764"/>
            </a:xfrm>
            <a:custGeom>
              <a:avLst/>
              <a:gdLst/>
              <a:ahLst/>
              <a:cxnLst/>
              <a:rect l="l" t="t" r="r" b="b"/>
              <a:pathLst>
                <a:path w="1555" h="8341" extrusionOk="0">
                  <a:moveTo>
                    <a:pt x="1454" y="0"/>
                  </a:moveTo>
                  <a:cubicBezTo>
                    <a:pt x="1109" y="0"/>
                    <a:pt x="735" y="74"/>
                    <a:pt x="399" y="124"/>
                  </a:cubicBezTo>
                  <a:cubicBezTo>
                    <a:pt x="0" y="2055"/>
                    <a:pt x="417" y="4054"/>
                    <a:pt x="905" y="5964"/>
                  </a:cubicBezTo>
                  <a:cubicBezTo>
                    <a:pt x="1109" y="6760"/>
                    <a:pt x="1326" y="7553"/>
                    <a:pt x="1555" y="8341"/>
                  </a:cubicBezTo>
                  <a:cubicBezTo>
                    <a:pt x="1326" y="5662"/>
                    <a:pt x="1393" y="2687"/>
                    <a:pt x="1536" y="2"/>
                  </a:cubicBezTo>
                  <a:cubicBezTo>
                    <a:pt x="1509" y="1"/>
                    <a:pt x="1481" y="0"/>
                    <a:pt x="14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48;p36">
              <a:extLst>
                <a:ext uri="{FF2B5EF4-FFF2-40B4-BE49-F238E27FC236}">
                  <a16:creationId xmlns:a16="http://schemas.microsoft.com/office/drawing/2014/main" id="{9C843314-805D-E864-6C05-2A67813A5596}"/>
                </a:ext>
              </a:extLst>
            </p:cNvPr>
            <p:cNvSpPr/>
            <p:nvPr/>
          </p:nvSpPr>
          <p:spPr>
            <a:xfrm>
              <a:off x="621123" y="481347"/>
              <a:ext cx="134254" cy="268061"/>
            </a:xfrm>
            <a:custGeom>
              <a:avLst/>
              <a:gdLst/>
              <a:ahLst/>
              <a:cxnLst/>
              <a:rect l="l" t="t" r="r" b="b"/>
              <a:pathLst>
                <a:path w="3905" h="7797" extrusionOk="0">
                  <a:moveTo>
                    <a:pt x="2843" y="0"/>
                  </a:moveTo>
                  <a:cubicBezTo>
                    <a:pt x="1584" y="1517"/>
                    <a:pt x="1011" y="3478"/>
                    <a:pt x="545" y="5394"/>
                  </a:cubicBezTo>
                  <a:cubicBezTo>
                    <a:pt x="351" y="6192"/>
                    <a:pt x="170" y="6992"/>
                    <a:pt x="1" y="7796"/>
                  </a:cubicBezTo>
                  <a:cubicBezTo>
                    <a:pt x="1057" y="5325"/>
                    <a:pt x="2516" y="2730"/>
                    <a:pt x="3904" y="427"/>
                  </a:cubicBezTo>
                  <a:cubicBezTo>
                    <a:pt x="3587" y="243"/>
                    <a:pt x="3189" y="123"/>
                    <a:pt x="28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49;p36">
              <a:extLst>
                <a:ext uri="{FF2B5EF4-FFF2-40B4-BE49-F238E27FC236}">
                  <a16:creationId xmlns:a16="http://schemas.microsoft.com/office/drawing/2014/main" id="{49E729E5-A112-145D-AB39-64F73326AEFB}"/>
                </a:ext>
              </a:extLst>
            </p:cNvPr>
            <p:cNvSpPr/>
            <p:nvPr/>
          </p:nvSpPr>
          <p:spPr>
            <a:xfrm>
              <a:off x="540090" y="703131"/>
              <a:ext cx="165918" cy="491943"/>
            </a:xfrm>
            <a:custGeom>
              <a:avLst/>
              <a:gdLst/>
              <a:ahLst/>
              <a:cxnLst/>
              <a:rect l="l" t="t" r="r" b="b"/>
              <a:pathLst>
                <a:path w="4826" h="14309" extrusionOk="0">
                  <a:moveTo>
                    <a:pt x="2452" y="1"/>
                  </a:moveTo>
                  <a:cubicBezTo>
                    <a:pt x="2284" y="1"/>
                    <a:pt x="2112" y="19"/>
                    <a:pt x="1939" y="58"/>
                  </a:cubicBezTo>
                  <a:cubicBezTo>
                    <a:pt x="1909" y="65"/>
                    <a:pt x="1878" y="71"/>
                    <a:pt x="1850" y="77"/>
                  </a:cubicBezTo>
                  <a:cubicBezTo>
                    <a:pt x="859" y="321"/>
                    <a:pt x="177" y="1146"/>
                    <a:pt x="49" y="2087"/>
                  </a:cubicBezTo>
                  <a:cubicBezTo>
                    <a:pt x="45" y="2109"/>
                    <a:pt x="43" y="2131"/>
                    <a:pt x="40" y="2153"/>
                  </a:cubicBezTo>
                  <a:cubicBezTo>
                    <a:pt x="0" y="2512"/>
                    <a:pt x="40" y="2885"/>
                    <a:pt x="175" y="3251"/>
                  </a:cubicBezTo>
                  <a:lnTo>
                    <a:pt x="217" y="3366"/>
                  </a:lnTo>
                  <a:lnTo>
                    <a:pt x="237" y="3416"/>
                  </a:lnTo>
                  <a:lnTo>
                    <a:pt x="518" y="4182"/>
                  </a:lnTo>
                  <a:lnTo>
                    <a:pt x="538" y="4234"/>
                  </a:lnTo>
                  <a:lnTo>
                    <a:pt x="680" y="4618"/>
                  </a:lnTo>
                  <a:lnTo>
                    <a:pt x="759" y="4833"/>
                  </a:lnTo>
                  <a:lnTo>
                    <a:pt x="1055" y="5640"/>
                  </a:lnTo>
                  <a:lnTo>
                    <a:pt x="1076" y="5696"/>
                  </a:lnTo>
                  <a:lnTo>
                    <a:pt x="1171" y="5952"/>
                  </a:lnTo>
                  <a:lnTo>
                    <a:pt x="1248" y="6164"/>
                  </a:lnTo>
                  <a:lnTo>
                    <a:pt x="1349" y="6441"/>
                  </a:lnTo>
                  <a:lnTo>
                    <a:pt x="1370" y="6492"/>
                  </a:lnTo>
                  <a:lnTo>
                    <a:pt x="1556" y="6999"/>
                  </a:lnTo>
                  <a:lnTo>
                    <a:pt x="1573" y="7049"/>
                  </a:lnTo>
                  <a:lnTo>
                    <a:pt x="1693" y="7372"/>
                  </a:lnTo>
                  <a:lnTo>
                    <a:pt x="1766" y="7569"/>
                  </a:lnTo>
                  <a:lnTo>
                    <a:pt x="1771" y="7580"/>
                  </a:lnTo>
                  <a:lnTo>
                    <a:pt x="1783" y="7621"/>
                  </a:lnTo>
                  <a:lnTo>
                    <a:pt x="2111" y="8509"/>
                  </a:lnTo>
                  <a:lnTo>
                    <a:pt x="2131" y="8561"/>
                  </a:lnTo>
                  <a:lnTo>
                    <a:pt x="2302" y="9026"/>
                  </a:lnTo>
                  <a:lnTo>
                    <a:pt x="2321" y="9078"/>
                  </a:lnTo>
                  <a:lnTo>
                    <a:pt x="2614" y="9868"/>
                  </a:lnTo>
                  <a:lnTo>
                    <a:pt x="2633" y="9923"/>
                  </a:lnTo>
                  <a:lnTo>
                    <a:pt x="3003" y="10924"/>
                  </a:lnTo>
                  <a:lnTo>
                    <a:pt x="3021" y="10976"/>
                  </a:lnTo>
                  <a:lnTo>
                    <a:pt x="3366" y="11915"/>
                  </a:lnTo>
                  <a:lnTo>
                    <a:pt x="3387" y="11970"/>
                  </a:lnTo>
                  <a:lnTo>
                    <a:pt x="4248" y="14308"/>
                  </a:lnTo>
                  <a:lnTo>
                    <a:pt x="4383" y="11507"/>
                  </a:lnTo>
                  <a:lnTo>
                    <a:pt x="4388" y="11446"/>
                  </a:lnTo>
                  <a:lnTo>
                    <a:pt x="4417" y="10840"/>
                  </a:lnTo>
                  <a:lnTo>
                    <a:pt x="4419" y="10782"/>
                  </a:lnTo>
                  <a:lnTo>
                    <a:pt x="4501" y="9101"/>
                  </a:lnTo>
                  <a:lnTo>
                    <a:pt x="4505" y="9039"/>
                  </a:lnTo>
                  <a:lnTo>
                    <a:pt x="4514" y="8822"/>
                  </a:lnTo>
                  <a:lnTo>
                    <a:pt x="4516" y="8769"/>
                  </a:lnTo>
                  <a:lnTo>
                    <a:pt x="4573" y="7607"/>
                  </a:lnTo>
                  <a:lnTo>
                    <a:pt x="4575" y="7548"/>
                  </a:lnTo>
                  <a:lnTo>
                    <a:pt x="4605" y="6943"/>
                  </a:lnTo>
                  <a:lnTo>
                    <a:pt x="4609" y="6886"/>
                  </a:lnTo>
                  <a:lnTo>
                    <a:pt x="4652" y="6025"/>
                  </a:lnTo>
                  <a:lnTo>
                    <a:pt x="4654" y="5967"/>
                  </a:lnTo>
                  <a:lnTo>
                    <a:pt x="4662" y="5762"/>
                  </a:lnTo>
                  <a:lnTo>
                    <a:pt x="4666" y="5702"/>
                  </a:lnTo>
                  <a:lnTo>
                    <a:pt x="4720" y="4605"/>
                  </a:lnTo>
                  <a:lnTo>
                    <a:pt x="4722" y="4550"/>
                  </a:lnTo>
                  <a:lnTo>
                    <a:pt x="4783" y="3258"/>
                  </a:lnTo>
                  <a:lnTo>
                    <a:pt x="4786" y="3202"/>
                  </a:lnTo>
                  <a:lnTo>
                    <a:pt x="4819" y="2536"/>
                  </a:lnTo>
                  <a:cubicBezTo>
                    <a:pt x="4826" y="2415"/>
                    <a:pt x="4821" y="2293"/>
                    <a:pt x="4808" y="2173"/>
                  </a:cubicBezTo>
                  <a:cubicBezTo>
                    <a:pt x="4808" y="2155"/>
                    <a:pt x="4806" y="2138"/>
                    <a:pt x="4801" y="2120"/>
                  </a:cubicBezTo>
                  <a:cubicBezTo>
                    <a:pt x="4768" y="1844"/>
                    <a:pt x="4688" y="1580"/>
                    <a:pt x="4567" y="1339"/>
                  </a:cubicBezTo>
                  <a:cubicBezTo>
                    <a:pt x="4558" y="1319"/>
                    <a:pt x="4550" y="1299"/>
                    <a:pt x="4536" y="1279"/>
                  </a:cubicBezTo>
                  <a:cubicBezTo>
                    <a:pt x="4132" y="519"/>
                    <a:pt x="3340" y="1"/>
                    <a:pt x="24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50;p36">
              <a:extLst>
                <a:ext uri="{FF2B5EF4-FFF2-40B4-BE49-F238E27FC236}">
                  <a16:creationId xmlns:a16="http://schemas.microsoft.com/office/drawing/2014/main" id="{59CD2A55-DF7C-A346-701F-3D53D6834B25}"/>
                </a:ext>
              </a:extLst>
            </p:cNvPr>
            <p:cNvSpPr/>
            <p:nvPr/>
          </p:nvSpPr>
          <p:spPr>
            <a:xfrm>
              <a:off x="593585" y="908275"/>
              <a:ext cx="106509" cy="37234"/>
            </a:xfrm>
            <a:custGeom>
              <a:avLst/>
              <a:gdLst/>
              <a:ahLst/>
              <a:cxnLst/>
              <a:rect l="l" t="t" r="r" b="b"/>
              <a:pathLst>
                <a:path w="3098" h="1083" extrusionOk="0">
                  <a:moveTo>
                    <a:pt x="3098" y="0"/>
                  </a:moveTo>
                  <a:cubicBezTo>
                    <a:pt x="2565" y="140"/>
                    <a:pt x="2046" y="314"/>
                    <a:pt x="1557" y="479"/>
                  </a:cubicBezTo>
                  <a:cubicBezTo>
                    <a:pt x="1053" y="646"/>
                    <a:pt x="527" y="826"/>
                    <a:pt x="0" y="1032"/>
                  </a:cubicBezTo>
                  <a:lnTo>
                    <a:pt x="17" y="1082"/>
                  </a:lnTo>
                  <a:cubicBezTo>
                    <a:pt x="544" y="879"/>
                    <a:pt x="1071" y="700"/>
                    <a:pt x="1575" y="531"/>
                  </a:cubicBezTo>
                  <a:cubicBezTo>
                    <a:pt x="2059" y="368"/>
                    <a:pt x="2569" y="197"/>
                    <a:pt x="3096" y="58"/>
                  </a:cubicBezTo>
                  <a:lnTo>
                    <a:pt x="3098" y="0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51;p36">
              <a:extLst>
                <a:ext uri="{FF2B5EF4-FFF2-40B4-BE49-F238E27FC236}">
                  <a16:creationId xmlns:a16="http://schemas.microsoft.com/office/drawing/2014/main" id="{22960520-EB56-AA03-870B-99854A504BBE}"/>
                </a:ext>
              </a:extLst>
            </p:cNvPr>
            <p:cNvSpPr/>
            <p:nvPr/>
          </p:nvSpPr>
          <p:spPr>
            <a:xfrm>
              <a:off x="586469" y="899165"/>
              <a:ext cx="114073" cy="27160"/>
            </a:xfrm>
            <a:custGeom>
              <a:avLst/>
              <a:gdLst/>
              <a:ahLst/>
              <a:cxnLst/>
              <a:rect l="l" t="t" r="r" b="b"/>
              <a:pathLst>
                <a:path w="3318" h="790" extrusionOk="0">
                  <a:moveTo>
                    <a:pt x="3317" y="0"/>
                  </a:moveTo>
                  <a:lnTo>
                    <a:pt x="3317" y="0"/>
                  </a:lnTo>
                  <a:cubicBezTo>
                    <a:pt x="2182" y="120"/>
                    <a:pt x="1069" y="396"/>
                    <a:pt x="0" y="739"/>
                  </a:cubicBezTo>
                  <a:lnTo>
                    <a:pt x="21" y="790"/>
                  </a:lnTo>
                  <a:cubicBezTo>
                    <a:pt x="1083" y="452"/>
                    <a:pt x="2187" y="177"/>
                    <a:pt x="3313" y="60"/>
                  </a:cubicBezTo>
                  <a:lnTo>
                    <a:pt x="3317" y="0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52;p36">
              <a:extLst>
                <a:ext uri="{FF2B5EF4-FFF2-40B4-BE49-F238E27FC236}">
                  <a16:creationId xmlns:a16="http://schemas.microsoft.com/office/drawing/2014/main" id="{1EF29DB7-2DF7-8D88-9EBA-9C97E1FE0E15}"/>
                </a:ext>
              </a:extLst>
            </p:cNvPr>
            <p:cNvSpPr/>
            <p:nvPr/>
          </p:nvSpPr>
          <p:spPr>
            <a:xfrm>
              <a:off x="576361" y="859525"/>
              <a:ext cx="126071" cy="39434"/>
            </a:xfrm>
            <a:custGeom>
              <a:avLst/>
              <a:gdLst/>
              <a:ahLst/>
              <a:cxnLst/>
              <a:rect l="l" t="t" r="r" b="b"/>
              <a:pathLst>
                <a:path w="3667" h="1147" extrusionOk="0">
                  <a:moveTo>
                    <a:pt x="3667" y="1"/>
                  </a:moveTo>
                  <a:lnTo>
                    <a:pt x="3667" y="1"/>
                  </a:lnTo>
                  <a:cubicBezTo>
                    <a:pt x="2957" y="146"/>
                    <a:pt x="2224" y="299"/>
                    <a:pt x="1521" y="509"/>
                  </a:cubicBezTo>
                  <a:cubicBezTo>
                    <a:pt x="965" y="675"/>
                    <a:pt x="459" y="867"/>
                    <a:pt x="0" y="1091"/>
                  </a:cubicBezTo>
                  <a:lnTo>
                    <a:pt x="21" y="1147"/>
                  </a:lnTo>
                  <a:cubicBezTo>
                    <a:pt x="477" y="923"/>
                    <a:pt x="983" y="729"/>
                    <a:pt x="1536" y="562"/>
                  </a:cubicBezTo>
                  <a:cubicBezTo>
                    <a:pt x="2235" y="354"/>
                    <a:pt x="2959" y="202"/>
                    <a:pt x="3665" y="56"/>
                  </a:cubicBezTo>
                  <a:lnTo>
                    <a:pt x="36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53;p36">
              <a:extLst>
                <a:ext uri="{FF2B5EF4-FFF2-40B4-BE49-F238E27FC236}">
                  <a16:creationId xmlns:a16="http://schemas.microsoft.com/office/drawing/2014/main" id="{BA738337-27AF-0570-4FAC-A9C5481F53A3}"/>
                </a:ext>
              </a:extLst>
            </p:cNvPr>
            <p:cNvSpPr/>
            <p:nvPr/>
          </p:nvSpPr>
          <p:spPr>
            <a:xfrm>
              <a:off x="557864" y="813146"/>
              <a:ext cx="146768" cy="35549"/>
            </a:xfrm>
            <a:custGeom>
              <a:avLst/>
              <a:gdLst/>
              <a:ahLst/>
              <a:cxnLst/>
              <a:rect l="l" t="t" r="r" b="b"/>
              <a:pathLst>
                <a:path w="4269" h="1034" extrusionOk="0">
                  <a:moveTo>
                    <a:pt x="4174" y="1"/>
                  </a:moveTo>
                  <a:cubicBezTo>
                    <a:pt x="3983" y="1"/>
                    <a:pt x="3778" y="12"/>
                    <a:pt x="3552" y="33"/>
                  </a:cubicBezTo>
                  <a:cubicBezTo>
                    <a:pt x="2364" y="144"/>
                    <a:pt x="1164" y="467"/>
                    <a:pt x="1" y="982"/>
                  </a:cubicBezTo>
                  <a:lnTo>
                    <a:pt x="21" y="1034"/>
                  </a:lnTo>
                  <a:cubicBezTo>
                    <a:pt x="1180" y="517"/>
                    <a:pt x="2375" y="198"/>
                    <a:pt x="3557" y="88"/>
                  </a:cubicBezTo>
                  <a:cubicBezTo>
                    <a:pt x="3782" y="68"/>
                    <a:pt x="3984" y="57"/>
                    <a:pt x="4172" y="57"/>
                  </a:cubicBezTo>
                  <a:cubicBezTo>
                    <a:pt x="4204" y="57"/>
                    <a:pt x="4235" y="57"/>
                    <a:pt x="4266" y="58"/>
                  </a:cubicBezTo>
                  <a:lnTo>
                    <a:pt x="4269" y="2"/>
                  </a:lnTo>
                  <a:cubicBezTo>
                    <a:pt x="4237" y="1"/>
                    <a:pt x="4206" y="1"/>
                    <a:pt x="4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54;p36">
              <a:extLst>
                <a:ext uri="{FF2B5EF4-FFF2-40B4-BE49-F238E27FC236}">
                  <a16:creationId xmlns:a16="http://schemas.microsoft.com/office/drawing/2014/main" id="{D29C2683-4A09-67FC-1C36-9AD0F7E5AEF2}"/>
                </a:ext>
              </a:extLst>
            </p:cNvPr>
            <p:cNvSpPr/>
            <p:nvPr/>
          </p:nvSpPr>
          <p:spPr>
            <a:xfrm>
              <a:off x="541465" y="745143"/>
              <a:ext cx="155638" cy="32042"/>
            </a:xfrm>
            <a:custGeom>
              <a:avLst/>
              <a:gdLst/>
              <a:ahLst/>
              <a:cxnLst/>
              <a:rect l="l" t="t" r="r" b="b"/>
              <a:pathLst>
                <a:path w="4527" h="932" extrusionOk="0">
                  <a:moveTo>
                    <a:pt x="3555" y="1"/>
                  </a:moveTo>
                  <a:cubicBezTo>
                    <a:pt x="3039" y="1"/>
                    <a:pt x="2522" y="52"/>
                    <a:pt x="2016" y="154"/>
                  </a:cubicBezTo>
                  <a:cubicBezTo>
                    <a:pt x="1318" y="299"/>
                    <a:pt x="642" y="538"/>
                    <a:pt x="9" y="865"/>
                  </a:cubicBezTo>
                  <a:cubicBezTo>
                    <a:pt x="5" y="887"/>
                    <a:pt x="3" y="909"/>
                    <a:pt x="0" y="931"/>
                  </a:cubicBezTo>
                  <a:cubicBezTo>
                    <a:pt x="640" y="599"/>
                    <a:pt x="1323" y="353"/>
                    <a:pt x="2027" y="208"/>
                  </a:cubicBezTo>
                  <a:cubicBezTo>
                    <a:pt x="2528" y="106"/>
                    <a:pt x="3039" y="55"/>
                    <a:pt x="3551" y="55"/>
                  </a:cubicBezTo>
                  <a:cubicBezTo>
                    <a:pt x="3877" y="55"/>
                    <a:pt x="4203" y="76"/>
                    <a:pt x="4527" y="117"/>
                  </a:cubicBezTo>
                  <a:cubicBezTo>
                    <a:pt x="4518" y="97"/>
                    <a:pt x="4510" y="77"/>
                    <a:pt x="4496" y="57"/>
                  </a:cubicBezTo>
                  <a:cubicBezTo>
                    <a:pt x="4185" y="19"/>
                    <a:pt x="3870" y="1"/>
                    <a:pt x="3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55;p36">
              <a:extLst>
                <a:ext uri="{FF2B5EF4-FFF2-40B4-BE49-F238E27FC236}">
                  <a16:creationId xmlns:a16="http://schemas.microsoft.com/office/drawing/2014/main" id="{440126D1-350B-9687-E0CA-B98EF82EAAAC}"/>
                </a:ext>
              </a:extLst>
            </p:cNvPr>
            <p:cNvSpPr/>
            <p:nvPr/>
          </p:nvSpPr>
          <p:spPr>
            <a:xfrm>
              <a:off x="547551" y="775982"/>
              <a:ext cx="157839" cy="44625"/>
            </a:xfrm>
            <a:custGeom>
              <a:avLst/>
              <a:gdLst/>
              <a:ahLst/>
              <a:cxnLst/>
              <a:rect l="l" t="t" r="r" b="b"/>
              <a:pathLst>
                <a:path w="4591" h="1298" extrusionOk="0">
                  <a:moveTo>
                    <a:pt x="4584" y="1"/>
                  </a:moveTo>
                  <a:cubicBezTo>
                    <a:pt x="4173" y="63"/>
                    <a:pt x="3762" y="134"/>
                    <a:pt x="3355" y="211"/>
                  </a:cubicBezTo>
                  <a:cubicBezTo>
                    <a:pt x="2221" y="425"/>
                    <a:pt x="1051" y="705"/>
                    <a:pt x="0" y="1247"/>
                  </a:cubicBezTo>
                  <a:lnTo>
                    <a:pt x="20" y="1297"/>
                  </a:lnTo>
                  <a:cubicBezTo>
                    <a:pt x="1066" y="757"/>
                    <a:pt x="2232" y="481"/>
                    <a:pt x="3364" y="265"/>
                  </a:cubicBezTo>
                  <a:cubicBezTo>
                    <a:pt x="3771" y="187"/>
                    <a:pt x="4180" y="118"/>
                    <a:pt x="4591" y="54"/>
                  </a:cubicBezTo>
                  <a:cubicBezTo>
                    <a:pt x="4591" y="36"/>
                    <a:pt x="4589" y="19"/>
                    <a:pt x="45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56;p36">
              <a:extLst>
                <a:ext uri="{FF2B5EF4-FFF2-40B4-BE49-F238E27FC236}">
                  <a16:creationId xmlns:a16="http://schemas.microsoft.com/office/drawing/2014/main" id="{7B5CF653-36F3-123F-76C7-FB3845675D95}"/>
                </a:ext>
              </a:extLst>
            </p:cNvPr>
            <p:cNvSpPr/>
            <p:nvPr/>
          </p:nvSpPr>
          <p:spPr>
            <a:xfrm>
              <a:off x="629925" y="1013890"/>
              <a:ext cx="65081" cy="30426"/>
            </a:xfrm>
            <a:custGeom>
              <a:avLst/>
              <a:gdLst/>
              <a:ahLst/>
              <a:cxnLst/>
              <a:rect l="l" t="t" r="r" b="b"/>
              <a:pathLst>
                <a:path w="1893" h="885" extrusionOk="0">
                  <a:moveTo>
                    <a:pt x="1892" y="0"/>
                  </a:moveTo>
                  <a:lnTo>
                    <a:pt x="1892" y="0"/>
                  </a:lnTo>
                  <a:cubicBezTo>
                    <a:pt x="1230" y="197"/>
                    <a:pt x="593" y="475"/>
                    <a:pt x="1" y="829"/>
                  </a:cubicBezTo>
                  <a:lnTo>
                    <a:pt x="20" y="884"/>
                  </a:lnTo>
                  <a:cubicBezTo>
                    <a:pt x="604" y="533"/>
                    <a:pt x="1235" y="256"/>
                    <a:pt x="1888" y="62"/>
                  </a:cubicBezTo>
                  <a:lnTo>
                    <a:pt x="1892" y="0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57;p36">
              <a:extLst>
                <a:ext uri="{FF2B5EF4-FFF2-40B4-BE49-F238E27FC236}">
                  <a16:creationId xmlns:a16="http://schemas.microsoft.com/office/drawing/2014/main" id="{3FFCF602-3011-399D-867B-AB0C44C78D12}"/>
                </a:ext>
              </a:extLst>
            </p:cNvPr>
            <p:cNvSpPr/>
            <p:nvPr/>
          </p:nvSpPr>
          <p:spPr>
            <a:xfrm>
              <a:off x="619198" y="1004573"/>
              <a:ext cx="76186" cy="10692"/>
            </a:xfrm>
            <a:custGeom>
              <a:avLst/>
              <a:gdLst/>
              <a:ahLst/>
              <a:cxnLst/>
              <a:rect l="l" t="t" r="r" b="b"/>
              <a:pathLst>
                <a:path w="2216" h="311" extrusionOk="0">
                  <a:moveTo>
                    <a:pt x="2215" y="1"/>
                  </a:moveTo>
                  <a:cubicBezTo>
                    <a:pt x="1488" y="41"/>
                    <a:pt x="740" y="116"/>
                    <a:pt x="1" y="258"/>
                  </a:cubicBezTo>
                  <a:lnTo>
                    <a:pt x="20" y="310"/>
                  </a:lnTo>
                  <a:cubicBezTo>
                    <a:pt x="751" y="169"/>
                    <a:pt x="1494" y="96"/>
                    <a:pt x="2213" y="54"/>
                  </a:cubicBezTo>
                  <a:lnTo>
                    <a:pt x="2215" y="1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58;p36">
              <a:extLst>
                <a:ext uri="{FF2B5EF4-FFF2-40B4-BE49-F238E27FC236}">
                  <a16:creationId xmlns:a16="http://schemas.microsoft.com/office/drawing/2014/main" id="{91D8BB6C-70C9-57B3-4EB4-3BB946428937}"/>
                </a:ext>
              </a:extLst>
            </p:cNvPr>
            <p:cNvSpPr/>
            <p:nvPr/>
          </p:nvSpPr>
          <p:spPr>
            <a:xfrm>
              <a:off x="655813" y="1096608"/>
              <a:ext cx="35136" cy="18050"/>
            </a:xfrm>
            <a:custGeom>
              <a:avLst/>
              <a:gdLst/>
              <a:ahLst/>
              <a:cxnLst/>
              <a:rect l="l" t="t" r="r" b="b"/>
              <a:pathLst>
                <a:path w="1022" h="525" extrusionOk="0">
                  <a:moveTo>
                    <a:pt x="1022" y="1"/>
                  </a:moveTo>
                  <a:lnTo>
                    <a:pt x="1022" y="1"/>
                  </a:lnTo>
                  <a:cubicBezTo>
                    <a:pt x="672" y="132"/>
                    <a:pt x="330" y="290"/>
                    <a:pt x="0" y="470"/>
                  </a:cubicBezTo>
                  <a:lnTo>
                    <a:pt x="21" y="525"/>
                  </a:lnTo>
                  <a:cubicBezTo>
                    <a:pt x="342" y="346"/>
                    <a:pt x="674" y="193"/>
                    <a:pt x="1017" y="62"/>
                  </a:cubicBezTo>
                  <a:lnTo>
                    <a:pt x="1022" y="1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59;p36">
              <a:extLst>
                <a:ext uri="{FF2B5EF4-FFF2-40B4-BE49-F238E27FC236}">
                  <a16:creationId xmlns:a16="http://schemas.microsoft.com/office/drawing/2014/main" id="{418A974E-BFAE-2DEC-89C5-ACA432BFB8A9}"/>
                </a:ext>
              </a:extLst>
            </p:cNvPr>
            <p:cNvSpPr/>
            <p:nvPr/>
          </p:nvSpPr>
          <p:spPr>
            <a:xfrm>
              <a:off x="643298" y="1073780"/>
              <a:ext cx="48716" cy="6738"/>
            </a:xfrm>
            <a:custGeom>
              <a:avLst/>
              <a:gdLst/>
              <a:ahLst/>
              <a:cxnLst/>
              <a:rect l="l" t="t" r="r" b="b"/>
              <a:pathLst>
                <a:path w="1417" h="196" extrusionOk="0">
                  <a:moveTo>
                    <a:pt x="1417" y="1"/>
                  </a:moveTo>
                  <a:lnTo>
                    <a:pt x="1417" y="1"/>
                  </a:lnTo>
                  <a:cubicBezTo>
                    <a:pt x="941" y="10"/>
                    <a:pt x="468" y="57"/>
                    <a:pt x="1" y="143"/>
                  </a:cubicBezTo>
                  <a:lnTo>
                    <a:pt x="19" y="195"/>
                  </a:lnTo>
                  <a:cubicBezTo>
                    <a:pt x="479" y="111"/>
                    <a:pt x="948" y="66"/>
                    <a:pt x="1415" y="59"/>
                  </a:cubicBezTo>
                  <a:lnTo>
                    <a:pt x="1417" y="1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60;p36">
              <a:extLst>
                <a:ext uri="{FF2B5EF4-FFF2-40B4-BE49-F238E27FC236}">
                  <a16:creationId xmlns:a16="http://schemas.microsoft.com/office/drawing/2014/main" id="{EAC101D4-018E-5A8E-A74A-ECA745045658}"/>
                </a:ext>
              </a:extLst>
            </p:cNvPr>
            <p:cNvSpPr/>
            <p:nvPr/>
          </p:nvSpPr>
          <p:spPr>
            <a:xfrm>
              <a:off x="612632" y="962595"/>
              <a:ext cx="84781" cy="34861"/>
            </a:xfrm>
            <a:custGeom>
              <a:avLst/>
              <a:gdLst/>
              <a:ahLst/>
              <a:cxnLst/>
              <a:rect l="l" t="t" r="r" b="b"/>
              <a:pathLst>
                <a:path w="2466" h="1014" extrusionOk="0">
                  <a:moveTo>
                    <a:pt x="2465" y="1"/>
                  </a:moveTo>
                  <a:lnTo>
                    <a:pt x="2465" y="1"/>
                  </a:lnTo>
                  <a:cubicBezTo>
                    <a:pt x="1634" y="277"/>
                    <a:pt x="802" y="589"/>
                    <a:pt x="1" y="963"/>
                  </a:cubicBezTo>
                  <a:lnTo>
                    <a:pt x="21" y="1014"/>
                  </a:lnTo>
                  <a:cubicBezTo>
                    <a:pt x="816" y="644"/>
                    <a:pt x="1638" y="334"/>
                    <a:pt x="2463" y="60"/>
                  </a:cubicBezTo>
                  <a:lnTo>
                    <a:pt x="2465" y="1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61;p36">
              <a:extLst>
                <a:ext uri="{FF2B5EF4-FFF2-40B4-BE49-F238E27FC236}">
                  <a16:creationId xmlns:a16="http://schemas.microsoft.com/office/drawing/2014/main" id="{40291AC9-5F3F-08C4-1374-AE527195259D}"/>
                </a:ext>
              </a:extLst>
            </p:cNvPr>
            <p:cNvSpPr/>
            <p:nvPr/>
          </p:nvSpPr>
          <p:spPr>
            <a:xfrm>
              <a:off x="600805" y="939870"/>
              <a:ext cx="97777" cy="25269"/>
            </a:xfrm>
            <a:custGeom>
              <a:avLst/>
              <a:gdLst/>
              <a:ahLst/>
              <a:cxnLst/>
              <a:rect l="l" t="t" r="r" b="b"/>
              <a:pathLst>
                <a:path w="2844" h="735" extrusionOk="0">
                  <a:moveTo>
                    <a:pt x="2843" y="0"/>
                  </a:moveTo>
                  <a:lnTo>
                    <a:pt x="2843" y="0"/>
                  </a:lnTo>
                  <a:cubicBezTo>
                    <a:pt x="1903" y="188"/>
                    <a:pt x="967" y="432"/>
                    <a:pt x="55" y="670"/>
                  </a:cubicBezTo>
                  <a:cubicBezTo>
                    <a:pt x="37" y="674"/>
                    <a:pt x="17" y="679"/>
                    <a:pt x="0" y="683"/>
                  </a:cubicBezTo>
                  <a:lnTo>
                    <a:pt x="5" y="694"/>
                  </a:lnTo>
                  <a:lnTo>
                    <a:pt x="17" y="735"/>
                  </a:lnTo>
                  <a:cubicBezTo>
                    <a:pt x="940" y="493"/>
                    <a:pt x="1887" y="249"/>
                    <a:pt x="2839" y="57"/>
                  </a:cubicBezTo>
                  <a:lnTo>
                    <a:pt x="2843" y="0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62;p36">
              <a:extLst>
                <a:ext uri="{FF2B5EF4-FFF2-40B4-BE49-F238E27FC236}">
                  <a16:creationId xmlns:a16="http://schemas.microsoft.com/office/drawing/2014/main" id="{E16E9B5D-C9F4-A066-7C0C-9978C7617D66}"/>
                </a:ext>
              </a:extLst>
            </p:cNvPr>
            <p:cNvSpPr/>
            <p:nvPr/>
          </p:nvSpPr>
          <p:spPr>
            <a:xfrm>
              <a:off x="563434" y="842679"/>
              <a:ext cx="66766" cy="26610"/>
            </a:xfrm>
            <a:custGeom>
              <a:avLst/>
              <a:gdLst/>
              <a:ahLst/>
              <a:cxnLst/>
              <a:rect l="l" t="t" r="r" b="b"/>
              <a:pathLst>
                <a:path w="1942" h="774" extrusionOk="0">
                  <a:moveTo>
                    <a:pt x="1829" y="1"/>
                  </a:moveTo>
                  <a:cubicBezTo>
                    <a:pt x="1825" y="1"/>
                    <a:pt x="1821" y="1"/>
                    <a:pt x="1817" y="1"/>
                  </a:cubicBezTo>
                  <a:cubicBezTo>
                    <a:pt x="1213" y="57"/>
                    <a:pt x="667" y="207"/>
                    <a:pt x="193" y="453"/>
                  </a:cubicBezTo>
                  <a:cubicBezTo>
                    <a:pt x="127" y="486"/>
                    <a:pt x="62" y="523"/>
                    <a:pt x="1" y="559"/>
                  </a:cubicBezTo>
                  <a:lnTo>
                    <a:pt x="80" y="774"/>
                  </a:lnTo>
                  <a:cubicBezTo>
                    <a:pt x="148" y="727"/>
                    <a:pt x="222" y="688"/>
                    <a:pt x="295" y="650"/>
                  </a:cubicBezTo>
                  <a:cubicBezTo>
                    <a:pt x="742" y="417"/>
                    <a:pt x="1260" y="274"/>
                    <a:pt x="1837" y="223"/>
                  </a:cubicBezTo>
                  <a:cubicBezTo>
                    <a:pt x="1897" y="216"/>
                    <a:pt x="1941" y="163"/>
                    <a:pt x="1937" y="101"/>
                  </a:cubicBezTo>
                  <a:cubicBezTo>
                    <a:pt x="1931" y="45"/>
                    <a:pt x="1883" y="1"/>
                    <a:pt x="1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63;p36">
              <a:extLst>
                <a:ext uri="{FF2B5EF4-FFF2-40B4-BE49-F238E27FC236}">
                  <a16:creationId xmlns:a16="http://schemas.microsoft.com/office/drawing/2014/main" id="{85EC04E9-D378-1A6A-34A1-21AB1C85A96C}"/>
                </a:ext>
              </a:extLst>
            </p:cNvPr>
            <p:cNvSpPr/>
            <p:nvPr/>
          </p:nvSpPr>
          <p:spPr>
            <a:xfrm>
              <a:off x="580315" y="891464"/>
              <a:ext cx="52705" cy="23585"/>
            </a:xfrm>
            <a:custGeom>
              <a:avLst/>
              <a:gdLst/>
              <a:ahLst/>
              <a:cxnLst/>
              <a:rect l="l" t="t" r="r" b="b"/>
              <a:pathLst>
                <a:path w="1533" h="686" extrusionOk="0">
                  <a:moveTo>
                    <a:pt x="1412" y="0"/>
                  </a:moveTo>
                  <a:cubicBezTo>
                    <a:pt x="1407" y="0"/>
                    <a:pt x="1403" y="0"/>
                    <a:pt x="1399" y="1"/>
                  </a:cubicBezTo>
                  <a:cubicBezTo>
                    <a:pt x="911" y="67"/>
                    <a:pt x="432" y="231"/>
                    <a:pt x="1" y="474"/>
                  </a:cubicBezTo>
                  <a:lnTo>
                    <a:pt x="78" y="686"/>
                  </a:lnTo>
                  <a:cubicBezTo>
                    <a:pt x="495" y="446"/>
                    <a:pt x="956" y="284"/>
                    <a:pt x="1430" y="220"/>
                  </a:cubicBezTo>
                  <a:cubicBezTo>
                    <a:pt x="1490" y="213"/>
                    <a:pt x="1532" y="157"/>
                    <a:pt x="1523" y="96"/>
                  </a:cubicBezTo>
                  <a:cubicBezTo>
                    <a:pt x="1517" y="41"/>
                    <a:pt x="1467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64;p36">
              <a:extLst>
                <a:ext uri="{FF2B5EF4-FFF2-40B4-BE49-F238E27FC236}">
                  <a16:creationId xmlns:a16="http://schemas.microsoft.com/office/drawing/2014/main" id="{549146D9-B174-E1A8-AF1F-06F22CC76E46}"/>
                </a:ext>
              </a:extLst>
            </p:cNvPr>
            <p:cNvSpPr/>
            <p:nvPr/>
          </p:nvSpPr>
          <p:spPr>
            <a:xfrm>
              <a:off x="598261" y="942930"/>
              <a:ext cx="47341" cy="20834"/>
            </a:xfrm>
            <a:custGeom>
              <a:avLst/>
              <a:gdLst/>
              <a:ahLst/>
              <a:cxnLst/>
              <a:rect l="l" t="t" r="r" b="b"/>
              <a:pathLst>
                <a:path w="1377" h="606" extrusionOk="0">
                  <a:moveTo>
                    <a:pt x="1260" y="1"/>
                  </a:moveTo>
                  <a:cubicBezTo>
                    <a:pt x="1256" y="1"/>
                    <a:pt x="1251" y="1"/>
                    <a:pt x="1247" y="2"/>
                  </a:cubicBezTo>
                  <a:cubicBezTo>
                    <a:pt x="813" y="54"/>
                    <a:pt x="389" y="192"/>
                    <a:pt x="1" y="397"/>
                  </a:cubicBezTo>
                  <a:lnTo>
                    <a:pt x="74" y="594"/>
                  </a:lnTo>
                  <a:lnTo>
                    <a:pt x="79" y="605"/>
                  </a:lnTo>
                  <a:cubicBezTo>
                    <a:pt x="96" y="596"/>
                    <a:pt x="111" y="587"/>
                    <a:pt x="129" y="581"/>
                  </a:cubicBezTo>
                  <a:cubicBezTo>
                    <a:pt x="488" y="395"/>
                    <a:pt x="877" y="271"/>
                    <a:pt x="1273" y="221"/>
                  </a:cubicBezTo>
                  <a:cubicBezTo>
                    <a:pt x="1335" y="214"/>
                    <a:pt x="1377" y="158"/>
                    <a:pt x="1368" y="99"/>
                  </a:cubicBezTo>
                  <a:cubicBezTo>
                    <a:pt x="1363" y="42"/>
                    <a:pt x="1316" y="1"/>
                    <a:pt x="1260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65;p36">
              <a:extLst>
                <a:ext uri="{FF2B5EF4-FFF2-40B4-BE49-F238E27FC236}">
                  <a16:creationId xmlns:a16="http://schemas.microsoft.com/office/drawing/2014/main" id="{CBAC32BE-F113-0D3C-D8FA-CCBBA953A531}"/>
                </a:ext>
              </a:extLst>
            </p:cNvPr>
            <p:cNvSpPr/>
            <p:nvPr/>
          </p:nvSpPr>
          <p:spPr>
            <a:xfrm>
              <a:off x="776623" y="484063"/>
              <a:ext cx="82203" cy="284013"/>
            </a:xfrm>
            <a:custGeom>
              <a:avLst/>
              <a:gdLst/>
              <a:ahLst/>
              <a:cxnLst/>
              <a:rect l="l" t="t" r="r" b="b"/>
              <a:pathLst>
                <a:path w="2391" h="8261" extrusionOk="0">
                  <a:moveTo>
                    <a:pt x="1245" y="1"/>
                  </a:moveTo>
                  <a:cubicBezTo>
                    <a:pt x="879" y="36"/>
                    <a:pt x="487" y="173"/>
                    <a:pt x="135" y="275"/>
                  </a:cubicBezTo>
                  <a:cubicBezTo>
                    <a:pt x="0" y="2242"/>
                    <a:pt x="683" y="4167"/>
                    <a:pt x="1426" y="5993"/>
                  </a:cubicBezTo>
                  <a:cubicBezTo>
                    <a:pt x="1735" y="6755"/>
                    <a:pt x="2057" y="7510"/>
                    <a:pt x="2390" y="8260"/>
                  </a:cubicBezTo>
                  <a:cubicBezTo>
                    <a:pt x="1801" y="5637"/>
                    <a:pt x="1466" y="2680"/>
                    <a:pt x="1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66;p36">
              <a:extLst>
                <a:ext uri="{FF2B5EF4-FFF2-40B4-BE49-F238E27FC236}">
                  <a16:creationId xmlns:a16="http://schemas.microsoft.com/office/drawing/2014/main" id="{3C38E2D8-4C52-537D-5FA6-CD89521C7F3E}"/>
                </a:ext>
              </a:extLst>
            </p:cNvPr>
            <p:cNvSpPr/>
            <p:nvPr/>
          </p:nvSpPr>
          <p:spPr>
            <a:xfrm>
              <a:off x="871443" y="494789"/>
              <a:ext cx="80277" cy="282260"/>
            </a:xfrm>
            <a:custGeom>
              <a:avLst/>
              <a:gdLst/>
              <a:ahLst/>
              <a:cxnLst/>
              <a:rect l="l" t="t" r="r" b="b"/>
              <a:pathLst>
                <a:path w="2335" h="8210" extrusionOk="0">
                  <a:moveTo>
                    <a:pt x="1208" y="1"/>
                  </a:moveTo>
                  <a:cubicBezTo>
                    <a:pt x="282" y="1740"/>
                    <a:pt x="117" y="3777"/>
                    <a:pt x="47" y="5747"/>
                  </a:cubicBezTo>
                  <a:cubicBezTo>
                    <a:pt x="19" y="6568"/>
                    <a:pt x="2" y="7388"/>
                    <a:pt x="0" y="8210"/>
                  </a:cubicBezTo>
                  <a:cubicBezTo>
                    <a:pt x="536" y="5575"/>
                    <a:pt x="1440" y="2739"/>
                    <a:pt x="2334" y="204"/>
                  </a:cubicBezTo>
                  <a:cubicBezTo>
                    <a:pt x="1985" y="88"/>
                    <a:pt x="1573" y="51"/>
                    <a:pt x="1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67;p36">
              <a:extLst>
                <a:ext uri="{FF2B5EF4-FFF2-40B4-BE49-F238E27FC236}">
                  <a16:creationId xmlns:a16="http://schemas.microsoft.com/office/drawing/2014/main" id="{F5D08350-229B-F293-6940-4990F6D7B614}"/>
                </a:ext>
              </a:extLst>
            </p:cNvPr>
            <p:cNvSpPr/>
            <p:nvPr/>
          </p:nvSpPr>
          <p:spPr>
            <a:xfrm>
              <a:off x="879179" y="553235"/>
              <a:ext cx="200229" cy="229624"/>
            </a:xfrm>
            <a:custGeom>
              <a:avLst/>
              <a:gdLst/>
              <a:ahLst/>
              <a:cxnLst/>
              <a:rect l="l" t="t" r="r" b="b"/>
              <a:pathLst>
                <a:path w="5824" h="6679" extrusionOk="0">
                  <a:moveTo>
                    <a:pt x="4926" y="1"/>
                  </a:moveTo>
                  <a:cubicBezTo>
                    <a:pt x="3290" y="1101"/>
                    <a:pt x="2187" y="2820"/>
                    <a:pt x="1200" y="4527"/>
                  </a:cubicBezTo>
                  <a:cubicBezTo>
                    <a:pt x="789" y="5238"/>
                    <a:pt x="389" y="5955"/>
                    <a:pt x="1" y="6679"/>
                  </a:cubicBezTo>
                  <a:cubicBezTo>
                    <a:pt x="1711" y="4605"/>
                    <a:pt x="3842" y="2527"/>
                    <a:pt x="5824" y="709"/>
                  </a:cubicBezTo>
                  <a:cubicBezTo>
                    <a:pt x="5571" y="442"/>
                    <a:pt x="5223" y="217"/>
                    <a:pt x="4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68;p36">
              <a:extLst>
                <a:ext uri="{FF2B5EF4-FFF2-40B4-BE49-F238E27FC236}">
                  <a16:creationId xmlns:a16="http://schemas.microsoft.com/office/drawing/2014/main" id="{10BDAA98-AE9D-C2FD-3612-BA88F4C5229F}"/>
                </a:ext>
              </a:extLst>
            </p:cNvPr>
            <p:cNvSpPr/>
            <p:nvPr/>
          </p:nvSpPr>
          <p:spPr>
            <a:xfrm>
              <a:off x="787797" y="735998"/>
              <a:ext cx="166090" cy="492769"/>
            </a:xfrm>
            <a:custGeom>
              <a:avLst/>
              <a:gdLst/>
              <a:ahLst/>
              <a:cxnLst/>
              <a:rect l="l" t="t" r="r" b="b"/>
              <a:pathLst>
                <a:path w="4831" h="14333" extrusionOk="0">
                  <a:moveTo>
                    <a:pt x="2420" y="1"/>
                  </a:moveTo>
                  <a:cubicBezTo>
                    <a:pt x="1447" y="1"/>
                    <a:pt x="608" y="588"/>
                    <a:pt x="234" y="1423"/>
                  </a:cubicBezTo>
                  <a:cubicBezTo>
                    <a:pt x="224" y="1443"/>
                    <a:pt x="215" y="1463"/>
                    <a:pt x="208" y="1485"/>
                  </a:cubicBezTo>
                  <a:cubicBezTo>
                    <a:pt x="68" y="1817"/>
                    <a:pt x="1" y="2187"/>
                    <a:pt x="28" y="2576"/>
                  </a:cubicBezTo>
                  <a:lnTo>
                    <a:pt x="35" y="2697"/>
                  </a:lnTo>
                  <a:lnTo>
                    <a:pt x="40" y="2752"/>
                  </a:lnTo>
                  <a:lnTo>
                    <a:pt x="94" y="3566"/>
                  </a:lnTo>
                  <a:lnTo>
                    <a:pt x="98" y="3620"/>
                  </a:lnTo>
                  <a:lnTo>
                    <a:pt x="126" y="4030"/>
                  </a:lnTo>
                  <a:lnTo>
                    <a:pt x="142" y="4258"/>
                  </a:lnTo>
                  <a:lnTo>
                    <a:pt x="199" y="5116"/>
                  </a:lnTo>
                  <a:lnTo>
                    <a:pt x="202" y="5174"/>
                  </a:lnTo>
                  <a:lnTo>
                    <a:pt x="221" y="5448"/>
                  </a:lnTo>
                  <a:lnTo>
                    <a:pt x="235" y="5673"/>
                  </a:lnTo>
                  <a:lnTo>
                    <a:pt x="254" y="5967"/>
                  </a:lnTo>
                  <a:lnTo>
                    <a:pt x="259" y="6022"/>
                  </a:lnTo>
                  <a:lnTo>
                    <a:pt x="295" y="6561"/>
                  </a:lnTo>
                  <a:lnTo>
                    <a:pt x="297" y="6614"/>
                  </a:lnTo>
                  <a:lnTo>
                    <a:pt x="320" y="6957"/>
                  </a:lnTo>
                  <a:lnTo>
                    <a:pt x="335" y="7168"/>
                  </a:lnTo>
                  <a:lnTo>
                    <a:pt x="336" y="7179"/>
                  </a:lnTo>
                  <a:lnTo>
                    <a:pt x="338" y="7221"/>
                  </a:lnTo>
                  <a:lnTo>
                    <a:pt x="401" y="8167"/>
                  </a:lnTo>
                  <a:lnTo>
                    <a:pt x="407" y="8222"/>
                  </a:lnTo>
                  <a:lnTo>
                    <a:pt x="439" y="8715"/>
                  </a:lnTo>
                  <a:lnTo>
                    <a:pt x="442" y="8772"/>
                  </a:lnTo>
                  <a:lnTo>
                    <a:pt x="500" y="9612"/>
                  </a:lnTo>
                  <a:lnTo>
                    <a:pt x="504" y="9670"/>
                  </a:lnTo>
                  <a:lnTo>
                    <a:pt x="576" y="10735"/>
                  </a:lnTo>
                  <a:lnTo>
                    <a:pt x="579" y="10790"/>
                  </a:lnTo>
                  <a:lnTo>
                    <a:pt x="645" y="11788"/>
                  </a:lnTo>
                  <a:lnTo>
                    <a:pt x="650" y="11847"/>
                  </a:lnTo>
                  <a:lnTo>
                    <a:pt x="817" y="14333"/>
                  </a:lnTo>
                  <a:lnTo>
                    <a:pt x="1736" y="11684"/>
                  </a:lnTo>
                  <a:lnTo>
                    <a:pt x="1758" y="11625"/>
                  </a:lnTo>
                  <a:lnTo>
                    <a:pt x="1956" y="11052"/>
                  </a:lnTo>
                  <a:lnTo>
                    <a:pt x="1975" y="10997"/>
                  </a:lnTo>
                  <a:lnTo>
                    <a:pt x="2527" y="9408"/>
                  </a:lnTo>
                  <a:lnTo>
                    <a:pt x="2549" y="9350"/>
                  </a:lnTo>
                  <a:lnTo>
                    <a:pt x="2619" y="9144"/>
                  </a:lnTo>
                  <a:lnTo>
                    <a:pt x="2635" y="9094"/>
                  </a:lnTo>
                  <a:lnTo>
                    <a:pt x="3019" y="7995"/>
                  </a:lnTo>
                  <a:lnTo>
                    <a:pt x="3038" y="7939"/>
                  </a:lnTo>
                  <a:lnTo>
                    <a:pt x="3236" y="7368"/>
                  </a:lnTo>
                  <a:lnTo>
                    <a:pt x="3256" y="7313"/>
                  </a:lnTo>
                  <a:lnTo>
                    <a:pt x="3539" y="6499"/>
                  </a:lnTo>
                  <a:lnTo>
                    <a:pt x="3558" y="6444"/>
                  </a:lnTo>
                  <a:lnTo>
                    <a:pt x="3624" y="6250"/>
                  </a:lnTo>
                  <a:lnTo>
                    <a:pt x="3645" y="6194"/>
                  </a:lnTo>
                  <a:lnTo>
                    <a:pt x="4006" y="5155"/>
                  </a:lnTo>
                  <a:lnTo>
                    <a:pt x="4023" y="5103"/>
                  </a:lnTo>
                  <a:lnTo>
                    <a:pt x="4447" y="3881"/>
                  </a:lnTo>
                  <a:lnTo>
                    <a:pt x="4464" y="3829"/>
                  </a:lnTo>
                  <a:lnTo>
                    <a:pt x="4684" y="3199"/>
                  </a:lnTo>
                  <a:cubicBezTo>
                    <a:pt x="4725" y="3084"/>
                    <a:pt x="4755" y="2967"/>
                    <a:pt x="4776" y="2848"/>
                  </a:cubicBezTo>
                  <a:cubicBezTo>
                    <a:pt x="4781" y="2831"/>
                    <a:pt x="4784" y="2814"/>
                    <a:pt x="4785" y="2795"/>
                  </a:cubicBezTo>
                  <a:cubicBezTo>
                    <a:pt x="4831" y="2521"/>
                    <a:pt x="4829" y="2246"/>
                    <a:pt x="4779" y="1980"/>
                  </a:cubicBezTo>
                  <a:cubicBezTo>
                    <a:pt x="4777" y="1958"/>
                    <a:pt x="4774" y="1936"/>
                    <a:pt x="4767" y="1914"/>
                  </a:cubicBezTo>
                  <a:cubicBezTo>
                    <a:pt x="4561" y="910"/>
                    <a:pt x="3731" y="81"/>
                    <a:pt x="2620" y="9"/>
                  </a:cubicBezTo>
                  <a:cubicBezTo>
                    <a:pt x="2590" y="8"/>
                    <a:pt x="2558" y="6"/>
                    <a:pt x="2529" y="3"/>
                  </a:cubicBezTo>
                  <a:cubicBezTo>
                    <a:pt x="2493" y="2"/>
                    <a:pt x="2456" y="1"/>
                    <a:pt x="2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69;p36">
              <a:extLst>
                <a:ext uri="{FF2B5EF4-FFF2-40B4-BE49-F238E27FC236}">
                  <a16:creationId xmlns:a16="http://schemas.microsoft.com/office/drawing/2014/main" id="{48ACA65F-F518-B703-C0A0-838DB148F4C5}"/>
                </a:ext>
              </a:extLst>
            </p:cNvPr>
            <p:cNvSpPr/>
            <p:nvPr/>
          </p:nvSpPr>
          <p:spPr>
            <a:xfrm>
              <a:off x="797905" y="957335"/>
              <a:ext cx="112216" cy="6085"/>
            </a:xfrm>
            <a:custGeom>
              <a:avLst/>
              <a:gdLst/>
              <a:ahLst/>
              <a:cxnLst/>
              <a:rect l="l" t="t" r="r" b="b"/>
              <a:pathLst>
                <a:path w="3264" h="177" extrusionOk="0">
                  <a:moveTo>
                    <a:pt x="2862" y="1"/>
                  </a:moveTo>
                  <a:cubicBezTo>
                    <a:pt x="2448" y="1"/>
                    <a:pt x="2040" y="17"/>
                    <a:pt x="1651" y="31"/>
                  </a:cubicBezTo>
                  <a:cubicBezTo>
                    <a:pt x="1120" y="50"/>
                    <a:pt x="564" y="73"/>
                    <a:pt x="1" y="123"/>
                  </a:cubicBezTo>
                  <a:lnTo>
                    <a:pt x="3" y="176"/>
                  </a:lnTo>
                  <a:cubicBezTo>
                    <a:pt x="566" y="129"/>
                    <a:pt x="1122" y="106"/>
                    <a:pt x="1653" y="87"/>
                  </a:cubicBezTo>
                  <a:cubicBezTo>
                    <a:pt x="2042" y="71"/>
                    <a:pt x="2446" y="56"/>
                    <a:pt x="2858" y="56"/>
                  </a:cubicBezTo>
                  <a:cubicBezTo>
                    <a:pt x="2986" y="56"/>
                    <a:pt x="3115" y="58"/>
                    <a:pt x="3245" y="61"/>
                  </a:cubicBezTo>
                  <a:lnTo>
                    <a:pt x="3264" y="6"/>
                  </a:lnTo>
                  <a:cubicBezTo>
                    <a:pt x="3129" y="2"/>
                    <a:pt x="2995" y="1"/>
                    <a:pt x="2862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70;p36">
              <a:extLst>
                <a:ext uri="{FF2B5EF4-FFF2-40B4-BE49-F238E27FC236}">
                  <a16:creationId xmlns:a16="http://schemas.microsoft.com/office/drawing/2014/main" id="{48486506-EFEC-1D5E-7DC3-9F8BD3468336}"/>
                </a:ext>
              </a:extLst>
            </p:cNvPr>
            <p:cNvSpPr/>
            <p:nvPr/>
          </p:nvSpPr>
          <p:spPr>
            <a:xfrm>
              <a:off x="796529" y="940902"/>
              <a:ext cx="116583" cy="9970"/>
            </a:xfrm>
            <a:custGeom>
              <a:avLst/>
              <a:gdLst/>
              <a:ahLst/>
              <a:cxnLst/>
              <a:rect l="l" t="t" r="r" b="b"/>
              <a:pathLst>
                <a:path w="3391" h="290" extrusionOk="0">
                  <a:moveTo>
                    <a:pt x="555" y="0"/>
                  </a:moveTo>
                  <a:cubicBezTo>
                    <a:pt x="370" y="0"/>
                    <a:pt x="185" y="3"/>
                    <a:pt x="0" y="7"/>
                  </a:cubicBezTo>
                  <a:lnTo>
                    <a:pt x="5" y="62"/>
                  </a:lnTo>
                  <a:cubicBezTo>
                    <a:pt x="181" y="58"/>
                    <a:pt x="358" y="56"/>
                    <a:pt x="535" y="56"/>
                  </a:cubicBezTo>
                  <a:cubicBezTo>
                    <a:pt x="1479" y="56"/>
                    <a:pt x="2432" y="118"/>
                    <a:pt x="3370" y="290"/>
                  </a:cubicBezTo>
                  <a:lnTo>
                    <a:pt x="3391" y="234"/>
                  </a:lnTo>
                  <a:cubicBezTo>
                    <a:pt x="2453" y="62"/>
                    <a:pt x="1498" y="0"/>
                    <a:pt x="555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71;p36">
              <a:extLst>
                <a:ext uri="{FF2B5EF4-FFF2-40B4-BE49-F238E27FC236}">
                  <a16:creationId xmlns:a16="http://schemas.microsoft.com/office/drawing/2014/main" id="{EF1E82C2-CAAC-8E3B-C5F0-7D292593C6C2}"/>
                </a:ext>
              </a:extLst>
            </p:cNvPr>
            <p:cNvSpPr/>
            <p:nvPr/>
          </p:nvSpPr>
          <p:spPr>
            <a:xfrm>
              <a:off x="794604" y="907416"/>
              <a:ext cx="131503" cy="6498"/>
            </a:xfrm>
            <a:custGeom>
              <a:avLst/>
              <a:gdLst/>
              <a:ahLst/>
              <a:cxnLst/>
              <a:rect l="l" t="t" r="r" b="b"/>
              <a:pathLst>
                <a:path w="3825" h="189" extrusionOk="0">
                  <a:moveTo>
                    <a:pt x="1681" y="1"/>
                  </a:moveTo>
                  <a:cubicBezTo>
                    <a:pt x="1662" y="1"/>
                    <a:pt x="1642" y="1"/>
                    <a:pt x="1623" y="1"/>
                  </a:cubicBezTo>
                  <a:cubicBezTo>
                    <a:pt x="1044" y="3"/>
                    <a:pt x="502" y="44"/>
                    <a:pt x="1" y="130"/>
                  </a:cubicBezTo>
                  <a:lnTo>
                    <a:pt x="4" y="188"/>
                  </a:lnTo>
                  <a:cubicBezTo>
                    <a:pt x="504" y="102"/>
                    <a:pt x="1045" y="59"/>
                    <a:pt x="1623" y="55"/>
                  </a:cubicBezTo>
                  <a:cubicBezTo>
                    <a:pt x="1636" y="55"/>
                    <a:pt x="1650" y="55"/>
                    <a:pt x="1663" y="55"/>
                  </a:cubicBezTo>
                  <a:cubicBezTo>
                    <a:pt x="2379" y="55"/>
                    <a:pt x="3103" y="112"/>
                    <a:pt x="3808" y="169"/>
                  </a:cubicBezTo>
                  <a:lnTo>
                    <a:pt x="3825" y="117"/>
                  </a:lnTo>
                  <a:cubicBezTo>
                    <a:pt x="3122" y="59"/>
                    <a:pt x="2397" y="1"/>
                    <a:pt x="1681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72;p36">
              <a:extLst>
                <a:ext uri="{FF2B5EF4-FFF2-40B4-BE49-F238E27FC236}">
                  <a16:creationId xmlns:a16="http://schemas.microsoft.com/office/drawing/2014/main" id="{477C3192-B156-554F-779D-68E773AC9DA1}"/>
                </a:ext>
              </a:extLst>
            </p:cNvPr>
            <p:cNvSpPr/>
            <p:nvPr/>
          </p:nvSpPr>
          <p:spPr>
            <a:xfrm>
              <a:off x="790994" y="854918"/>
              <a:ext cx="150309" cy="14543"/>
            </a:xfrm>
            <a:custGeom>
              <a:avLst/>
              <a:gdLst/>
              <a:ahLst/>
              <a:cxnLst/>
              <a:rect l="l" t="t" r="r" b="b"/>
              <a:pathLst>
                <a:path w="4372" h="423" extrusionOk="0">
                  <a:moveTo>
                    <a:pt x="1595" y="0"/>
                  </a:moveTo>
                  <a:cubicBezTo>
                    <a:pt x="1070" y="0"/>
                    <a:pt x="537" y="36"/>
                    <a:pt x="1" y="107"/>
                  </a:cubicBezTo>
                  <a:lnTo>
                    <a:pt x="5" y="161"/>
                  </a:lnTo>
                  <a:cubicBezTo>
                    <a:pt x="536" y="90"/>
                    <a:pt x="1063" y="54"/>
                    <a:pt x="1583" y="54"/>
                  </a:cubicBezTo>
                  <a:cubicBezTo>
                    <a:pt x="2294" y="54"/>
                    <a:pt x="2991" y="120"/>
                    <a:pt x="3664" y="252"/>
                  </a:cubicBezTo>
                  <a:cubicBezTo>
                    <a:pt x="3923" y="303"/>
                    <a:pt x="4149" y="357"/>
                    <a:pt x="4354" y="422"/>
                  </a:cubicBezTo>
                  <a:lnTo>
                    <a:pt x="4371" y="370"/>
                  </a:lnTo>
                  <a:cubicBezTo>
                    <a:pt x="4164" y="305"/>
                    <a:pt x="3934" y="248"/>
                    <a:pt x="3675" y="197"/>
                  </a:cubicBezTo>
                  <a:cubicBezTo>
                    <a:pt x="3002" y="66"/>
                    <a:pt x="2305" y="0"/>
                    <a:pt x="1595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73;p36">
              <a:extLst>
                <a:ext uri="{FF2B5EF4-FFF2-40B4-BE49-F238E27FC236}">
                  <a16:creationId xmlns:a16="http://schemas.microsoft.com/office/drawing/2014/main" id="{B7C8E94C-643B-6DE0-1A2E-E5DDB21A206B}"/>
                </a:ext>
              </a:extLst>
            </p:cNvPr>
            <p:cNvSpPr/>
            <p:nvPr/>
          </p:nvSpPr>
          <p:spPr>
            <a:xfrm>
              <a:off x="794914" y="780039"/>
              <a:ext cx="157220" cy="24032"/>
            </a:xfrm>
            <a:custGeom>
              <a:avLst/>
              <a:gdLst/>
              <a:ahLst/>
              <a:cxnLst/>
              <a:rect l="l" t="t" r="r" b="b"/>
              <a:pathLst>
                <a:path w="4573" h="699" extrusionOk="0">
                  <a:moveTo>
                    <a:pt x="1509" y="0"/>
                  </a:moveTo>
                  <a:cubicBezTo>
                    <a:pt x="1012" y="0"/>
                    <a:pt x="516" y="48"/>
                    <a:pt x="27" y="142"/>
                  </a:cubicBezTo>
                  <a:cubicBezTo>
                    <a:pt x="17" y="162"/>
                    <a:pt x="8" y="182"/>
                    <a:pt x="1" y="204"/>
                  </a:cubicBezTo>
                  <a:cubicBezTo>
                    <a:pt x="502" y="105"/>
                    <a:pt x="1012" y="55"/>
                    <a:pt x="1522" y="55"/>
                  </a:cubicBezTo>
                  <a:cubicBezTo>
                    <a:pt x="1732" y="55"/>
                    <a:pt x="1941" y="64"/>
                    <a:pt x="2149" y="81"/>
                  </a:cubicBezTo>
                  <a:cubicBezTo>
                    <a:pt x="2983" y="153"/>
                    <a:pt x="3804" y="362"/>
                    <a:pt x="4572" y="699"/>
                  </a:cubicBezTo>
                  <a:cubicBezTo>
                    <a:pt x="4570" y="677"/>
                    <a:pt x="4567" y="655"/>
                    <a:pt x="4560" y="633"/>
                  </a:cubicBezTo>
                  <a:cubicBezTo>
                    <a:pt x="3799" y="305"/>
                    <a:pt x="2981" y="97"/>
                    <a:pt x="2153" y="27"/>
                  </a:cubicBezTo>
                  <a:cubicBezTo>
                    <a:pt x="1939" y="9"/>
                    <a:pt x="1724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74;p36">
              <a:extLst>
                <a:ext uri="{FF2B5EF4-FFF2-40B4-BE49-F238E27FC236}">
                  <a16:creationId xmlns:a16="http://schemas.microsoft.com/office/drawing/2014/main" id="{8D4B193D-94C2-6932-5E61-BB61D1972ACF}"/>
                </a:ext>
              </a:extLst>
            </p:cNvPr>
            <p:cNvSpPr/>
            <p:nvPr/>
          </p:nvSpPr>
          <p:spPr>
            <a:xfrm>
              <a:off x="789000" y="823563"/>
              <a:ext cx="163339" cy="10383"/>
            </a:xfrm>
            <a:custGeom>
              <a:avLst/>
              <a:gdLst/>
              <a:ahLst/>
              <a:cxnLst/>
              <a:rect l="l" t="t" r="r" b="b"/>
              <a:pathLst>
                <a:path w="4751" h="302" extrusionOk="0">
                  <a:moveTo>
                    <a:pt x="1720" y="0"/>
                  </a:moveTo>
                  <a:cubicBezTo>
                    <a:pt x="1144" y="0"/>
                    <a:pt x="568" y="41"/>
                    <a:pt x="0" y="150"/>
                  </a:cubicBezTo>
                  <a:lnTo>
                    <a:pt x="5" y="205"/>
                  </a:lnTo>
                  <a:cubicBezTo>
                    <a:pt x="570" y="96"/>
                    <a:pt x="1146" y="55"/>
                    <a:pt x="1720" y="55"/>
                  </a:cubicBezTo>
                  <a:cubicBezTo>
                    <a:pt x="2320" y="55"/>
                    <a:pt x="2918" y="99"/>
                    <a:pt x="3504" y="156"/>
                  </a:cubicBezTo>
                  <a:cubicBezTo>
                    <a:pt x="3916" y="197"/>
                    <a:pt x="4329" y="246"/>
                    <a:pt x="4741" y="301"/>
                  </a:cubicBezTo>
                  <a:cubicBezTo>
                    <a:pt x="4746" y="284"/>
                    <a:pt x="4749" y="267"/>
                    <a:pt x="4750" y="249"/>
                  </a:cubicBezTo>
                  <a:cubicBezTo>
                    <a:pt x="4338" y="192"/>
                    <a:pt x="3923" y="144"/>
                    <a:pt x="3510" y="103"/>
                  </a:cubicBezTo>
                  <a:cubicBezTo>
                    <a:pt x="2923" y="45"/>
                    <a:pt x="2322" y="0"/>
                    <a:pt x="1720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75;p36">
              <a:extLst>
                <a:ext uri="{FF2B5EF4-FFF2-40B4-BE49-F238E27FC236}">
                  <a16:creationId xmlns:a16="http://schemas.microsoft.com/office/drawing/2014/main" id="{AD757C67-F5FB-E135-C527-7BB5719FEAAD}"/>
                </a:ext>
              </a:extLst>
            </p:cNvPr>
            <p:cNvSpPr/>
            <p:nvPr/>
          </p:nvSpPr>
          <p:spPr>
            <a:xfrm>
              <a:off x="804987" y="1057415"/>
              <a:ext cx="70479" cy="11070"/>
            </a:xfrm>
            <a:custGeom>
              <a:avLst/>
              <a:gdLst/>
              <a:ahLst/>
              <a:cxnLst/>
              <a:rect l="l" t="t" r="r" b="b"/>
              <a:pathLst>
                <a:path w="2050" h="322" extrusionOk="0">
                  <a:moveTo>
                    <a:pt x="2049" y="1"/>
                  </a:moveTo>
                  <a:cubicBezTo>
                    <a:pt x="1359" y="3"/>
                    <a:pt x="669" y="90"/>
                    <a:pt x="0" y="263"/>
                  </a:cubicBezTo>
                  <a:lnTo>
                    <a:pt x="4" y="321"/>
                  </a:lnTo>
                  <a:cubicBezTo>
                    <a:pt x="663" y="149"/>
                    <a:pt x="1346" y="61"/>
                    <a:pt x="2027" y="59"/>
                  </a:cubicBezTo>
                  <a:lnTo>
                    <a:pt x="2049" y="1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76;p36">
              <a:extLst>
                <a:ext uri="{FF2B5EF4-FFF2-40B4-BE49-F238E27FC236}">
                  <a16:creationId xmlns:a16="http://schemas.microsoft.com/office/drawing/2014/main" id="{822E8C6D-6E26-A6E8-E70A-7FF51DB8E547}"/>
                </a:ext>
              </a:extLst>
            </p:cNvPr>
            <p:cNvSpPr/>
            <p:nvPr/>
          </p:nvSpPr>
          <p:spPr>
            <a:xfrm>
              <a:off x="802855" y="1035584"/>
              <a:ext cx="75567" cy="14783"/>
            </a:xfrm>
            <a:custGeom>
              <a:avLst/>
              <a:gdLst/>
              <a:ahLst/>
              <a:cxnLst/>
              <a:rect l="l" t="t" r="r" b="b"/>
              <a:pathLst>
                <a:path w="2198" h="430" extrusionOk="0">
                  <a:moveTo>
                    <a:pt x="1" y="1"/>
                  </a:moveTo>
                  <a:lnTo>
                    <a:pt x="4" y="58"/>
                  </a:lnTo>
                  <a:cubicBezTo>
                    <a:pt x="745" y="128"/>
                    <a:pt x="1479" y="268"/>
                    <a:pt x="2181" y="430"/>
                  </a:cubicBezTo>
                  <a:lnTo>
                    <a:pt x="2197" y="380"/>
                  </a:lnTo>
                  <a:cubicBezTo>
                    <a:pt x="1489" y="212"/>
                    <a:pt x="750" y="73"/>
                    <a:pt x="1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77;p36">
              <a:extLst>
                <a:ext uri="{FF2B5EF4-FFF2-40B4-BE49-F238E27FC236}">
                  <a16:creationId xmlns:a16="http://schemas.microsoft.com/office/drawing/2014/main" id="{CDE682C4-14C8-917D-83CE-935BDC7740A1}"/>
                </a:ext>
              </a:extLst>
            </p:cNvPr>
            <p:cNvSpPr/>
            <p:nvPr/>
          </p:nvSpPr>
          <p:spPr>
            <a:xfrm>
              <a:off x="809938" y="1135664"/>
              <a:ext cx="38299" cy="7632"/>
            </a:xfrm>
            <a:custGeom>
              <a:avLst/>
              <a:gdLst/>
              <a:ahLst/>
              <a:cxnLst/>
              <a:rect l="l" t="t" r="r" b="b"/>
              <a:pathLst>
                <a:path w="1114" h="222" extrusionOk="0">
                  <a:moveTo>
                    <a:pt x="1114" y="0"/>
                  </a:moveTo>
                  <a:lnTo>
                    <a:pt x="1114" y="0"/>
                  </a:lnTo>
                  <a:cubicBezTo>
                    <a:pt x="742" y="27"/>
                    <a:pt x="367" y="83"/>
                    <a:pt x="1" y="163"/>
                  </a:cubicBezTo>
                  <a:lnTo>
                    <a:pt x="6" y="222"/>
                  </a:lnTo>
                  <a:cubicBezTo>
                    <a:pt x="365" y="140"/>
                    <a:pt x="726" y="88"/>
                    <a:pt x="1092" y="59"/>
                  </a:cubicBezTo>
                  <a:lnTo>
                    <a:pt x="1114" y="0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78;p36">
              <a:extLst>
                <a:ext uri="{FF2B5EF4-FFF2-40B4-BE49-F238E27FC236}">
                  <a16:creationId xmlns:a16="http://schemas.microsoft.com/office/drawing/2014/main" id="{90B9DB62-450D-F07D-8D5D-8F40A2EF2F4E}"/>
                </a:ext>
              </a:extLst>
            </p:cNvPr>
            <p:cNvSpPr/>
            <p:nvPr/>
          </p:nvSpPr>
          <p:spPr>
            <a:xfrm>
              <a:off x="807600" y="1105031"/>
              <a:ext cx="48098" cy="10933"/>
            </a:xfrm>
            <a:custGeom>
              <a:avLst/>
              <a:gdLst/>
              <a:ahLst/>
              <a:cxnLst/>
              <a:rect l="l" t="t" r="r" b="b"/>
              <a:pathLst>
                <a:path w="1399" h="318" extrusionOk="0">
                  <a:moveTo>
                    <a:pt x="0" y="1"/>
                  </a:moveTo>
                  <a:lnTo>
                    <a:pt x="3" y="56"/>
                  </a:lnTo>
                  <a:cubicBezTo>
                    <a:pt x="468" y="106"/>
                    <a:pt x="930" y="193"/>
                    <a:pt x="1380" y="318"/>
                  </a:cubicBezTo>
                  <a:lnTo>
                    <a:pt x="1399" y="263"/>
                  </a:lnTo>
                  <a:cubicBezTo>
                    <a:pt x="939" y="138"/>
                    <a:pt x="472" y="49"/>
                    <a:pt x="0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79;p36">
              <a:extLst>
                <a:ext uri="{FF2B5EF4-FFF2-40B4-BE49-F238E27FC236}">
                  <a16:creationId xmlns:a16="http://schemas.microsoft.com/office/drawing/2014/main" id="{D611BA9C-7E83-DA37-446C-1F749BF65C69}"/>
                </a:ext>
              </a:extLst>
            </p:cNvPr>
            <p:cNvSpPr/>
            <p:nvPr/>
          </p:nvSpPr>
          <p:spPr>
            <a:xfrm>
              <a:off x="801549" y="1008905"/>
              <a:ext cx="90694" cy="9764"/>
            </a:xfrm>
            <a:custGeom>
              <a:avLst/>
              <a:gdLst/>
              <a:ahLst/>
              <a:cxnLst/>
              <a:rect l="l" t="t" r="r" b="b"/>
              <a:pathLst>
                <a:path w="2638" h="284" extrusionOk="0">
                  <a:moveTo>
                    <a:pt x="2638" y="1"/>
                  </a:moveTo>
                  <a:cubicBezTo>
                    <a:pt x="1761" y="31"/>
                    <a:pt x="875" y="96"/>
                    <a:pt x="1" y="229"/>
                  </a:cubicBezTo>
                  <a:lnTo>
                    <a:pt x="7" y="284"/>
                  </a:lnTo>
                  <a:cubicBezTo>
                    <a:pt x="873" y="153"/>
                    <a:pt x="1749" y="88"/>
                    <a:pt x="2619" y="57"/>
                  </a:cubicBezTo>
                  <a:lnTo>
                    <a:pt x="2638" y="1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80;p36">
              <a:extLst>
                <a:ext uri="{FF2B5EF4-FFF2-40B4-BE49-F238E27FC236}">
                  <a16:creationId xmlns:a16="http://schemas.microsoft.com/office/drawing/2014/main" id="{FB706406-AC16-A868-29F4-36E68B7CBBC5}"/>
                </a:ext>
              </a:extLst>
            </p:cNvPr>
            <p:cNvSpPr/>
            <p:nvPr/>
          </p:nvSpPr>
          <p:spPr>
            <a:xfrm>
              <a:off x="799280" y="982398"/>
              <a:ext cx="100458" cy="6910"/>
            </a:xfrm>
            <a:custGeom>
              <a:avLst/>
              <a:gdLst/>
              <a:ahLst/>
              <a:cxnLst/>
              <a:rect l="l" t="t" r="r" b="b"/>
              <a:pathLst>
                <a:path w="2922" h="201" extrusionOk="0">
                  <a:moveTo>
                    <a:pt x="1" y="1"/>
                  </a:moveTo>
                  <a:lnTo>
                    <a:pt x="2" y="12"/>
                  </a:lnTo>
                  <a:lnTo>
                    <a:pt x="4" y="54"/>
                  </a:lnTo>
                  <a:cubicBezTo>
                    <a:pt x="958" y="83"/>
                    <a:pt x="1935" y="117"/>
                    <a:pt x="2902" y="201"/>
                  </a:cubicBezTo>
                  <a:lnTo>
                    <a:pt x="2922" y="146"/>
                  </a:lnTo>
                  <a:cubicBezTo>
                    <a:pt x="1967" y="61"/>
                    <a:pt x="1000" y="31"/>
                    <a:pt x="58" y="3"/>
                  </a:cubicBezTo>
                  <a:cubicBezTo>
                    <a:pt x="40" y="3"/>
                    <a:pt x="20" y="1"/>
                    <a:pt x="1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81;p36">
              <a:extLst>
                <a:ext uri="{FF2B5EF4-FFF2-40B4-BE49-F238E27FC236}">
                  <a16:creationId xmlns:a16="http://schemas.microsoft.com/office/drawing/2014/main" id="{B9E48C6D-19C9-F6FD-44B0-E9BF59D37724}"/>
                </a:ext>
              </a:extLst>
            </p:cNvPr>
            <p:cNvSpPr/>
            <p:nvPr/>
          </p:nvSpPr>
          <p:spPr>
            <a:xfrm>
              <a:off x="792094" y="870458"/>
              <a:ext cx="68691" cy="11930"/>
            </a:xfrm>
            <a:custGeom>
              <a:avLst/>
              <a:gdLst/>
              <a:ahLst/>
              <a:cxnLst/>
              <a:rect l="l" t="t" r="r" b="b"/>
              <a:pathLst>
                <a:path w="1998" h="347" extrusionOk="0">
                  <a:moveTo>
                    <a:pt x="967" y="0"/>
                  </a:moveTo>
                  <a:cubicBezTo>
                    <a:pt x="708" y="0"/>
                    <a:pt x="457" y="24"/>
                    <a:pt x="216" y="71"/>
                  </a:cubicBezTo>
                  <a:cubicBezTo>
                    <a:pt x="142" y="84"/>
                    <a:pt x="70" y="102"/>
                    <a:pt x="1" y="119"/>
                  </a:cubicBezTo>
                  <a:lnTo>
                    <a:pt x="17" y="347"/>
                  </a:lnTo>
                  <a:cubicBezTo>
                    <a:pt x="96" y="321"/>
                    <a:pt x="176" y="303"/>
                    <a:pt x="257" y="289"/>
                  </a:cubicBezTo>
                  <a:cubicBezTo>
                    <a:pt x="486" y="244"/>
                    <a:pt x="723" y="221"/>
                    <a:pt x="968" y="221"/>
                  </a:cubicBezTo>
                  <a:cubicBezTo>
                    <a:pt x="1254" y="221"/>
                    <a:pt x="1551" y="252"/>
                    <a:pt x="1858" y="313"/>
                  </a:cubicBezTo>
                  <a:cubicBezTo>
                    <a:pt x="1864" y="315"/>
                    <a:pt x="1871" y="315"/>
                    <a:pt x="1878" y="315"/>
                  </a:cubicBezTo>
                  <a:cubicBezTo>
                    <a:pt x="1929" y="315"/>
                    <a:pt x="1975" y="278"/>
                    <a:pt x="1987" y="225"/>
                  </a:cubicBezTo>
                  <a:cubicBezTo>
                    <a:pt x="1997" y="166"/>
                    <a:pt x="1959" y="107"/>
                    <a:pt x="1900" y="95"/>
                  </a:cubicBezTo>
                  <a:cubicBezTo>
                    <a:pt x="1580" y="32"/>
                    <a:pt x="1268" y="0"/>
                    <a:pt x="967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82;p36">
              <a:extLst>
                <a:ext uri="{FF2B5EF4-FFF2-40B4-BE49-F238E27FC236}">
                  <a16:creationId xmlns:a16="http://schemas.microsoft.com/office/drawing/2014/main" id="{A0ED8131-EDCF-36A5-FF26-1F442B3011D5}"/>
                </a:ext>
              </a:extLst>
            </p:cNvPr>
            <p:cNvSpPr/>
            <p:nvPr/>
          </p:nvSpPr>
          <p:spPr>
            <a:xfrm>
              <a:off x="795361" y="919724"/>
              <a:ext cx="54286" cy="11345"/>
            </a:xfrm>
            <a:custGeom>
              <a:avLst/>
              <a:gdLst/>
              <a:ahLst/>
              <a:cxnLst/>
              <a:rect l="l" t="t" r="r" b="b"/>
              <a:pathLst>
                <a:path w="1579" h="330" extrusionOk="0">
                  <a:moveTo>
                    <a:pt x="898" y="1"/>
                  </a:moveTo>
                  <a:cubicBezTo>
                    <a:pt x="597" y="1"/>
                    <a:pt x="294" y="36"/>
                    <a:pt x="1" y="104"/>
                  </a:cubicBezTo>
                  <a:lnTo>
                    <a:pt x="15" y="329"/>
                  </a:lnTo>
                  <a:cubicBezTo>
                    <a:pt x="305" y="258"/>
                    <a:pt x="603" y="222"/>
                    <a:pt x="901" y="222"/>
                  </a:cubicBezTo>
                  <a:cubicBezTo>
                    <a:pt x="1083" y="222"/>
                    <a:pt x="1265" y="235"/>
                    <a:pt x="1444" y="263"/>
                  </a:cubicBezTo>
                  <a:cubicBezTo>
                    <a:pt x="1450" y="264"/>
                    <a:pt x="1456" y="265"/>
                    <a:pt x="1462" y="265"/>
                  </a:cubicBezTo>
                  <a:cubicBezTo>
                    <a:pt x="1514" y="265"/>
                    <a:pt x="1560" y="226"/>
                    <a:pt x="1568" y="170"/>
                  </a:cubicBezTo>
                  <a:cubicBezTo>
                    <a:pt x="1578" y="111"/>
                    <a:pt x="1535" y="54"/>
                    <a:pt x="1475" y="44"/>
                  </a:cubicBezTo>
                  <a:cubicBezTo>
                    <a:pt x="1285" y="15"/>
                    <a:pt x="1092" y="1"/>
                    <a:pt x="898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83;p36">
              <a:extLst>
                <a:ext uri="{FF2B5EF4-FFF2-40B4-BE49-F238E27FC236}">
                  <a16:creationId xmlns:a16="http://schemas.microsoft.com/office/drawing/2014/main" id="{6404D07C-7A07-B4CC-845E-5CCD27BB060F}"/>
                </a:ext>
              </a:extLst>
            </p:cNvPr>
            <p:cNvSpPr/>
            <p:nvPr/>
          </p:nvSpPr>
          <p:spPr>
            <a:xfrm>
              <a:off x="798799" y="972600"/>
              <a:ext cx="48407" cy="10211"/>
            </a:xfrm>
            <a:custGeom>
              <a:avLst/>
              <a:gdLst/>
              <a:ahLst/>
              <a:cxnLst/>
              <a:rect l="l" t="t" r="r" b="b"/>
              <a:pathLst>
                <a:path w="1408" h="297" extrusionOk="0">
                  <a:moveTo>
                    <a:pt x="734" y="1"/>
                  </a:moveTo>
                  <a:cubicBezTo>
                    <a:pt x="488" y="1"/>
                    <a:pt x="242" y="26"/>
                    <a:pt x="0" y="75"/>
                  </a:cubicBezTo>
                  <a:lnTo>
                    <a:pt x="15" y="286"/>
                  </a:lnTo>
                  <a:lnTo>
                    <a:pt x="16" y="297"/>
                  </a:lnTo>
                  <a:cubicBezTo>
                    <a:pt x="36" y="293"/>
                    <a:pt x="53" y="290"/>
                    <a:pt x="72" y="288"/>
                  </a:cubicBezTo>
                  <a:cubicBezTo>
                    <a:pt x="293" y="245"/>
                    <a:pt x="518" y="223"/>
                    <a:pt x="742" y="223"/>
                  </a:cubicBezTo>
                  <a:cubicBezTo>
                    <a:pt x="920" y="223"/>
                    <a:pt x="1097" y="237"/>
                    <a:pt x="1271" y="264"/>
                  </a:cubicBezTo>
                  <a:cubicBezTo>
                    <a:pt x="1278" y="266"/>
                    <a:pt x="1285" y="266"/>
                    <a:pt x="1292" y="266"/>
                  </a:cubicBezTo>
                  <a:cubicBezTo>
                    <a:pt x="1345" y="266"/>
                    <a:pt x="1390" y="228"/>
                    <a:pt x="1397" y="175"/>
                  </a:cubicBezTo>
                  <a:cubicBezTo>
                    <a:pt x="1408" y="113"/>
                    <a:pt x="1369" y="59"/>
                    <a:pt x="1307" y="47"/>
                  </a:cubicBezTo>
                  <a:cubicBezTo>
                    <a:pt x="1118" y="16"/>
                    <a:pt x="926" y="1"/>
                    <a:pt x="734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84;p36">
              <a:extLst>
                <a:ext uri="{FF2B5EF4-FFF2-40B4-BE49-F238E27FC236}">
                  <a16:creationId xmlns:a16="http://schemas.microsoft.com/office/drawing/2014/main" id="{C4DF009B-3391-5F61-4339-66097900EF8F}"/>
                </a:ext>
              </a:extLst>
            </p:cNvPr>
            <p:cNvSpPr/>
            <p:nvPr/>
          </p:nvSpPr>
          <p:spPr>
            <a:xfrm>
              <a:off x="1108699" y="433559"/>
              <a:ext cx="82237" cy="284013"/>
            </a:xfrm>
            <a:custGeom>
              <a:avLst/>
              <a:gdLst/>
              <a:ahLst/>
              <a:cxnLst/>
              <a:rect l="l" t="t" r="r" b="b"/>
              <a:pathLst>
                <a:path w="2392" h="8261" extrusionOk="0">
                  <a:moveTo>
                    <a:pt x="1245" y="1"/>
                  </a:moveTo>
                  <a:cubicBezTo>
                    <a:pt x="879" y="37"/>
                    <a:pt x="488" y="173"/>
                    <a:pt x="135" y="275"/>
                  </a:cubicBezTo>
                  <a:cubicBezTo>
                    <a:pt x="1" y="2242"/>
                    <a:pt x="684" y="4167"/>
                    <a:pt x="1427" y="5994"/>
                  </a:cubicBezTo>
                  <a:cubicBezTo>
                    <a:pt x="1737" y="6755"/>
                    <a:pt x="2057" y="7510"/>
                    <a:pt x="2392" y="8260"/>
                  </a:cubicBezTo>
                  <a:cubicBezTo>
                    <a:pt x="1801" y="5637"/>
                    <a:pt x="1466" y="2680"/>
                    <a:pt x="1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85;p36">
              <a:extLst>
                <a:ext uri="{FF2B5EF4-FFF2-40B4-BE49-F238E27FC236}">
                  <a16:creationId xmlns:a16="http://schemas.microsoft.com/office/drawing/2014/main" id="{A2C039C6-C3A6-66C2-687C-745AEE65F965}"/>
                </a:ext>
              </a:extLst>
            </p:cNvPr>
            <p:cNvSpPr/>
            <p:nvPr/>
          </p:nvSpPr>
          <p:spPr>
            <a:xfrm>
              <a:off x="1203553" y="444285"/>
              <a:ext cx="80243" cy="282294"/>
            </a:xfrm>
            <a:custGeom>
              <a:avLst/>
              <a:gdLst/>
              <a:ahLst/>
              <a:cxnLst/>
              <a:rect l="l" t="t" r="r" b="b"/>
              <a:pathLst>
                <a:path w="2334" h="8211" extrusionOk="0">
                  <a:moveTo>
                    <a:pt x="1209" y="1"/>
                  </a:moveTo>
                  <a:cubicBezTo>
                    <a:pt x="281" y="1741"/>
                    <a:pt x="117" y="3777"/>
                    <a:pt x="47" y="5747"/>
                  </a:cubicBezTo>
                  <a:cubicBezTo>
                    <a:pt x="18" y="6568"/>
                    <a:pt x="3" y="7388"/>
                    <a:pt x="0" y="8210"/>
                  </a:cubicBezTo>
                  <a:cubicBezTo>
                    <a:pt x="536" y="5575"/>
                    <a:pt x="1439" y="2739"/>
                    <a:pt x="2333" y="204"/>
                  </a:cubicBezTo>
                  <a:cubicBezTo>
                    <a:pt x="1986" y="88"/>
                    <a:pt x="1572" y="51"/>
                    <a:pt x="12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86;p36">
              <a:extLst>
                <a:ext uri="{FF2B5EF4-FFF2-40B4-BE49-F238E27FC236}">
                  <a16:creationId xmlns:a16="http://schemas.microsoft.com/office/drawing/2014/main" id="{6C902957-1331-4F9B-1447-64F938218E8F}"/>
                </a:ext>
              </a:extLst>
            </p:cNvPr>
            <p:cNvSpPr/>
            <p:nvPr/>
          </p:nvSpPr>
          <p:spPr>
            <a:xfrm>
              <a:off x="1211288" y="502731"/>
              <a:ext cx="200195" cy="229624"/>
            </a:xfrm>
            <a:custGeom>
              <a:avLst/>
              <a:gdLst/>
              <a:ahLst/>
              <a:cxnLst/>
              <a:rect l="l" t="t" r="r" b="b"/>
              <a:pathLst>
                <a:path w="5823" h="6679" extrusionOk="0">
                  <a:moveTo>
                    <a:pt x="4926" y="1"/>
                  </a:moveTo>
                  <a:cubicBezTo>
                    <a:pt x="3290" y="1101"/>
                    <a:pt x="2188" y="2821"/>
                    <a:pt x="1199" y="4527"/>
                  </a:cubicBezTo>
                  <a:cubicBezTo>
                    <a:pt x="788" y="5238"/>
                    <a:pt x="388" y="5956"/>
                    <a:pt x="0" y="6679"/>
                  </a:cubicBezTo>
                  <a:cubicBezTo>
                    <a:pt x="1711" y="4605"/>
                    <a:pt x="3842" y="2527"/>
                    <a:pt x="5823" y="710"/>
                  </a:cubicBezTo>
                  <a:cubicBezTo>
                    <a:pt x="5571" y="444"/>
                    <a:pt x="5223" y="217"/>
                    <a:pt x="4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87;p36">
              <a:extLst>
                <a:ext uri="{FF2B5EF4-FFF2-40B4-BE49-F238E27FC236}">
                  <a16:creationId xmlns:a16="http://schemas.microsoft.com/office/drawing/2014/main" id="{AACAFD10-1AF6-8AD2-480F-66146C681393}"/>
                </a:ext>
              </a:extLst>
            </p:cNvPr>
            <p:cNvSpPr/>
            <p:nvPr/>
          </p:nvSpPr>
          <p:spPr>
            <a:xfrm>
              <a:off x="1119872" y="685528"/>
              <a:ext cx="166090" cy="492734"/>
            </a:xfrm>
            <a:custGeom>
              <a:avLst/>
              <a:gdLst/>
              <a:ahLst/>
              <a:cxnLst/>
              <a:rect l="l" t="t" r="r" b="b"/>
              <a:pathLst>
                <a:path w="4831" h="14332" extrusionOk="0">
                  <a:moveTo>
                    <a:pt x="2420" y="0"/>
                  </a:moveTo>
                  <a:cubicBezTo>
                    <a:pt x="1447" y="0"/>
                    <a:pt x="610" y="587"/>
                    <a:pt x="236" y="1422"/>
                  </a:cubicBezTo>
                  <a:cubicBezTo>
                    <a:pt x="224" y="1442"/>
                    <a:pt x="217" y="1462"/>
                    <a:pt x="208" y="1484"/>
                  </a:cubicBezTo>
                  <a:cubicBezTo>
                    <a:pt x="69" y="1816"/>
                    <a:pt x="1" y="2186"/>
                    <a:pt x="28" y="2575"/>
                  </a:cubicBezTo>
                  <a:lnTo>
                    <a:pt x="36" y="2697"/>
                  </a:lnTo>
                  <a:lnTo>
                    <a:pt x="40" y="2751"/>
                  </a:lnTo>
                  <a:lnTo>
                    <a:pt x="95" y="3565"/>
                  </a:lnTo>
                  <a:lnTo>
                    <a:pt x="99" y="3619"/>
                  </a:lnTo>
                  <a:lnTo>
                    <a:pt x="126" y="4029"/>
                  </a:lnTo>
                  <a:lnTo>
                    <a:pt x="142" y="4257"/>
                  </a:lnTo>
                  <a:lnTo>
                    <a:pt x="199" y="5116"/>
                  </a:lnTo>
                  <a:lnTo>
                    <a:pt x="202" y="5174"/>
                  </a:lnTo>
                  <a:lnTo>
                    <a:pt x="221" y="5448"/>
                  </a:lnTo>
                  <a:lnTo>
                    <a:pt x="236" y="5672"/>
                  </a:lnTo>
                  <a:lnTo>
                    <a:pt x="256" y="5966"/>
                  </a:lnTo>
                  <a:lnTo>
                    <a:pt x="260" y="6021"/>
                  </a:lnTo>
                  <a:lnTo>
                    <a:pt x="296" y="6560"/>
                  </a:lnTo>
                  <a:lnTo>
                    <a:pt x="298" y="6613"/>
                  </a:lnTo>
                  <a:lnTo>
                    <a:pt x="322" y="6957"/>
                  </a:lnTo>
                  <a:lnTo>
                    <a:pt x="336" y="7167"/>
                  </a:lnTo>
                  <a:lnTo>
                    <a:pt x="337" y="7178"/>
                  </a:lnTo>
                  <a:lnTo>
                    <a:pt x="338" y="7220"/>
                  </a:lnTo>
                  <a:lnTo>
                    <a:pt x="402" y="8166"/>
                  </a:lnTo>
                  <a:lnTo>
                    <a:pt x="407" y="8221"/>
                  </a:lnTo>
                  <a:lnTo>
                    <a:pt x="439" y="8714"/>
                  </a:lnTo>
                  <a:lnTo>
                    <a:pt x="444" y="8771"/>
                  </a:lnTo>
                  <a:lnTo>
                    <a:pt x="501" y="9611"/>
                  </a:lnTo>
                  <a:lnTo>
                    <a:pt x="504" y="9670"/>
                  </a:lnTo>
                  <a:lnTo>
                    <a:pt x="577" y="10734"/>
                  </a:lnTo>
                  <a:lnTo>
                    <a:pt x="579" y="10790"/>
                  </a:lnTo>
                  <a:lnTo>
                    <a:pt x="646" y="11787"/>
                  </a:lnTo>
                  <a:lnTo>
                    <a:pt x="651" y="11846"/>
                  </a:lnTo>
                  <a:lnTo>
                    <a:pt x="817" y="14332"/>
                  </a:lnTo>
                  <a:lnTo>
                    <a:pt x="1737" y="11683"/>
                  </a:lnTo>
                  <a:lnTo>
                    <a:pt x="1758" y="11625"/>
                  </a:lnTo>
                  <a:lnTo>
                    <a:pt x="1957" y="11051"/>
                  </a:lnTo>
                  <a:lnTo>
                    <a:pt x="1975" y="10996"/>
                  </a:lnTo>
                  <a:lnTo>
                    <a:pt x="2528" y="9407"/>
                  </a:lnTo>
                  <a:lnTo>
                    <a:pt x="2550" y="9349"/>
                  </a:lnTo>
                  <a:lnTo>
                    <a:pt x="2619" y="9143"/>
                  </a:lnTo>
                  <a:lnTo>
                    <a:pt x="2637" y="9093"/>
                  </a:lnTo>
                  <a:lnTo>
                    <a:pt x="3019" y="7994"/>
                  </a:lnTo>
                  <a:lnTo>
                    <a:pt x="3038" y="7938"/>
                  </a:lnTo>
                  <a:lnTo>
                    <a:pt x="3236" y="7367"/>
                  </a:lnTo>
                  <a:lnTo>
                    <a:pt x="3257" y="7312"/>
                  </a:lnTo>
                  <a:lnTo>
                    <a:pt x="3540" y="6498"/>
                  </a:lnTo>
                  <a:lnTo>
                    <a:pt x="3558" y="6443"/>
                  </a:lnTo>
                  <a:lnTo>
                    <a:pt x="3625" y="6249"/>
                  </a:lnTo>
                  <a:lnTo>
                    <a:pt x="3646" y="6193"/>
                  </a:lnTo>
                  <a:lnTo>
                    <a:pt x="4006" y="5155"/>
                  </a:lnTo>
                  <a:lnTo>
                    <a:pt x="4024" y="5103"/>
                  </a:lnTo>
                  <a:lnTo>
                    <a:pt x="4448" y="3880"/>
                  </a:lnTo>
                  <a:lnTo>
                    <a:pt x="4465" y="3828"/>
                  </a:lnTo>
                  <a:lnTo>
                    <a:pt x="4685" y="3198"/>
                  </a:lnTo>
                  <a:cubicBezTo>
                    <a:pt x="4726" y="3083"/>
                    <a:pt x="4756" y="2966"/>
                    <a:pt x="4776" y="2847"/>
                  </a:cubicBezTo>
                  <a:cubicBezTo>
                    <a:pt x="4782" y="2831"/>
                    <a:pt x="4784" y="2813"/>
                    <a:pt x="4785" y="2795"/>
                  </a:cubicBezTo>
                  <a:cubicBezTo>
                    <a:pt x="4831" y="2520"/>
                    <a:pt x="4829" y="2245"/>
                    <a:pt x="4781" y="1979"/>
                  </a:cubicBezTo>
                  <a:cubicBezTo>
                    <a:pt x="4777" y="1958"/>
                    <a:pt x="4775" y="1935"/>
                    <a:pt x="4767" y="1913"/>
                  </a:cubicBezTo>
                  <a:cubicBezTo>
                    <a:pt x="4563" y="909"/>
                    <a:pt x="3731" y="80"/>
                    <a:pt x="2620" y="8"/>
                  </a:cubicBezTo>
                  <a:cubicBezTo>
                    <a:pt x="2591" y="7"/>
                    <a:pt x="2558" y="5"/>
                    <a:pt x="2529" y="3"/>
                  </a:cubicBezTo>
                  <a:cubicBezTo>
                    <a:pt x="2493" y="1"/>
                    <a:pt x="2456" y="0"/>
                    <a:pt x="24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88;p36">
              <a:extLst>
                <a:ext uri="{FF2B5EF4-FFF2-40B4-BE49-F238E27FC236}">
                  <a16:creationId xmlns:a16="http://schemas.microsoft.com/office/drawing/2014/main" id="{A0D40F6C-E041-0219-5658-40D952A6BEC7}"/>
                </a:ext>
              </a:extLst>
            </p:cNvPr>
            <p:cNvSpPr/>
            <p:nvPr/>
          </p:nvSpPr>
          <p:spPr>
            <a:xfrm>
              <a:off x="1130014" y="906866"/>
              <a:ext cx="112182" cy="6051"/>
            </a:xfrm>
            <a:custGeom>
              <a:avLst/>
              <a:gdLst/>
              <a:ahLst/>
              <a:cxnLst/>
              <a:rect l="l" t="t" r="r" b="b"/>
              <a:pathLst>
                <a:path w="3263" h="176" extrusionOk="0">
                  <a:moveTo>
                    <a:pt x="2861" y="0"/>
                  </a:moveTo>
                  <a:cubicBezTo>
                    <a:pt x="2448" y="0"/>
                    <a:pt x="2041" y="16"/>
                    <a:pt x="1651" y="30"/>
                  </a:cubicBezTo>
                  <a:cubicBezTo>
                    <a:pt x="1120" y="49"/>
                    <a:pt x="563" y="73"/>
                    <a:pt x="1" y="122"/>
                  </a:cubicBezTo>
                  <a:lnTo>
                    <a:pt x="3" y="175"/>
                  </a:lnTo>
                  <a:cubicBezTo>
                    <a:pt x="565" y="128"/>
                    <a:pt x="1121" y="105"/>
                    <a:pt x="1653" y="86"/>
                  </a:cubicBezTo>
                  <a:cubicBezTo>
                    <a:pt x="2042" y="71"/>
                    <a:pt x="2447" y="55"/>
                    <a:pt x="2858" y="55"/>
                  </a:cubicBezTo>
                  <a:cubicBezTo>
                    <a:pt x="2986" y="55"/>
                    <a:pt x="3115" y="57"/>
                    <a:pt x="3245" y="60"/>
                  </a:cubicBezTo>
                  <a:lnTo>
                    <a:pt x="3263" y="5"/>
                  </a:lnTo>
                  <a:cubicBezTo>
                    <a:pt x="3129" y="2"/>
                    <a:pt x="2995" y="0"/>
                    <a:pt x="2861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89;p36">
              <a:extLst>
                <a:ext uri="{FF2B5EF4-FFF2-40B4-BE49-F238E27FC236}">
                  <a16:creationId xmlns:a16="http://schemas.microsoft.com/office/drawing/2014/main" id="{D4CDFB48-8396-074F-ADC6-F9A05140DA98}"/>
                </a:ext>
              </a:extLst>
            </p:cNvPr>
            <p:cNvSpPr/>
            <p:nvPr/>
          </p:nvSpPr>
          <p:spPr>
            <a:xfrm>
              <a:off x="1128639" y="890398"/>
              <a:ext cx="116617" cy="9970"/>
            </a:xfrm>
            <a:custGeom>
              <a:avLst/>
              <a:gdLst/>
              <a:ahLst/>
              <a:cxnLst/>
              <a:rect l="l" t="t" r="r" b="b"/>
              <a:pathLst>
                <a:path w="3392" h="290" extrusionOk="0">
                  <a:moveTo>
                    <a:pt x="555" y="0"/>
                  </a:moveTo>
                  <a:cubicBezTo>
                    <a:pt x="370" y="0"/>
                    <a:pt x="185" y="3"/>
                    <a:pt x="1" y="7"/>
                  </a:cubicBezTo>
                  <a:lnTo>
                    <a:pt x="5" y="62"/>
                  </a:lnTo>
                  <a:cubicBezTo>
                    <a:pt x="178" y="58"/>
                    <a:pt x="352" y="56"/>
                    <a:pt x="526" y="56"/>
                  </a:cubicBezTo>
                  <a:cubicBezTo>
                    <a:pt x="1472" y="56"/>
                    <a:pt x="2429" y="117"/>
                    <a:pt x="3370" y="290"/>
                  </a:cubicBezTo>
                  <a:lnTo>
                    <a:pt x="3391" y="234"/>
                  </a:lnTo>
                  <a:cubicBezTo>
                    <a:pt x="2452" y="62"/>
                    <a:pt x="1498" y="0"/>
                    <a:pt x="555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90;p36">
              <a:extLst>
                <a:ext uri="{FF2B5EF4-FFF2-40B4-BE49-F238E27FC236}">
                  <a16:creationId xmlns:a16="http://schemas.microsoft.com/office/drawing/2014/main" id="{959E25B6-092C-05FB-8877-D83FD55983C1}"/>
                </a:ext>
              </a:extLst>
            </p:cNvPr>
            <p:cNvSpPr/>
            <p:nvPr/>
          </p:nvSpPr>
          <p:spPr>
            <a:xfrm>
              <a:off x="1126679" y="856912"/>
              <a:ext cx="131538" cy="6498"/>
            </a:xfrm>
            <a:custGeom>
              <a:avLst/>
              <a:gdLst/>
              <a:ahLst/>
              <a:cxnLst/>
              <a:rect l="l" t="t" r="r" b="b"/>
              <a:pathLst>
                <a:path w="3826" h="189" extrusionOk="0">
                  <a:moveTo>
                    <a:pt x="1682" y="1"/>
                  </a:moveTo>
                  <a:cubicBezTo>
                    <a:pt x="1663" y="1"/>
                    <a:pt x="1643" y="1"/>
                    <a:pt x="1624" y="1"/>
                  </a:cubicBezTo>
                  <a:cubicBezTo>
                    <a:pt x="1044" y="3"/>
                    <a:pt x="504" y="46"/>
                    <a:pt x="1" y="131"/>
                  </a:cubicBezTo>
                  <a:lnTo>
                    <a:pt x="4" y="189"/>
                  </a:lnTo>
                  <a:cubicBezTo>
                    <a:pt x="505" y="104"/>
                    <a:pt x="1046" y="59"/>
                    <a:pt x="1623" y="56"/>
                  </a:cubicBezTo>
                  <a:cubicBezTo>
                    <a:pt x="1636" y="56"/>
                    <a:pt x="1650" y="56"/>
                    <a:pt x="1664" y="56"/>
                  </a:cubicBezTo>
                  <a:cubicBezTo>
                    <a:pt x="2380" y="56"/>
                    <a:pt x="3103" y="113"/>
                    <a:pt x="3808" y="170"/>
                  </a:cubicBezTo>
                  <a:lnTo>
                    <a:pt x="3826" y="118"/>
                  </a:lnTo>
                  <a:cubicBezTo>
                    <a:pt x="3122" y="59"/>
                    <a:pt x="2397" y="1"/>
                    <a:pt x="1682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91;p36">
              <a:extLst>
                <a:ext uri="{FF2B5EF4-FFF2-40B4-BE49-F238E27FC236}">
                  <a16:creationId xmlns:a16="http://schemas.microsoft.com/office/drawing/2014/main" id="{4392F8AD-A03F-93D5-76C0-CAA9C3FFD7E5}"/>
                </a:ext>
              </a:extLst>
            </p:cNvPr>
            <p:cNvSpPr/>
            <p:nvPr/>
          </p:nvSpPr>
          <p:spPr>
            <a:xfrm>
              <a:off x="1123104" y="804414"/>
              <a:ext cx="150309" cy="14543"/>
            </a:xfrm>
            <a:custGeom>
              <a:avLst/>
              <a:gdLst/>
              <a:ahLst/>
              <a:cxnLst/>
              <a:rect l="l" t="t" r="r" b="b"/>
              <a:pathLst>
                <a:path w="4372" h="423" extrusionOk="0">
                  <a:moveTo>
                    <a:pt x="1594" y="1"/>
                  </a:moveTo>
                  <a:cubicBezTo>
                    <a:pt x="1069" y="1"/>
                    <a:pt x="537" y="36"/>
                    <a:pt x="1" y="107"/>
                  </a:cubicBezTo>
                  <a:lnTo>
                    <a:pt x="5" y="161"/>
                  </a:lnTo>
                  <a:cubicBezTo>
                    <a:pt x="536" y="90"/>
                    <a:pt x="1063" y="55"/>
                    <a:pt x="1582" y="55"/>
                  </a:cubicBezTo>
                  <a:cubicBezTo>
                    <a:pt x="2293" y="55"/>
                    <a:pt x="2991" y="121"/>
                    <a:pt x="3664" y="252"/>
                  </a:cubicBezTo>
                  <a:cubicBezTo>
                    <a:pt x="3923" y="303"/>
                    <a:pt x="4149" y="357"/>
                    <a:pt x="4354" y="422"/>
                  </a:cubicBezTo>
                  <a:lnTo>
                    <a:pt x="4371" y="370"/>
                  </a:lnTo>
                  <a:cubicBezTo>
                    <a:pt x="4165" y="305"/>
                    <a:pt x="3934" y="249"/>
                    <a:pt x="3675" y="198"/>
                  </a:cubicBezTo>
                  <a:cubicBezTo>
                    <a:pt x="3002" y="66"/>
                    <a:pt x="2305" y="1"/>
                    <a:pt x="1594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92;p36">
              <a:extLst>
                <a:ext uri="{FF2B5EF4-FFF2-40B4-BE49-F238E27FC236}">
                  <a16:creationId xmlns:a16="http://schemas.microsoft.com/office/drawing/2014/main" id="{D7FC11F8-746E-1EF3-D29C-96C0F1E343A3}"/>
                </a:ext>
              </a:extLst>
            </p:cNvPr>
            <p:cNvSpPr/>
            <p:nvPr/>
          </p:nvSpPr>
          <p:spPr>
            <a:xfrm>
              <a:off x="1126989" y="729535"/>
              <a:ext cx="157254" cy="24032"/>
            </a:xfrm>
            <a:custGeom>
              <a:avLst/>
              <a:gdLst/>
              <a:ahLst/>
              <a:cxnLst/>
              <a:rect l="l" t="t" r="r" b="b"/>
              <a:pathLst>
                <a:path w="4574" h="699" extrusionOk="0">
                  <a:moveTo>
                    <a:pt x="1509" y="0"/>
                  </a:moveTo>
                  <a:cubicBezTo>
                    <a:pt x="1013" y="0"/>
                    <a:pt x="516" y="48"/>
                    <a:pt x="29" y="142"/>
                  </a:cubicBezTo>
                  <a:cubicBezTo>
                    <a:pt x="17" y="162"/>
                    <a:pt x="10" y="182"/>
                    <a:pt x="1" y="204"/>
                  </a:cubicBezTo>
                  <a:cubicBezTo>
                    <a:pt x="503" y="105"/>
                    <a:pt x="1013" y="55"/>
                    <a:pt x="1523" y="55"/>
                  </a:cubicBezTo>
                  <a:cubicBezTo>
                    <a:pt x="1732" y="55"/>
                    <a:pt x="1941" y="64"/>
                    <a:pt x="2149" y="81"/>
                  </a:cubicBezTo>
                  <a:cubicBezTo>
                    <a:pt x="2984" y="153"/>
                    <a:pt x="3806" y="362"/>
                    <a:pt x="4574" y="699"/>
                  </a:cubicBezTo>
                  <a:cubicBezTo>
                    <a:pt x="4570" y="678"/>
                    <a:pt x="4568" y="655"/>
                    <a:pt x="4560" y="633"/>
                  </a:cubicBezTo>
                  <a:cubicBezTo>
                    <a:pt x="3799" y="305"/>
                    <a:pt x="2982" y="97"/>
                    <a:pt x="2154" y="27"/>
                  </a:cubicBezTo>
                  <a:cubicBezTo>
                    <a:pt x="1939" y="9"/>
                    <a:pt x="1724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93;p36">
              <a:extLst>
                <a:ext uri="{FF2B5EF4-FFF2-40B4-BE49-F238E27FC236}">
                  <a16:creationId xmlns:a16="http://schemas.microsoft.com/office/drawing/2014/main" id="{E55B54DC-CFFF-6F43-4620-8132544D5624}"/>
                </a:ext>
              </a:extLst>
            </p:cNvPr>
            <p:cNvSpPr/>
            <p:nvPr/>
          </p:nvSpPr>
          <p:spPr>
            <a:xfrm>
              <a:off x="1121075" y="773059"/>
              <a:ext cx="163339" cy="10383"/>
            </a:xfrm>
            <a:custGeom>
              <a:avLst/>
              <a:gdLst/>
              <a:ahLst/>
              <a:cxnLst/>
              <a:rect l="l" t="t" r="r" b="b"/>
              <a:pathLst>
                <a:path w="4751" h="302" extrusionOk="0">
                  <a:moveTo>
                    <a:pt x="1720" y="0"/>
                  </a:moveTo>
                  <a:cubicBezTo>
                    <a:pt x="1145" y="0"/>
                    <a:pt x="568" y="41"/>
                    <a:pt x="1" y="151"/>
                  </a:cubicBezTo>
                  <a:lnTo>
                    <a:pt x="5" y="205"/>
                  </a:lnTo>
                  <a:cubicBezTo>
                    <a:pt x="572" y="96"/>
                    <a:pt x="1148" y="56"/>
                    <a:pt x="1723" y="56"/>
                  </a:cubicBezTo>
                  <a:cubicBezTo>
                    <a:pt x="2322" y="56"/>
                    <a:pt x="2919" y="100"/>
                    <a:pt x="3504" y="156"/>
                  </a:cubicBezTo>
                  <a:cubicBezTo>
                    <a:pt x="3916" y="197"/>
                    <a:pt x="4329" y="247"/>
                    <a:pt x="4741" y="301"/>
                  </a:cubicBezTo>
                  <a:cubicBezTo>
                    <a:pt x="4747" y="285"/>
                    <a:pt x="4749" y="267"/>
                    <a:pt x="4750" y="249"/>
                  </a:cubicBezTo>
                  <a:cubicBezTo>
                    <a:pt x="4338" y="192"/>
                    <a:pt x="3923" y="144"/>
                    <a:pt x="3510" y="104"/>
                  </a:cubicBezTo>
                  <a:cubicBezTo>
                    <a:pt x="2924" y="45"/>
                    <a:pt x="2323" y="0"/>
                    <a:pt x="17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94;p36">
              <a:extLst>
                <a:ext uri="{FF2B5EF4-FFF2-40B4-BE49-F238E27FC236}">
                  <a16:creationId xmlns:a16="http://schemas.microsoft.com/office/drawing/2014/main" id="{3104E540-04F8-D7C4-25A0-468FADBF1021}"/>
                </a:ext>
              </a:extLst>
            </p:cNvPr>
            <p:cNvSpPr/>
            <p:nvPr/>
          </p:nvSpPr>
          <p:spPr>
            <a:xfrm>
              <a:off x="1137062" y="1006911"/>
              <a:ext cx="70479" cy="11070"/>
            </a:xfrm>
            <a:custGeom>
              <a:avLst/>
              <a:gdLst/>
              <a:ahLst/>
              <a:cxnLst/>
              <a:rect l="l" t="t" r="r" b="b"/>
              <a:pathLst>
                <a:path w="2050" h="322" extrusionOk="0">
                  <a:moveTo>
                    <a:pt x="2050" y="1"/>
                  </a:moveTo>
                  <a:lnTo>
                    <a:pt x="2050" y="1"/>
                  </a:lnTo>
                  <a:cubicBezTo>
                    <a:pt x="1360" y="3"/>
                    <a:pt x="670" y="90"/>
                    <a:pt x="1" y="263"/>
                  </a:cubicBezTo>
                  <a:lnTo>
                    <a:pt x="4" y="322"/>
                  </a:lnTo>
                  <a:cubicBezTo>
                    <a:pt x="663" y="149"/>
                    <a:pt x="1346" y="61"/>
                    <a:pt x="2028" y="59"/>
                  </a:cubicBezTo>
                  <a:lnTo>
                    <a:pt x="2050" y="1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95;p36">
              <a:extLst>
                <a:ext uri="{FF2B5EF4-FFF2-40B4-BE49-F238E27FC236}">
                  <a16:creationId xmlns:a16="http://schemas.microsoft.com/office/drawing/2014/main" id="{E3A9BCD9-7731-B8BA-AE57-D4B07DC02C2C}"/>
                </a:ext>
              </a:extLst>
            </p:cNvPr>
            <p:cNvSpPr/>
            <p:nvPr/>
          </p:nvSpPr>
          <p:spPr>
            <a:xfrm>
              <a:off x="1134965" y="985080"/>
              <a:ext cx="75567" cy="14818"/>
            </a:xfrm>
            <a:custGeom>
              <a:avLst/>
              <a:gdLst/>
              <a:ahLst/>
              <a:cxnLst/>
              <a:rect l="l" t="t" r="r" b="b"/>
              <a:pathLst>
                <a:path w="2198" h="431" extrusionOk="0">
                  <a:moveTo>
                    <a:pt x="0" y="1"/>
                  </a:moveTo>
                  <a:lnTo>
                    <a:pt x="5" y="58"/>
                  </a:lnTo>
                  <a:cubicBezTo>
                    <a:pt x="745" y="128"/>
                    <a:pt x="1479" y="268"/>
                    <a:pt x="2180" y="430"/>
                  </a:cubicBezTo>
                  <a:lnTo>
                    <a:pt x="2198" y="380"/>
                  </a:lnTo>
                  <a:cubicBezTo>
                    <a:pt x="1488" y="212"/>
                    <a:pt x="749" y="73"/>
                    <a:pt x="0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96;p36">
              <a:extLst>
                <a:ext uri="{FF2B5EF4-FFF2-40B4-BE49-F238E27FC236}">
                  <a16:creationId xmlns:a16="http://schemas.microsoft.com/office/drawing/2014/main" id="{D822B5EF-2635-72CA-0DF3-024E57A40504}"/>
                </a:ext>
              </a:extLst>
            </p:cNvPr>
            <p:cNvSpPr/>
            <p:nvPr/>
          </p:nvSpPr>
          <p:spPr>
            <a:xfrm>
              <a:off x="1142047" y="1085160"/>
              <a:ext cx="38299" cy="7632"/>
            </a:xfrm>
            <a:custGeom>
              <a:avLst/>
              <a:gdLst/>
              <a:ahLst/>
              <a:cxnLst/>
              <a:rect l="l" t="t" r="r" b="b"/>
              <a:pathLst>
                <a:path w="1114" h="222" extrusionOk="0">
                  <a:moveTo>
                    <a:pt x="1113" y="1"/>
                  </a:moveTo>
                  <a:cubicBezTo>
                    <a:pt x="741" y="27"/>
                    <a:pt x="367" y="83"/>
                    <a:pt x="1" y="163"/>
                  </a:cubicBezTo>
                  <a:lnTo>
                    <a:pt x="6" y="222"/>
                  </a:lnTo>
                  <a:cubicBezTo>
                    <a:pt x="364" y="140"/>
                    <a:pt x="726" y="88"/>
                    <a:pt x="1092" y="59"/>
                  </a:cubicBezTo>
                  <a:lnTo>
                    <a:pt x="1113" y="1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97;p36">
              <a:extLst>
                <a:ext uri="{FF2B5EF4-FFF2-40B4-BE49-F238E27FC236}">
                  <a16:creationId xmlns:a16="http://schemas.microsoft.com/office/drawing/2014/main" id="{89FB51A5-531D-DBC2-9C2D-A9C380BAFC03}"/>
                </a:ext>
              </a:extLst>
            </p:cNvPr>
            <p:cNvSpPr/>
            <p:nvPr/>
          </p:nvSpPr>
          <p:spPr>
            <a:xfrm>
              <a:off x="1139675" y="1054527"/>
              <a:ext cx="48098" cy="10967"/>
            </a:xfrm>
            <a:custGeom>
              <a:avLst/>
              <a:gdLst/>
              <a:ahLst/>
              <a:cxnLst/>
              <a:rect l="l" t="t" r="r" b="b"/>
              <a:pathLst>
                <a:path w="1399" h="319" extrusionOk="0">
                  <a:moveTo>
                    <a:pt x="1" y="1"/>
                  </a:moveTo>
                  <a:lnTo>
                    <a:pt x="3" y="57"/>
                  </a:lnTo>
                  <a:cubicBezTo>
                    <a:pt x="468" y="106"/>
                    <a:pt x="932" y="193"/>
                    <a:pt x="1381" y="318"/>
                  </a:cubicBezTo>
                  <a:lnTo>
                    <a:pt x="1399" y="263"/>
                  </a:lnTo>
                  <a:cubicBezTo>
                    <a:pt x="941" y="138"/>
                    <a:pt x="473" y="49"/>
                    <a:pt x="1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98;p36">
              <a:extLst>
                <a:ext uri="{FF2B5EF4-FFF2-40B4-BE49-F238E27FC236}">
                  <a16:creationId xmlns:a16="http://schemas.microsoft.com/office/drawing/2014/main" id="{9C173825-28FF-013B-A4A2-22B2130B8516}"/>
                </a:ext>
              </a:extLst>
            </p:cNvPr>
            <p:cNvSpPr/>
            <p:nvPr/>
          </p:nvSpPr>
          <p:spPr>
            <a:xfrm>
              <a:off x="1133693" y="958436"/>
              <a:ext cx="90626" cy="9730"/>
            </a:xfrm>
            <a:custGeom>
              <a:avLst/>
              <a:gdLst/>
              <a:ahLst/>
              <a:cxnLst/>
              <a:rect l="l" t="t" r="r" b="b"/>
              <a:pathLst>
                <a:path w="2636" h="283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1760" y="30"/>
                    <a:pt x="874" y="95"/>
                    <a:pt x="0" y="228"/>
                  </a:cubicBezTo>
                  <a:lnTo>
                    <a:pt x="5" y="283"/>
                  </a:lnTo>
                  <a:cubicBezTo>
                    <a:pt x="871" y="152"/>
                    <a:pt x="1748" y="87"/>
                    <a:pt x="2617" y="57"/>
                  </a:cubicBezTo>
                  <a:lnTo>
                    <a:pt x="2636" y="0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799;p36">
              <a:extLst>
                <a:ext uri="{FF2B5EF4-FFF2-40B4-BE49-F238E27FC236}">
                  <a16:creationId xmlns:a16="http://schemas.microsoft.com/office/drawing/2014/main" id="{55A8A947-D7FA-210E-3A03-BCE31B9E8AF9}"/>
                </a:ext>
              </a:extLst>
            </p:cNvPr>
            <p:cNvSpPr/>
            <p:nvPr/>
          </p:nvSpPr>
          <p:spPr>
            <a:xfrm>
              <a:off x="1131424" y="931894"/>
              <a:ext cx="100458" cy="6910"/>
            </a:xfrm>
            <a:custGeom>
              <a:avLst/>
              <a:gdLst/>
              <a:ahLst/>
              <a:cxnLst/>
              <a:rect l="l" t="t" r="r" b="b"/>
              <a:pathLst>
                <a:path w="2922" h="201" extrusionOk="0">
                  <a:moveTo>
                    <a:pt x="0" y="1"/>
                  </a:moveTo>
                  <a:lnTo>
                    <a:pt x="1" y="12"/>
                  </a:lnTo>
                  <a:lnTo>
                    <a:pt x="2" y="54"/>
                  </a:lnTo>
                  <a:cubicBezTo>
                    <a:pt x="956" y="83"/>
                    <a:pt x="1933" y="117"/>
                    <a:pt x="2900" y="201"/>
                  </a:cubicBezTo>
                  <a:lnTo>
                    <a:pt x="2921" y="146"/>
                  </a:lnTo>
                  <a:cubicBezTo>
                    <a:pt x="1965" y="62"/>
                    <a:pt x="998" y="31"/>
                    <a:pt x="57" y="3"/>
                  </a:cubicBezTo>
                  <a:cubicBezTo>
                    <a:pt x="38" y="3"/>
                    <a:pt x="18" y="2"/>
                    <a:pt x="0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00;p36">
              <a:extLst>
                <a:ext uri="{FF2B5EF4-FFF2-40B4-BE49-F238E27FC236}">
                  <a16:creationId xmlns:a16="http://schemas.microsoft.com/office/drawing/2014/main" id="{CC09AE6E-9C5C-1664-CBA1-C7836CCB56CF}"/>
                </a:ext>
              </a:extLst>
            </p:cNvPr>
            <p:cNvSpPr/>
            <p:nvPr/>
          </p:nvSpPr>
          <p:spPr>
            <a:xfrm>
              <a:off x="1124204" y="819954"/>
              <a:ext cx="68691" cy="11964"/>
            </a:xfrm>
            <a:custGeom>
              <a:avLst/>
              <a:gdLst/>
              <a:ahLst/>
              <a:cxnLst/>
              <a:rect l="l" t="t" r="r" b="b"/>
              <a:pathLst>
                <a:path w="1998" h="348" extrusionOk="0">
                  <a:moveTo>
                    <a:pt x="967" y="1"/>
                  </a:moveTo>
                  <a:cubicBezTo>
                    <a:pt x="708" y="1"/>
                    <a:pt x="457" y="24"/>
                    <a:pt x="215" y="71"/>
                  </a:cubicBezTo>
                  <a:cubicBezTo>
                    <a:pt x="142" y="84"/>
                    <a:pt x="69" y="102"/>
                    <a:pt x="0" y="119"/>
                  </a:cubicBezTo>
                  <a:lnTo>
                    <a:pt x="16" y="347"/>
                  </a:lnTo>
                  <a:cubicBezTo>
                    <a:pt x="95" y="321"/>
                    <a:pt x="177" y="305"/>
                    <a:pt x="257" y="289"/>
                  </a:cubicBezTo>
                  <a:cubicBezTo>
                    <a:pt x="485" y="244"/>
                    <a:pt x="723" y="221"/>
                    <a:pt x="968" y="221"/>
                  </a:cubicBezTo>
                  <a:cubicBezTo>
                    <a:pt x="1254" y="221"/>
                    <a:pt x="1551" y="252"/>
                    <a:pt x="1857" y="313"/>
                  </a:cubicBezTo>
                  <a:cubicBezTo>
                    <a:pt x="1864" y="315"/>
                    <a:pt x="1870" y="315"/>
                    <a:pt x="1877" y="315"/>
                  </a:cubicBezTo>
                  <a:cubicBezTo>
                    <a:pt x="1929" y="315"/>
                    <a:pt x="1975" y="279"/>
                    <a:pt x="1986" y="225"/>
                  </a:cubicBezTo>
                  <a:cubicBezTo>
                    <a:pt x="1998" y="166"/>
                    <a:pt x="1960" y="107"/>
                    <a:pt x="1900" y="96"/>
                  </a:cubicBezTo>
                  <a:cubicBezTo>
                    <a:pt x="1580" y="32"/>
                    <a:pt x="1268" y="1"/>
                    <a:pt x="967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01;p36">
              <a:extLst>
                <a:ext uri="{FF2B5EF4-FFF2-40B4-BE49-F238E27FC236}">
                  <a16:creationId xmlns:a16="http://schemas.microsoft.com/office/drawing/2014/main" id="{1528CC76-5868-1485-3121-2D5F7D5C9BB0}"/>
                </a:ext>
              </a:extLst>
            </p:cNvPr>
            <p:cNvSpPr/>
            <p:nvPr/>
          </p:nvSpPr>
          <p:spPr>
            <a:xfrm>
              <a:off x="1127470" y="869254"/>
              <a:ext cx="54252" cy="11311"/>
            </a:xfrm>
            <a:custGeom>
              <a:avLst/>
              <a:gdLst/>
              <a:ahLst/>
              <a:cxnLst/>
              <a:rect l="l" t="t" r="r" b="b"/>
              <a:pathLst>
                <a:path w="1578" h="329" extrusionOk="0">
                  <a:moveTo>
                    <a:pt x="901" y="0"/>
                  </a:moveTo>
                  <a:cubicBezTo>
                    <a:pt x="598" y="0"/>
                    <a:pt x="295" y="35"/>
                    <a:pt x="0" y="104"/>
                  </a:cubicBezTo>
                  <a:lnTo>
                    <a:pt x="15" y="328"/>
                  </a:lnTo>
                  <a:cubicBezTo>
                    <a:pt x="305" y="257"/>
                    <a:pt x="603" y="221"/>
                    <a:pt x="901" y="221"/>
                  </a:cubicBezTo>
                  <a:cubicBezTo>
                    <a:pt x="1083" y="221"/>
                    <a:pt x="1264" y="235"/>
                    <a:pt x="1443" y="262"/>
                  </a:cubicBezTo>
                  <a:cubicBezTo>
                    <a:pt x="1449" y="263"/>
                    <a:pt x="1455" y="264"/>
                    <a:pt x="1461" y="264"/>
                  </a:cubicBezTo>
                  <a:cubicBezTo>
                    <a:pt x="1513" y="264"/>
                    <a:pt x="1559" y="225"/>
                    <a:pt x="1567" y="169"/>
                  </a:cubicBezTo>
                  <a:cubicBezTo>
                    <a:pt x="1577" y="110"/>
                    <a:pt x="1535" y="53"/>
                    <a:pt x="1476" y="43"/>
                  </a:cubicBezTo>
                  <a:cubicBezTo>
                    <a:pt x="1286" y="14"/>
                    <a:pt x="1093" y="0"/>
                    <a:pt x="901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02;p36">
              <a:extLst>
                <a:ext uri="{FF2B5EF4-FFF2-40B4-BE49-F238E27FC236}">
                  <a16:creationId xmlns:a16="http://schemas.microsoft.com/office/drawing/2014/main" id="{20FF0807-7BE5-F0CA-0DE8-028241BF251F}"/>
                </a:ext>
              </a:extLst>
            </p:cNvPr>
            <p:cNvSpPr/>
            <p:nvPr/>
          </p:nvSpPr>
          <p:spPr>
            <a:xfrm>
              <a:off x="1130908" y="922130"/>
              <a:ext cx="48441" cy="10176"/>
            </a:xfrm>
            <a:custGeom>
              <a:avLst/>
              <a:gdLst/>
              <a:ahLst/>
              <a:cxnLst/>
              <a:rect l="l" t="t" r="r" b="b"/>
              <a:pathLst>
                <a:path w="1409" h="296" extrusionOk="0">
                  <a:moveTo>
                    <a:pt x="736" y="0"/>
                  </a:moveTo>
                  <a:cubicBezTo>
                    <a:pt x="489" y="0"/>
                    <a:pt x="242" y="25"/>
                    <a:pt x="1" y="75"/>
                  </a:cubicBezTo>
                  <a:lnTo>
                    <a:pt x="15" y="285"/>
                  </a:lnTo>
                  <a:lnTo>
                    <a:pt x="16" y="296"/>
                  </a:lnTo>
                  <a:cubicBezTo>
                    <a:pt x="35" y="293"/>
                    <a:pt x="53" y="289"/>
                    <a:pt x="72" y="287"/>
                  </a:cubicBezTo>
                  <a:cubicBezTo>
                    <a:pt x="293" y="244"/>
                    <a:pt x="518" y="222"/>
                    <a:pt x="742" y="222"/>
                  </a:cubicBezTo>
                  <a:cubicBezTo>
                    <a:pt x="920" y="222"/>
                    <a:pt x="1097" y="236"/>
                    <a:pt x="1271" y="263"/>
                  </a:cubicBezTo>
                  <a:cubicBezTo>
                    <a:pt x="1277" y="265"/>
                    <a:pt x="1284" y="265"/>
                    <a:pt x="1291" y="265"/>
                  </a:cubicBezTo>
                  <a:cubicBezTo>
                    <a:pt x="1344" y="265"/>
                    <a:pt x="1389" y="228"/>
                    <a:pt x="1397" y="174"/>
                  </a:cubicBezTo>
                  <a:cubicBezTo>
                    <a:pt x="1408" y="113"/>
                    <a:pt x="1369" y="58"/>
                    <a:pt x="1307" y="47"/>
                  </a:cubicBezTo>
                  <a:cubicBezTo>
                    <a:pt x="1119" y="15"/>
                    <a:pt x="928" y="0"/>
                    <a:pt x="736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03;p36">
              <a:extLst>
                <a:ext uri="{FF2B5EF4-FFF2-40B4-BE49-F238E27FC236}">
                  <a16:creationId xmlns:a16="http://schemas.microsoft.com/office/drawing/2014/main" id="{9ACB053D-3500-1FCD-E324-16659CEFC2FA}"/>
                </a:ext>
              </a:extLst>
            </p:cNvPr>
            <p:cNvSpPr/>
            <p:nvPr/>
          </p:nvSpPr>
          <p:spPr>
            <a:xfrm>
              <a:off x="1054791" y="788324"/>
              <a:ext cx="317706" cy="215047"/>
            </a:xfrm>
            <a:custGeom>
              <a:avLst/>
              <a:gdLst/>
              <a:ahLst/>
              <a:cxnLst/>
              <a:rect l="l" t="t" r="r" b="b"/>
              <a:pathLst>
                <a:path w="9241" h="6255" extrusionOk="0">
                  <a:moveTo>
                    <a:pt x="7448" y="1"/>
                  </a:moveTo>
                  <a:cubicBezTo>
                    <a:pt x="7175" y="1"/>
                    <a:pt x="6895" y="45"/>
                    <a:pt x="6629" y="106"/>
                  </a:cubicBezTo>
                  <a:cubicBezTo>
                    <a:pt x="5919" y="266"/>
                    <a:pt x="5151" y="474"/>
                    <a:pt x="4408" y="474"/>
                  </a:cubicBezTo>
                  <a:cubicBezTo>
                    <a:pt x="4286" y="474"/>
                    <a:pt x="4165" y="469"/>
                    <a:pt x="4046" y="457"/>
                  </a:cubicBezTo>
                  <a:cubicBezTo>
                    <a:pt x="3414" y="392"/>
                    <a:pt x="2774" y="136"/>
                    <a:pt x="2133" y="136"/>
                  </a:cubicBezTo>
                  <a:cubicBezTo>
                    <a:pt x="1947" y="136"/>
                    <a:pt x="1760" y="157"/>
                    <a:pt x="1574" y="212"/>
                  </a:cubicBezTo>
                  <a:cubicBezTo>
                    <a:pt x="754" y="453"/>
                    <a:pt x="238" y="1313"/>
                    <a:pt x="136" y="2162"/>
                  </a:cubicBezTo>
                  <a:cubicBezTo>
                    <a:pt x="0" y="3286"/>
                    <a:pt x="481" y="4464"/>
                    <a:pt x="1363" y="5172"/>
                  </a:cubicBezTo>
                  <a:cubicBezTo>
                    <a:pt x="2006" y="5687"/>
                    <a:pt x="2815" y="5947"/>
                    <a:pt x="3622" y="6108"/>
                  </a:cubicBezTo>
                  <a:cubicBezTo>
                    <a:pt x="4051" y="6193"/>
                    <a:pt x="4489" y="6254"/>
                    <a:pt x="4925" y="6254"/>
                  </a:cubicBezTo>
                  <a:cubicBezTo>
                    <a:pt x="5056" y="6254"/>
                    <a:pt x="5186" y="6249"/>
                    <a:pt x="5317" y="6237"/>
                  </a:cubicBezTo>
                  <a:cubicBezTo>
                    <a:pt x="7166" y="6067"/>
                    <a:pt x="8747" y="4512"/>
                    <a:pt x="9121" y="2693"/>
                  </a:cubicBezTo>
                  <a:cubicBezTo>
                    <a:pt x="9216" y="2227"/>
                    <a:pt x="9240" y="1738"/>
                    <a:pt x="9113" y="1279"/>
                  </a:cubicBezTo>
                  <a:cubicBezTo>
                    <a:pt x="8985" y="821"/>
                    <a:pt x="8691" y="396"/>
                    <a:pt x="8268" y="179"/>
                  </a:cubicBezTo>
                  <a:cubicBezTo>
                    <a:pt x="8014" y="49"/>
                    <a:pt x="7734" y="1"/>
                    <a:pt x="74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04;p36">
              <a:extLst>
                <a:ext uri="{FF2B5EF4-FFF2-40B4-BE49-F238E27FC236}">
                  <a16:creationId xmlns:a16="http://schemas.microsoft.com/office/drawing/2014/main" id="{BD173055-FC71-BA67-9BEC-956E737330ED}"/>
                </a:ext>
              </a:extLst>
            </p:cNvPr>
            <p:cNvSpPr/>
            <p:nvPr/>
          </p:nvSpPr>
          <p:spPr>
            <a:xfrm>
              <a:off x="1054791" y="788324"/>
              <a:ext cx="317706" cy="215047"/>
            </a:xfrm>
            <a:custGeom>
              <a:avLst/>
              <a:gdLst/>
              <a:ahLst/>
              <a:cxnLst/>
              <a:rect l="l" t="t" r="r" b="b"/>
              <a:pathLst>
                <a:path w="9241" h="6255" extrusionOk="0">
                  <a:moveTo>
                    <a:pt x="7448" y="1"/>
                  </a:moveTo>
                  <a:cubicBezTo>
                    <a:pt x="7175" y="1"/>
                    <a:pt x="6895" y="45"/>
                    <a:pt x="6629" y="106"/>
                  </a:cubicBezTo>
                  <a:cubicBezTo>
                    <a:pt x="5919" y="266"/>
                    <a:pt x="5151" y="474"/>
                    <a:pt x="4408" y="474"/>
                  </a:cubicBezTo>
                  <a:cubicBezTo>
                    <a:pt x="4286" y="474"/>
                    <a:pt x="4165" y="469"/>
                    <a:pt x="4046" y="457"/>
                  </a:cubicBezTo>
                  <a:cubicBezTo>
                    <a:pt x="3414" y="392"/>
                    <a:pt x="2774" y="136"/>
                    <a:pt x="2133" y="136"/>
                  </a:cubicBezTo>
                  <a:cubicBezTo>
                    <a:pt x="1947" y="136"/>
                    <a:pt x="1760" y="157"/>
                    <a:pt x="1574" y="212"/>
                  </a:cubicBezTo>
                  <a:cubicBezTo>
                    <a:pt x="754" y="453"/>
                    <a:pt x="238" y="1313"/>
                    <a:pt x="136" y="2162"/>
                  </a:cubicBezTo>
                  <a:cubicBezTo>
                    <a:pt x="0" y="3286"/>
                    <a:pt x="481" y="4464"/>
                    <a:pt x="1363" y="5172"/>
                  </a:cubicBezTo>
                  <a:cubicBezTo>
                    <a:pt x="2006" y="5687"/>
                    <a:pt x="2815" y="5947"/>
                    <a:pt x="3622" y="6108"/>
                  </a:cubicBezTo>
                  <a:cubicBezTo>
                    <a:pt x="4051" y="6193"/>
                    <a:pt x="4489" y="6254"/>
                    <a:pt x="4925" y="6254"/>
                  </a:cubicBezTo>
                  <a:cubicBezTo>
                    <a:pt x="5056" y="6254"/>
                    <a:pt x="5186" y="6249"/>
                    <a:pt x="5317" y="6237"/>
                  </a:cubicBezTo>
                  <a:cubicBezTo>
                    <a:pt x="7166" y="6067"/>
                    <a:pt x="8747" y="4512"/>
                    <a:pt x="9121" y="2693"/>
                  </a:cubicBezTo>
                  <a:cubicBezTo>
                    <a:pt x="9216" y="2227"/>
                    <a:pt x="9240" y="1738"/>
                    <a:pt x="9113" y="1279"/>
                  </a:cubicBezTo>
                  <a:cubicBezTo>
                    <a:pt x="8985" y="821"/>
                    <a:pt x="8691" y="396"/>
                    <a:pt x="8268" y="179"/>
                  </a:cubicBezTo>
                  <a:cubicBezTo>
                    <a:pt x="8014" y="49"/>
                    <a:pt x="7734" y="1"/>
                    <a:pt x="7448" y="1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05;p36">
              <a:extLst>
                <a:ext uri="{FF2B5EF4-FFF2-40B4-BE49-F238E27FC236}">
                  <a16:creationId xmlns:a16="http://schemas.microsoft.com/office/drawing/2014/main" id="{A203B7F2-E99A-2749-D800-C8F2F30897AC}"/>
                </a:ext>
              </a:extLst>
            </p:cNvPr>
            <p:cNvSpPr/>
            <p:nvPr/>
          </p:nvSpPr>
          <p:spPr>
            <a:xfrm>
              <a:off x="1138231" y="772303"/>
              <a:ext cx="155948" cy="76324"/>
            </a:xfrm>
            <a:custGeom>
              <a:avLst/>
              <a:gdLst/>
              <a:ahLst/>
              <a:cxnLst/>
              <a:rect l="l" t="t" r="r" b="b"/>
              <a:pathLst>
                <a:path w="4536" h="2220" extrusionOk="0">
                  <a:moveTo>
                    <a:pt x="4022" y="1"/>
                  </a:moveTo>
                  <a:cubicBezTo>
                    <a:pt x="3428" y="1"/>
                    <a:pt x="2821" y="283"/>
                    <a:pt x="2398" y="701"/>
                  </a:cubicBezTo>
                  <a:cubicBezTo>
                    <a:pt x="1954" y="261"/>
                    <a:pt x="1329" y="19"/>
                    <a:pt x="705" y="19"/>
                  </a:cubicBezTo>
                  <a:cubicBezTo>
                    <a:pt x="466" y="19"/>
                    <a:pt x="228" y="54"/>
                    <a:pt x="0" y="128"/>
                  </a:cubicBezTo>
                  <a:cubicBezTo>
                    <a:pt x="271" y="612"/>
                    <a:pt x="674" y="978"/>
                    <a:pt x="1211" y="1124"/>
                  </a:cubicBezTo>
                  <a:cubicBezTo>
                    <a:pt x="807" y="1329"/>
                    <a:pt x="467" y="1712"/>
                    <a:pt x="350" y="2149"/>
                  </a:cubicBezTo>
                  <a:cubicBezTo>
                    <a:pt x="503" y="2197"/>
                    <a:pt x="666" y="2220"/>
                    <a:pt x="831" y="2220"/>
                  </a:cubicBezTo>
                  <a:cubicBezTo>
                    <a:pt x="1397" y="2220"/>
                    <a:pt x="1998" y="1956"/>
                    <a:pt x="2371" y="1555"/>
                  </a:cubicBezTo>
                  <a:cubicBezTo>
                    <a:pt x="2687" y="1942"/>
                    <a:pt x="3196" y="2148"/>
                    <a:pt x="3702" y="2148"/>
                  </a:cubicBezTo>
                  <a:cubicBezTo>
                    <a:pt x="3925" y="2148"/>
                    <a:pt x="4148" y="2107"/>
                    <a:pt x="4353" y="2025"/>
                  </a:cubicBezTo>
                  <a:cubicBezTo>
                    <a:pt x="4241" y="1829"/>
                    <a:pt x="4130" y="1622"/>
                    <a:pt x="3986" y="1449"/>
                  </a:cubicBezTo>
                  <a:cubicBezTo>
                    <a:pt x="3838" y="1272"/>
                    <a:pt x="3650" y="1086"/>
                    <a:pt x="3423" y="1086"/>
                  </a:cubicBezTo>
                  <a:cubicBezTo>
                    <a:pt x="3412" y="1086"/>
                    <a:pt x="3401" y="1086"/>
                    <a:pt x="3390" y="1087"/>
                  </a:cubicBezTo>
                  <a:cubicBezTo>
                    <a:pt x="3867" y="885"/>
                    <a:pt x="4277" y="525"/>
                    <a:pt x="4535" y="78"/>
                  </a:cubicBezTo>
                  <a:cubicBezTo>
                    <a:pt x="4368" y="25"/>
                    <a:pt x="4196" y="1"/>
                    <a:pt x="4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06;p36">
              <a:extLst>
                <a:ext uri="{FF2B5EF4-FFF2-40B4-BE49-F238E27FC236}">
                  <a16:creationId xmlns:a16="http://schemas.microsoft.com/office/drawing/2014/main" id="{51EA0933-5572-713D-78A1-2278BBB4AA90}"/>
                </a:ext>
              </a:extLst>
            </p:cNvPr>
            <p:cNvSpPr/>
            <p:nvPr/>
          </p:nvSpPr>
          <p:spPr>
            <a:xfrm>
              <a:off x="1313946" y="814934"/>
              <a:ext cx="39399" cy="52670"/>
            </a:xfrm>
            <a:custGeom>
              <a:avLst/>
              <a:gdLst/>
              <a:ahLst/>
              <a:cxnLst/>
              <a:rect l="l" t="t" r="r" b="b"/>
              <a:pathLst>
                <a:path w="1146" h="1532" extrusionOk="0">
                  <a:moveTo>
                    <a:pt x="513" y="1"/>
                  </a:moveTo>
                  <a:cubicBezTo>
                    <a:pt x="264" y="1"/>
                    <a:pt x="79" y="261"/>
                    <a:pt x="44" y="499"/>
                  </a:cubicBezTo>
                  <a:cubicBezTo>
                    <a:pt x="1" y="797"/>
                    <a:pt x="93" y="1113"/>
                    <a:pt x="289" y="1343"/>
                  </a:cubicBezTo>
                  <a:cubicBezTo>
                    <a:pt x="356" y="1420"/>
                    <a:pt x="437" y="1489"/>
                    <a:pt x="535" y="1518"/>
                  </a:cubicBezTo>
                  <a:cubicBezTo>
                    <a:pt x="568" y="1527"/>
                    <a:pt x="601" y="1532"/>
                    <a:pt x="634" y="1532"/>
                  </a:cubicBezTo>
                  <a:cubicBezTo>
                    <a:pt x="782" y="1532"/>
                    <a:pt x="930" y="1443"/>
                    <a:pt x="1015" y="1318"/>
                  </a:cubicBezTo>
                  <a:cubicBezTo>
                    <a:pt x="1120" y="1166"/>
                    <a:pt x="1146" y="971"/>
                    <a:pt x="1137" y="786"/>
                  </a:cubicBezTo>
                  <a:cubicBezTo>
                    <a:pt x="1121" y="499"/>
                    <a:pt x="935" y="126"/>
                    <a:pt x="641" y="24"/>
                  </a:cubicBezTo>
                  <a:cubicBezTo>
                    <a:pt x="597" y="8"/>
                    <a:pt x="554" y="1"/>
                    <a:pt x="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07;p36">
              <a:extLst>
                <a:ext uri="{FF2B5EF4-FFF2-40B4-BE49-F238E27FC236}">
                  <a16:creationId xmlns:a16="http://schemas.microsoft.com/office/drawing/2014/main" id="{1060DE13-03C5-CB8F-8A2D-6A8F904FA0F6}"/>
                </a:ext>
              </a:extLst>
            </p:cNvPr>
            <p:cNvSpPr/>
            <p:nvPr/>
          </p:nvSpPr>
          <p:spPr>
            <a:xfrm>
              <a:off x="1312812" y="880393"/>
              <a:ext cx="38643" cy="36168"/>
            </a:xfrm>
            <a:custGeom>
              <a:avLst/>
              <a:gdLst/>
              <a:ahLst/>
              <a:cxnLst/>
              <a:rect l="l" t="t" r="r" b="b"/>
              <a:pathLst>
                <a:path w="1124" h="1052" extrusionOk="0">
                  <a:moveTo>
                    <a:pt x="632" y="1"/>
                  </a:moveTo>
                  <a:cubicBezTo>
                    <a:pt x="240" y="1"/>
                    <a:pt x="0" y="507"/>
                    <a:pt x="215" y="832"/>
                  </a:cubicBezTo>
                  <a:cubicBezTo>
                    <a:pt x="282" y="935"/>
                    <a:pt x="389" y="1015"/>
                    <a:pt x="510" y="1042"/>
                  </a:cubicBezTo>
                  <a:cubicBezTo>
                    <a:pt x="540" y="1048"/>
                    <a:pt x="570" y="1051"/>
                    <a:pt x="601" y="1051"/>
                  </a:cubicBezTo>
                  <a:cubicBezTo>
                    <a:pt x="694" y="1051"/>
                    <a:pt x="788" y="1021"/>
                    <a:pt x="860" y="961"/>
                  </a:cubicBezTo>
                  <a:cubicBezTo>
                    <a:pt x="1124" y="742"/>
                    <a:pt x="1118" y="82"/>
                    <a:pt x="719" y="9"/>
                  </a:cubicBezTo>
                  <a:cubicBezTo>
                    <a:pt x="689" y="3"/>
                    <a:pt x="661" y="1"/>
                    <a:pt x="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08;p36">
              <a:extLst>
                <a:ext uri="{FF2B5EF4-FFF2-40B4-BE49-F238E27FC236}">
                  <a16:creationId xmlns:a16="http://schemas.microsoft.com/office/drawing/2014/main" id="{5A4F015A-0B16-D55D-4484-3A830904A6C4}"/>
                </a:ext>
              </a:extLst>
            </p:cNvPr>
            <p:cNvSpPr/>
            <p:nvPr/>
          </p:nvSpPr>
          <p:spPr>
            <a:xfrm>
              <a:off x="658494" y="783133"/>
              <a:ext cx="317740" cy="215047"/>
            </a:xfrm>
            <a:custGeom>
              <a:avLst/>
              <a:gdLst/>
              <a:ahLst/>
              <a:cxnLst/>
              <a:rect l="l" t="t" r="r" b="b"/>
              <a:pathLst>
                <a:path w="9242" h="6255" extrusionOk="0">
                  <a:moveTo>
                    <a:pt x="7449" y="1"/>
                  </a:moveTo>
                  <a:cubicBezTo>
                    <a:pt x="7175" y="1"/>
                    <a:pt x="6895" y="45"/>
                    <a:pt x="6629" y="106"/>
                  </a:cubicBezTo>
                  <a:cubicBezTo>
                    <a:pt x="5919" y="266"/>
                    <a:pt x="5151" y="474"/>
                    <a:pt x="4408" y="474"/>
                  </a:cubicBezTo>
                  <a:cubicBezTo>
                    <a:pt x="4287" y="474"/>
                    <a:pt x="4166" y="469"/>
                    <a:pt x="4047" y="457"/>
                  </a:cubicBezTo>
                  <a:cubicBezTo>
                    <a:pt x="3414" y="393"/>
                    <a:pt x="2774" y="136"/>
                    <a:pt x="2135" y="136"/>
                  </a:cubicBezTo>
                  <a:cubicBezTo>
                    <a:pt x="1948" y="136"/>
                    <a:pt x="1762" y="158"/>
                    <a:pt x="1575" y="213"/>
                  </a:cubicBezTo>
                  <a:cubicBezTo>
                    <a:pt x="754" y="453"/>
                    <a:pt x="239" y="1314"/>
                    <a:pt x="137" y="2164"/>
                  </a:cubicBezTo>
                  <a:cubicBezTo>
                    <a:pt x="0" y="3286"/>
                    <a:pt x="481" y="4465"/>
                    <a:pt x="1364" y="5173"/>
                  </a:cubicBezTo>
                  <a:cubicBezTo>
                    <a:pt x="2006" y="5687"/>
                    <a:pt x="2816" y="5947"/>
                    <a:pt x="3623" y="6108"/>
                  </a:cubicBezTo>
                  <a:cubicBezTo>
                    <a:pt x="4050" y="6194"/>
                    <a:pt x="4485" y="6255"/>
                    <a:pt x="4921" y="6255"/>
                  </a:cubicBezTo>
                  <a:cubicBezTo>
                    <a:pt x="5053" y="6255"/>
                    <a:pt x="5186" y="6249"/>
                    <a:pt x="5318" y="6237"/>
                  </a:cubicBezTo>
                  <a:cubicBezTo>
                    <a:pt x="7166" y="6067"/>
                    <a:pt x="8748" y="4512"/>
                    <a:pt x="9121" y="2693"/>
                  </a:cubicBezTo>
                  <a:cubicBezTo>
                    <a:pt x="9216" y="2227"/>
                    <a:pt x="9241" y="1738"/>
                    <a:pt x="9113" y="1279"/>
                  </a:cubicBezTo>
                  <a:cubicBezTo>
                    <a:pt x="8985" y="821"/>
                    <a:pt x="8691" y="396"/>
                    <a:pt x="8269" y="179"/>
                  </a:cubicBezTo>
                  <a:cubicBezTo>
                    <a:pt x="8015" y="49"/>
                    <a:pt x="7735" y="1"/>
                    <a:pt x="74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809;p36">
              <a:extLst>
                <a:ext uri="{FF2B5EF4-FFF2-40B4-BE49-F238E27FC236}">
                  <a16:creationId xmlns:a16="http://schemas.microsoft.com/office/drawing/2014/main" id="{D6CC9273-6C0A-1121-772B-6A85DC6368EA}"/>
                </a:ext>
              </a:extLst>
            </p:cNvPr>
            <p:cNvSpPr/>
            <p:nvPr/>
          </p:nvSpPr>
          <p:spPr>
            <a:xfrm>
              <a:off x="658494" y="783133"/>
              <a:ext cx="317740" cy="215047"/>
            </a:xfrm>
            <a:custGeom>
              <a:avLst/>
              <a:gdLst/>
              <a:ahLst/>
              <a:cxnLst/>
              <a:rect l="l" t="t" r="r" b="b"/>
              <a:pathLst>
                <a:path w="9242" h="6255" extrusionOk="0">
                  <a:moveTo>
                    <a:pt x="7449" y="1"/>
                  </a:moveTo>
                  <a:cubicBezTo>
                    <a:pt x="7175" y="1"/>
                    <a:pt x="6895" y="45"/>
                    <a:pt x="6629" y="106"/>
                  </a:cubicBezTo>
                  <a:cubicBezTo>
                    <a:pt x="5919" y="266"/>
                    <a:pt x="5151" y="474"/>
                    <a:pt x="4408" y="474"/>
                  </a:cubicBezTo>
                  <a:cubicBezTo>
                    <a:pt x="4287" y="474"/>
                    <a:pt x="4166" y="469"/>
                    <a:pt x="4047" y="457"/>
                  </a:cubicBezTo>
                  <a:cubicBezTo>
                    <a:pt x="3414" y="393"/>
                    <a:pt x="2774" y="136"/>
                    <a:pt x="2135" y="136"/>
                  </a:cubicBezTo>
                  <a:cubicBezTo>
                    <a:pt x="1948" y="136"/>
                    <a:pt x="1762" y="158"/>
                    <a:pt x="1575" y="213"/>
                  </a:cubicBezTo>
                  <a:cubicBezTo>
                    <a:pt x="754" y="453"/>
                    <a:pt x="239" y="1314"/>
                    <a:pt x="137" y="2164"/>
                  </a:cubicBezTo>
                  <a:cubicBezTo>
                    <a:pt x="0" y="3286"/>
                    <a:pt x="481" y="4465"/>
                    <a:pt x="1364" y="5173"/>
                  </a:cubicBezTo>
                  <a:cubicBezTo>
                    <a:pt x="2006" y="5687"/>
                    <a:pt x="2816" y="5947"/>
                    <a:pt x="3623" y="6108"/>
                  </a:cubicBezTo>
                  <a:cubicBezTo>
                    <a:pt x="4050" y="6194"/>
                    <a:pt x="4485" y="6255"/>
                    <a:pt x="4921" y="6255"/>
                  </a:cubicBezTo>
                  <a:cubicBezTo>
                    <a:pt x="5053" y="6255"/>
                    <a:pt x="5186" y="6249"/>
                    <a:pt x="5318" y="6237"/>
                  </a:cubicBezTo>
                  <a:cubicBezTo>
                    <a:pt x="7166" y="6067"/>
                    <a:pt x="8748" y="4512"/>
                    <a:pt x="9121" y="2693"/>
                  </a:cubicBezTo>
                  <a:cubicBezTo>
                    <a:pt x="9216" y="2227"/>
                    <a:pt x="9241" y="1738"/>
                    <a:pt x="9113" y="1279"/>
                  </a:cubicBezTo>
                  <a:cubicBezTo>
                    <a:pt x="8985" y="821"/>
                    <a:pt x="8691" y="396"/>
                    <a:pt x="8269" y="179"/>
                  </a:cubicBezTo>
                  <a:cubicBezTo>
                    <a:pt x="8015" y="49"/>
                    <a:pt x="7735" y="1"/>
                    <a:pt x="7449" y="1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810;p36">
              <a:extLst>
                <a:ext uri="{FF2B5EF4-FFF2-40B4-BE49-F238E27FC236}">
                  <a16:creationId xmlns:a16="http://schemas.microsoft.com/office/drawing/2014/main" id="{09028367-F53B-3001-9DC2-E75052C92BAA}"/>
                </a:ext>
              </a:extLst>
            </p:cNvPr>
            <p:cNvSpPr/>
            <p:nvPr/>
          </p:nvSpPr>
          <p:spPr>
            <a:xfrm>
              <a:off x="741934" y="767146"/>
              <a:ext cx="155948" cy="76324"/>
            </a:xfrm>
            <a:custGeom>
              <a:avLst/>
              <a:gdLst/>
              <a:ahLst/>
              <a:cxnLst/>
              <a:rect l="l" t="t" r="r" b="b"/>
              <a:pathLst>
                <a:path w="4536" h="2220" extrusionOk="0">
                  <a:moveTo>
                    <a:pt x="4022" y="0"/>
                  </a:moveTo>
                  <a:cubicBezTo>
                    <a:pt x="3429" y="0"/>
                    <a:pt x="2822" y="282"/>
                    <a:pt x="2399" y="700"/>
                  </a:cubicBezTo>
                  <a:cubicBezTo>
                    <a:pt x="1955" y="260"/>
                    <a:pt x="1328" y="18"/>
                    <a:pt x="704" y="18"/>
                  </a:cubicBezTo>
                  <a:cubicBezTo>
                    <a:pt x="466" y="18"/>
                    <a:pt x="228" y="54"/>
                    <a:pt x="0" y="127"/>
                  </a:cubicBezTo>
                  <a:cubicBezTo>
                    <a:pt x="271" y="611"/>
                    <a:pt x="675" y="979"/>
                    <a:pt x="1211" y="1123"/>
                  </a:cubicBezTo>
                  <a:cubicBezTo>
                    <a:pt x="807" y="1329"/>
                    <a:pt x="467" y="1711"/>
                    <a:pt x="350" y="2148"/>
                  </a:cubicBezTo>
                  <a:cubicBezTo>
                    <a:pt x="503" y="2196"/>
                    <a:pt x="666" y="2219"/>
                    <a:pt x="832" y="2219"/>
                  </a:cubicBezTo>
                  <a:cubicBezTo>
                    <a:pt x="1398" y="2219"/>
                    <a:pt x="1999" y="1956"/>
                    <a:pt x="2371" y="1554"/>
                  </a:cubicBezTo>
                  <a:cubicBezTo>
                    <a:pt x="2687" y="1942"/>
                    <a:pt x="3195" y="2147"/>
                    <a:pt x="3700" y="2147"/>
                  </a:cubicBezTo>
                  <a:cubicBezTo>
                    <a:pt x="3924" y="2147"/>
                    <a:pt x="4148" y="2107"/>
                    <a:pt x="4353" y="2024"/>
                  </a:cubicBezTo>
                  <a:cubicBezTo>
                    <a:pt x="4241" y="1828"/>
                    <a:pt x="4130" y="1621"/>
                    <a:pt x="3986" y="1448"/>
                  </a:cubicBezTo>
                  <a:cubicBezTo>
                    <a:pt x="3838" y="1271"/>
                    <a:pt x="3650" y="1085"/>
                    <a:pt x="3423" y="1085"/>
                  </a:cubicBezTo>
                  <a:cubicBezTo>
                    <a:pt x="3412" y="1085"/>
                    <a:pt x="3401" y="1085"/>
                    <a:pt x="3390" y="1086"/>
                  </a:cubicBezTo>
                  <a:cubicBezTo>
                    <a:pt x="3867" y="885"/>
                    <a:pt x="4277" y="524"/>
                    <a:pt x="4535" y="77"/>
                  </a:cubicBezTo>
                  <a:cubicBezTo>
                    <a:pt x="4368" y="24"/>
                    <a:pt x="4196" y="0"/>
                    <a:pt x="4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11;p36">
              <a:extLst>
                <a:ext uri="{FF2B5EF4-FFF2-40B4-BE49-F238E27FC236}">
                  <a16:creationId xmlns:a16="http://schemas.microsoft.com/office/drawing/2014/main" id="{2487E7B8-E835-6438-5223-CABDF8484075}"/>
                </a:ext>
              </a:extLst>
            </p:cNvPr>
            <p:cNvSpPr/>
            <p:nvPr/>
          </p:nvSpPr>
          <p:spPr>
            <a:xfrm>
              <a:off x="917650" y="809777"/>
              <a:ext cx="39434" cy="52670"/>
            </a:xfrm>
            <a:custGeom>
              <a:avLst/>
              <a:gdLst/>
              <a:ahLst/>
              <a:cxnLst/>
              <a:rect l="l" t="t" r="r" b="b"/>
              <a:pathLst>
                <a:path w="1147" h="1532" extrusionOk="0">
                  <a:moveTo>
                    <a:pt x="514" y="0"/>
                  </a:moveTo>
                  <a:cubicBezTo>
                    <a:pt x="265" y="0"/>
                    <a:pt x="80" y="260"/>
                    <a:pt x="44" y="498"/>
                  </a:cubicBezTo>
                  <a:cubicBezTo>
                    <a:pt x="1" y="797"/>
                    <a:pt x="93" y="1113"/>
                    <a:pt x="290" y="1342"/>
                  </a:cubicBezTo>
                  <a:cubicBezTo>
                    <a:pt x="356" y="1419"/>
                    <a:pt x="438" y="1488"/>
                    <a:pt x="535" y="1517"/>
                  </a:cubicBezTo>
                  <a:cubicBezTo>
                    <a:pt x="568" y="1527"/>
                    <a:pt x="601" y="1531"/>
                    <a:pt x="634" y="1531"/>
                  </a:cubicBezTo>
                  <a:cubicBezTo>
                    <a:pt x="782" y="1531"/>
                    <a:pt x="930" y="1442"/>
                    <a:pt x="1016" y="1317"/>
                  </a:cubicBezTo>
                  <a:cubicBezTo>
                    <a:pt x="1120" y="1165"/>
                    <a:pt x="1147" y="971"/>
                    <a:pt x="1137" y="785"/>
                  </a:cubicBezTo>
                  <a:cubicBezTo>
                    <a:pt x="1121" y="498"/>
                    <a:pt x="936" y="125"/>
                    <a:pt x="641" y="23"/>
                  </a:cubicBezTo>
                  <a:cubicBezTo>
                    <a:pt x="597" y="7"/>
                    <a:pt x="555" y="0"/>
                    <a:pt x="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2;p36">
              <a:extLst>
                <a:ext uri="{FF2B5EF4-FFF2-40B4-BE49-F238E27FC236}">
                  <a16:creationId xmlns:a16="http://schemas.microsoft.com/office/drawing/2014/main" id="{85F2313C-5DB3-2A80-5E46-C54DFA4EDE3E}"/>
                </a:ext>
              </a:extLst>
            </p:cNvPr>
            <p:cNvSpPr/>
            <p:nvPr/>
          </p:nvSpPr>
          <p:spPr>
            <a:xfrm>
              <a:off x="916515" y="875236"/>
              <a:ext cx="38677" cy="36133"/>
            </a:xfrm>
            <a:custGeom>
              <a:avLst/>
              <a:gdLst/>
              <a:ahLst/>
              <a:cxnLst/>
              <a:rect l="l" t="t" r="r" b="b"/>
              <a:pathLst>
                <a:path w="1125" h="1051" extrusionOk="0">
                  <a:moveTo>
                    <a:pt x="632" y="1"/>
                  </a:moveTo>
                  <a:cubicBezTo>
                    <a:pt x="240" y="1"/>
                    <a:pt x="0" y="507"/>
                    <a:pt x="215" y="832"/>
                  </a:cubicBezTo>
                  <a:cubicBezTo>
                    <a:pt x="283" y="936"/>
                    <a:pt x="389" y="1014"/>
                    <a:pt x="510" y="1041"/>
                  </a:cubicBezTo>
                  <a:cubicBezTo>
                    <a:pt x="540" y="1047"/>
                    <a:pt x="571" y="1051"/>
                    <a:pt x="601" y="1051"/>
                  </a:cubicBezTo>
                  <a:cubicBezTo>
                    <a:pt x="695" y="1051"/>
                    <a:pt x="788" y="1020"/>
                    <a:pt x="860" y="961"/>
                  </a:cubicBezTo>
                  <a:cubicBezTo>
                    <a:pt x="1125" y="741"/>
                    <a:pt x="1119" y="83"/>
                    <a:pt x="719" y="9"/>
                  </a:cubicBezTo>
                  <a:cubicBezTo>
                    <a:pt x="689" y="3"/>
                    <a:pt x="660" y="1"/>
                    <a:pt x="632" y="1"/>
                  </a:cubicBezTo>
                  <a:close/>
                </a:path>
              </a:pathLst>
            </a:custGeom>
            <a:solidFill>
              <a:srgbClr val="FFE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13;p36">
              <a:extLst>
                <a:ext uri="{FF2B5EF4-FFF2-40B4-BE49-F238E27FC236}">
                  <a16:creationId xmlns:a16="http://schemas.microsoft.com/office/drawing/2014/main" id="{0D08607F-99CE-AC2A-0E34-306EFE861114}"/>
                </a:ext>
              </a:extLst>
            </p:cNvPr>
            <p:cNvSpPr/>
            <p:nvPr/>
          </p:nvSpPr>
          <p:spPr>
            <a:xfrm>
              <a:off x="855353" y="828480"/>
              <a:ext cx="317740" cy="215013"/>
            </a:xfrm>
            <a:custGeom>
              <a:avLst/>
              <a:gdLst/>
              <a:ahLst/>
              <a:cxnLst/>
              <a:rect l="l" t="t" r="r" b="b"/>
              <a:pathLst>
                <a:path w="9242" h="6254" extrusionOk="0">
                  <a:moveTo>
                    <a:pt x="7451" y="1"/>
                  </a:moveTo>
                  <a:cubicBezTo>
                    <a:pt x="7177" y="1"/>
                    <a:pt x="6897" y="45"/>
                    <a:pt x="6630" y="106"/>
                  </a:cubicBezTo>
                  <a:cubicBezTo>
                    <a:pt x="5920" y="265"/>
                    <a:pt x="5152" y="473"/>
                    <a:pt x="4409" y="473"/>
                  </a:cubicBezTo>
                  <a:cubicBezTo>
                    <a:pt x="4288" y="473"/>
                    <a:pt x="4167" y="468"/>
                    <a:pt x="4047" y="456"/>
                  </a:cubicBezTo>
                  <a:cubicBezTo>
                    <a:pt x="3415" y="392"/>
                    <a:pt x="2776" y="135"/>
                    <a:pt x="2136" y="135"/>
                  </a:cubicBezTo>
                  <a:cubicBezTo>
                    <a:pt x="1949" y="135"/>
                    <a:pt x="1762" y="157"/>
                    <a:pt x="1576" y="212"/>
                  </a:cubicBezTo>
                  <a:cubicBezTo>
                    <a:pt x="754" y="452"/>
                    <a:pt x="240" y="1313"/>
                    <a:pt x="137" y="2163"/>
                  </a:cubicBezTo>
                  <a:cubicBezTo>
                    <a:pt x="1" y="3286"/>
                    <a:pt x="482" y="4464"/>
                    <a:pt x="1365" y="5172"/>
                  </a:cubicBezTo>
                  <a:cubicBezTo>
                    <a:pt x="2007" y="5686"/>
                    <a:pt x="2817" y="5946"/>
                    <a:pt x="3624" y="6107"/>
                  </a:cubicBezTo>
                  <a:cubicBezTo>
                    <a:pt x="4051" y="6193"/>
                    <a:pt x="4487" y="6254"/>
                    <a:pt x="4922" y="6254"/>
                  </a:cubicBezTo>
                  <a:cubicBezTo>
                    <a:pt x="5054" y="6254"/>
                    <a:pt x="5186" y="6248"/>
                    <a:pt x="5318" y="6236"/>
                  </a:cubicBezTo>
                  <a:cubicBezTo>
                    <a:pt x="7167" y="6066"/>
                    <a:pt x="8749" y="4511"/>
                    <a:pt x="9122" y="2692"/>
                  </a:cubicBezTo>
                  <a:cubicBezTo>
                    <a:pt x="9217" y="2226"/>
                    <a:pt x="9242" y="1737"/>
                    <a:pt x="9114" y="1278"/>
                  </a:cubicBezTo>
                  <a:cubicBezTo>
                    <a:pt x="8987" y="820"/>
                    <a:pt x="8693" y="395"/>
                    <a:pt x="8269" y="178"/>
                  </a:cubicBezTo>
                  <a:cubicBezTo>
                    <a:pt x="8016" y="49"/>
                    <a:pt x="7736" y="1"/>
                    <a:pt x="7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14;p36">
              <a:extLst>
                <a:ext uri="{FF2B5EF4-FFF2-40B4-BE49-F238E27FC236}">
                  <a16:creationId xmlns:a16="http://schemas.microsoft.com/office/drawing/2014/main" id="{7782C3FB-C1FA-8AFB-6768-F38BB314D478}"/>
                </a:ext>
              </a:extLst>
            </p:cNvPr>
            <p:cNvSpPr/>
            <p:nvPr/>
          </p:nvSpPr>
          <p:spPr>
            <a:xfrm>
              <a:off x="938793" y="812459"/>
              <a:ext cx="155948" cy="76324"/>
            </a:xfrm>
            <a:custGeom>
              <a:avLst/>
              <a:gdLst/>
              <a:ahLst/>
              <a:cxnLst/>
              <a:rect l="l" t="t" r="r" b="b"/>
              <a:pathLst>
                <a:path w="4536" h="2220" extrusionOk="0">
                  <a:moveTo>
                    <a:pt x="4022" y="0"/>
                  </a:moveTo>
                  <a:cubicBezTo>
                    <a:pt x="3430" y="0"/>
                    <a:pt x="2823" y="282"/>
                    <a:pt x="2400" y="700"/>
                  </a:cubicBezTo>
                  <a:cubicBezTo>
                    <a:pt x="1956" y="260"/>
                    <a:pt x="1329" y="18"/>
                    <a:pt x="705" y="18"/>
                  </a:cubicBezTo>
                  <a:cubicBezTo>
                    <a:pt x="466" y="18"/>
                    <a:pt x="228" y="54"/>
                    <a:pt x="1" y="127"/>
                  </a:cubicBezTo>
                  <a:cubicBezTo>
                    <a:pt x="272" y="611"/>
                    <a:pt x="676" y="979"/>
                    <a:pt x="1211" y="1123"/>
                  </a:cubicBezTo>
                  <a:cubicBezTo>
                    <a:pt x="809" y="1328"/>
                    <a:pt x="468" y="1712"/>
                    <a:pt x="351" y="2149"/>
                  </a:cubicBezTo>
                  <a:cubicBezTo>
                    <a:pt x="503" y="2197"/>
                    <a:pt x="666" y="2220"/>
                    <a:pt x="832" y="2220"/>
                  </a:cubicBezTo>
                  <a:cubicBezTo>
                    <a:pt x="1398" y="2220"/>
                    <a:pt x="2000" y="1956"/>
                    <a:pt x="2373" y="1554"/>
                  </a:cubicBezTo>
                  <a:cubicBezTo>
                    <a:pt x="2688" y="1942"/>
                    <a:pt x="3197" y="2147"/>
                    <a:pt x="3702" y="2147"/>
                  </a:cubicBezTo>
                  <a:cubicBezTo>
                    <a:pt x="3926" y="2147"/>
                    <a:pt x="4149" y="2107"/>
                    <a:pt x="4355" y="2024"/>
                  </a:cubicBezTo>
                  <a:cubicBezTo>
                    <a:pt x="4243" y="1828"/>
                    <a:pt x="4132" y="1621"/>
                    <a:pt x="3988" y="1449"/>
                  </a:cubicBezTo>
                  <a:cubicBezTo>
                    <a:pt x="3840" y="1271"/>
                    <a:pt x="3651" y="1086"/>
                    <a:pt x="3425" y="1086"/>
                  </a:cubicBezTo>
                  <a:cubicBezTo>
                    <a:pt x="3414" y="1086"/>
                    <a:pt x="3403" y="1086"/>
                    <a:pt x="3392" y="1087"/>
                  </a:cubicBezTo>
                  <a:cubicBezTo>
                    <a:pt x="3867" y="885"/>
                    <a:pt x="4277" y="525"/>
                    <a:pt x="4536" y="77"/>
                  </a:cubicBezTo>
                  <a:cubicBezTo>
                    <a:pt x="4369" y="24"/>
                    <a:pt x="4196" y="0"/>
                    <a:pt x="4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15;p36">
              <a:extLst>
                <a:ext uri="{FF2B5EF4-FFF2-40B4-BE49-F238E27FC236}">
                  <a16:creationId xmlns:a16="http://schemas.microsoft.com/office/drawing/2014/main" id="{F02D6867-1BC3-9B76-BF87-05E7948B1B2B}"/>
                </a:ext>
              </a:extLst>
            </p:cNvPr>
            <p:cNvSpPr/>
            <p:nvPr/>
          </p:nvSpPr>
          <p:spPr>
            <a:xfrm>
              <a:off x="1114578" y="855090"/>
              <a:ext cx="39399" cy="52670"/>
            </a:xfrm>
            <a:custGeom>
              <a:avLst/>
              <a:gdLst/>
              <a:ahLst/>
              <a:cxnLst/>
              <a:rect l="l" t="t" r="r" b="b"/>
              <a:pathLst>
                <a:path w="1146" h="1532" extrusionOk="0">
                  <a:moveTo>
                    <a:pt x="514" y="0"/>
                  </a:moveTo>
                  <a:cubicBezTo>
                    <a:pt x="264" y="0"/>
                    <a:pt x="79" y="261"/>
                    <a:pt x="44" y="499"/>
                  </a:cubicBezTo>
                  <a:cubicBezTo>
                    <a:pt x="1" y="797"/>
                    <a:pt x="92" y="1112"/>
                    <a:pt x="289" y="1342"/>
                  </a:cubicBezTo>
                  <a:cubicBezTo>
                    <a:pt x="356" y="1419"/>
                    <a:pt x="437" y="1488"/>
                    <a:pt x="535" y="1517"/>
                  </a:cubicBezTo>
                  <a:cubicBezTo>
                    <a:pt x="568" y="1527"/>
                    <a:pt x="601" y="1531"/>
                    <a:pt x="634" y="1531"/>
                  </a:cubicBezTo>
                  <a:cubicBezTo>
                    <a:pt x="782" y="1531"/>
                    <a:pt x="929" y="1442"/>
                    <a:pt x="1014" y="1318"/>
                  </a:cubicBezTo>
                  <a:cubicBezTo>
                    <a:pt x="1120" y="1165"/>
                    <a:pt x="1145" y="970"/>
                    <a:pt x="1135" y="786"/>
                  </a:cubicBezTo>
                  <a:cubicBezTo>
                    <a:pt x="1121" y="498"/>
                    <a:pt x="935" y="125"/>
                    <a:pt x="641" y="23"/>
                  </a:cubicBezTo>
                  <a:cubicBezTo>
                    <a:pt x="597" y="7"/>
                    <a:pt x="554" y="0"/>
                    <a:pt x="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16;p36">
              <a:extLst>
                <a:ext uri="{FF2B5EF4-FFF2-40B4-BE49-F238E27FC236}">
                  <a16:creationId xmlns:a16="http://schemas.microsoft.com/office/drawing/2014/main" id="{A33A79BD-0C46-7169-590E-CED259AB9741}"/>
                </a:ext>
              </a:extLst>
            </p:cNvPr>
            <p:cNvSpPr/>
            <p:nvPr/>
          </p:nvSpPr>
          <p:spPr>
            <a:xfrm>
              <a:off x="1113409" y="920549"/>
              <a:ext cx="38677" cy="36133"/>
            </a:xfrm>
            <a:custGeom>
              <a:avLst/>
              <a:gdLst/>
              <a:ahLst/>
              <a:cxnLst/>
              <a:rect l="l" t="t" r="r" b="b"/>
              <a:pathLst>
                <a:path w="1125" h="1051" extrusionOk="0">
                  <a:moveTo>
                    <a:pt x="633" y="1"/>
                  </a:moveTo>
                  <a:cubicBezTo>
                    <a:pt x="240" y="1"/>
                    <a:pt x="1" y="507"/>
                    <a:pt x="215" y="832"/>
                  </a:cubicBezTo>
                  <a:cubicBezTo>
                    <a:pt x="283" y="935"/>
                    <a:pt x="390" y="1014"/>
                    <a:pt x="511" y="1041"/>
                  </a:cubicBezTo>
                  <a:cubicBezTo>
                    <a:pt x="541" y="1047"/>
                    <a:pt x="572" y="1051"/>
                    <a:pt x="603" y="1051"/>
                  </a:cubicBezTo>
                  <a:cubicBezTo>
                    <a:pt x="696" y="1051"/>
                    <a:pt x="788" y="1021"/>
                    <a:pt x="860" y="961"/>
                  </a:cubicBezTo>
                  <a:cubicBezTo>
                    <a:pt x="1124" y="741"/>
                    <a:pt x="1119" y="83"/>
                    <a:pt x="720" y="9"/>
                  </a:cubicBezTo>
                  <a:cubicBezTo>
                    <a:pt x="690" y="3"/>
                    <a:pt x="661" y="1"/>
                    <a:pt x="633" y="1"/>
                  </a:cubicBezTo>
                  <a:close/>
                </a:path>
              </a:pathLst>
            </a:custGeom>
            <a:solidFill>
              <a:srgbClr val="FFE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17;p36">
              <a:extLst>
                <a:ext uri="{FF2B5EF4-FFF2-40B4-BE49-F238E27FC236}">
                  <a16:creationId xmlns:a16="http://schemas.microsoft.com/office/drawing/2014/main" id="{BD56B87A-C3D7-4FB8-4271-D10CC7A78402}"/>
                </a:ext>
              </a:extLst>
            </p:cNvPr>
            <p:cNvSpPr/>
            <p:nvPr/>
          </p:nvSpPr>
          <p:spPr>
            <a:xfrm>
              <a:off x="440148" y="908860"/>
              <a:ext cx="890820" cy="820857"/>
            </a:xfrm>
            <a:custGeom>
              <a:avLst/>
              <a:gdLst/>
              <a:ahLst/>
              <a:cxnLst/>
              <a:rect l="l" t="t" r="r" b="b"/>
              <a:pathLst>
                <a:path w="25911" h="23876" extrusionOk="0">
                  <a:moveTo>
                    <a:pt x="3466" y="0"/>
                  </a:moveTo>
                  <a:lnTo>
                    <a:pt x="1" y="23876"/>
                  </a:lnTo>
                  <a:lnTo>
                    <a:pt x="24253" y="23876"/>
                  </a:lnTo>
                  <a:lnTo>
                    <a:pt x="25911" y="19884"/>
                  </a:lnTo>
                  <a:lnTo>
                    <a:pt x="25485" y="282"/>
                  </a:lnTo>
                  <a:lnTo>
                    <a:pt x="34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18;p36">
              <a:extLst>
                <a:ext uri="{FF2B5EF4-FFF2-40B4-BE49-F238E27FC236}">
                  <a16:creationId xmlns:a16="http://schemas.microsoft.com/office/drawing/2014/main" id="{97A6A092-5751-2455-72A0-62F6BA887F93}"/>
                </a:ext>
              </a:extLst>
            </p:cNvPr>
            <p:cNvSpPr/>
            <p:nvPr/>
          </p:nvSpPr>
          <p:spPr>
            <a:xfrm>
              <a:off x="605274" y="505928"/>
              <a:ext cx="670754" cy="454607"/>
            </a:xfrm>
            <a:custGeom>
              <a:avLst/>
              <a:gdLst/>
              <a:ahLst/>
              <a:cxnLst/>
              <a:rect l="l" t="t" r="r" b="b"/>
              <a:pathLst>
                <a:path w="19510" h="13223" extrusionOk="0">
                  <a:moveTo>
                    <a:pt x="9840" y="1"/>
                  </a:moveTo>
                  <a:cubicBezTo>
                    <a:pt x="6291" y="1"/>
                    <a:pt x="3464" y="2262"/>
                    <a:pt x="1660" y="6563"/>
                  </a:cubicBezTo>
                  <a:cubicBezTo>
                    <a:pt x="319" y="9763"/>
                    <a:pt x="12" y="12945"/>
                    <a:pt x="0" y="13079"/>
                  </a:cubicBezTo>
                  <a:lnTo>
                    <a:pt x="1543" y="13222"/>
                  </a:lnTo>
                  <a:cubicBezTo>
                    <a:pt x="1554" y="13104"/>
                    <a:pt x="2725" y="1550"/>
                    <a:pt x="9846" y="1550"/>
                  </a:cubicBezTo>
                  <a:cubicBezTo>
                    <a:pt x="9919" y="1550"/>
                    <a:pt x="9992" y="1551"/>
                    <a:pt x="10066" y="1553"/>
                  </a:cubicBezTo>
                  <a:cubicBezTo>
                    <a:pt x="17699" y="1807"/>
                    <a:pt x="17959" y="12992"/>
                    <a:pt x="17961" y="13105"/>
                  </a:cubicBezTo>
                  <a:lnTo>
                    <a:pt x="19509" y="13083"/>
                  </a:lnTo>
                  <a:cubicBezTo>
                    <a:pt x="19507" y="12955"/>
                    <a:pt x="19452" y="9909"/>
                    <a:pt x="18319" y="6779"/>
                  </a:cubicBezTo>
                  <a:cubicBezTo>
                    <a:pt x="16762" y="2474"/>
                    <a:pt x="13926" y="133"/>
                    <a:pt x="10119" y="5"/>
                  </a:cubicBezTo>
                  <a:cubicBezTo>
                    <a:pt x="10025" y="2"/>
                    <a:pt x="9933" y="1"/>
                    <a:pt x="9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19;p36">
              <a:extLst>
                <a:ext uri="{FF2B5EF4-FFF2-40B4-BE49-F238E27FC236}">
                  <a16:creationId xmlns:a16="http://schemas.microsoft.com/office/drawing/2014/main" id="{BAD697B2-1DB2-8A6A-6058-27F9CA1133BB}"/>
                </a:ext>
              </a:extLst>
            </p:cNvPr>
            <p:cNvSpPr/>
            <p:nvPr/>
          </p:nvSpPr>
          <p:spPr>
            <a:xfrm>
              <a:off x="672246" y="120599"/>
              <a:ext cx="516972" cy="575281"/>
            </a:xfrm>
            <a:custGeom>
              <a:avLst/>
              <a:gdLst/>
              <a:ahLst/>
              <a:cxnLst/>
              <a:rect l="l" t="t" r="r" b="b"/>
              <a:pathLst>
                <a:path w="15037" h="16733" extrusionOk="0">
                  <a:moveTo>
                    <a:pt x="7410" y="0"/>
                  </a:moveTo>
                  <a:cubicBezTo>
                    <a:pt x="4768" y="0"/>
                    <a:pt x="2262" y="569"/>
                    <a:pt x="0" y="1591"/>
                  </a:cubicBezTo>
                  <a:lnTo>
                    <a:pt x="3457" y="7976"/>
                  </a:lnTo>
                  <a:lnTo>
                    <a:pt x="3902" y="10640"/>
                  </a:lnTo>
                  <a:lnTo>
                    <a:pt x="4158" y="12187"/>
                  </a:lnTo>
                  <a:lnTo>
                    <a:pt x="4304" y="13061"/>
                  </a:lnTo>
                  <a:cubicBezTo>
                    <a:pt x="4304" y="13061"/>
                    <a:pt x="4410" y="13273"/>
                    <a:pt x="4576" y="13594"/>
                  </a:cubicBezTo>
                  <a:cubicBezTo>
                    <a:pt x="4598" y="13633"/>
                    <a:pt x="4620" y="13676"/>
                    <a:pt x="4645" y="13719"/>
                  </a:cubicBezTo>
                  <a:cubicBezTo>
                    <a:pt x="4964" y="14331"/>
                    <a:pt x="5457" y="15240"/>
                    <a:pt x="5872" y="15877"/>
                  </a:cubicBezTo>
                  <a:cubicBezTo>
                    <a:pt x="6076" y="16191"/>
                    <a:pt x="6264" y="16439"/>
                    <a:pt x="6401" y="16552"/>
                  </a:cubicBezTo>
                  <a:cubicBezTo>
                    <a:pt x="6441" y="16588"/>
                    <a:pt x="6474" y="16607"/>
                    <a:pt x="6505" y="16618"/>
                  </a:cubicBezTo>
                  <a:cubicBezTo>
                    <a:pt x="6645" y="16664"/>
                    <a:pt x="6798" y="16681"/>
                    <a:pt x="6946" y="16681"/>
                  </a:cubicBezTo>
                  <a:cubicBezTo>
                    <a:pt x="7164" y="16681"/>
                    <a:pt x="7372" y="16644"/>
                    <a:pt x="7512" y="16611"/>
                  </a:cubicBezTo>
                  <a:lnTo>
                    <a:pt x="7514" y="16611"/>
                  </a:lnTo>
                  <a:cubicBezTo>
                    <a:pt x="7625" y="16585"/>
                    <a:pt x="7693" y="16563"/>
                    <a:pt x="7693" y="16563"/>
                  </a:cubicBezTo>
                  <a:cubicBezTo>
                    <a:pt x="7693" y="16563"/>
                    <a:pt x="7953" y="16625"/>
                    <a:pt x="8273" y="16627"/>
                  </a:cubicBezTo>
                  <a:cubicBezTo>
                    <a:pt x="8313" y="16627"/>
                    <a:pt x="8355" y="16627"/>
                    <a:pt x="8396" y="16625"/>
                  </a:cubicBezTo>
                  <a:cubicBezTo>
                    <a:pt x="8662" y="16613"/>
                    <a:pt x="8950" y="16559"/>
                    <a:pt x="9160" y="16392"/>
                  </a:cubicBezTo>
                  <a:cubicBezTo>
                    <a:pt x="9160" y="16392"/>
                    <a:pt x="9469" y="16486"/>
                    <a:pt x="9837" y="16486"/>
                  </a:cubicBezTo>
                  <a:cubicBezTo>
                    <a:pt x="10104" y="16486"/>
                    <a:pt x="10403" y="16436"/>
                    <a:pt x="10635" y="16265"/>
                  </a:cubicBezTo>
                  <a:cubicBezTo>
                    <a:pt x="10660" y="16249"/>
                    <a:pt x="10682" y="16231"/>
                    <a:pt x="10705" y="16211"/>
                  </a:cubicBezTo>
                  <a:cubicBezTo>
                    <a:pt x="10738" y="16180"/>
                    <a:pt x="10771" y="16147"/>
                    <a:pt x="10800" y="16112"/>
                  </a:cubicBezTo>
                  <a:cubicBezTo>
                    <a:pt x="10800" y="16112"/>
                    <a:pt x="10872" y="16134"/>
                    <a:pt x="10990" y="16156"/>
                  </a:cubicBezTo>
                  <a:cubicBezTo>
                    <a:pt x="10996" y="16158"/>
                    <a:pt x="11003" y="16161"/>
                    <a:pt x="11010" y="16161"/>
                  </a:cubicBezTo>
                  <a:cubicBezTo>
                    <a:pt x="11021" y="16163"/>
                    <a:pt x="11032" y="16165"/>
                    <a:pt x="11043" y="16167"/>
                  </a:cubicBezTo>
                  <a:lnTo>
                    <a:pt x="11055" y="16167"/>
                  </a:lnTo>
                  <a:cubicBezTo>
                    <a:pt x="11178" y="16189"/>
                    <a:pt x="11335" y="16209"/>
                    <a:pt x="11502" y="16209"/>
                  </a:cubicBezTo>
                  <a:cubicBezTo>
                    <a:pt x="12023" y="16209"/>
                    <a:pt x="12635" y="16016"/>
                    <a:pt x="12569" y="15094"/>
                  </a:cubicBezTo>
                  <a:lnTo>
                    <a:pt x="12569" y="15094"/>
                  </a:lnTo>
                  <a:cubicBezTo>
                    <a:pt x="12569" y="15094"/>
                    <a:pt x="12648" y="15196"/>
                    <a:pt x="12777" y="15350"/>
                  </a:cubicBezTo>
                  <a:cubicBezTo>
                    <a:pt x="13032" y="15649"/>
                    <a:pt x="13486" y="16143"/>
                    <a:pt x="13942" y="16450"/>
                  </a:cubicBezTo>
                  <a:cubicBezTo>
                    <a:pt x="14069" y="16539"/>
                    <a:pt x="14200" y="16611"/>
                    <a:pt x="14324" y="16660"/>
                  </a:cubicBezTo>
                  <a:cubicBezTo>
                    <a:pt x="14329" y="16663"/>
                    <a:pt x="14335" y="16665"/>
                    <a:pt x="14342" y="16667"/>
                  </a:cubicBezTo>
                  <a:cubicBezTo>
                    <a:pt x="14356" y="16674"/>
                    <a:pt x="14369" y="16678"/>
                    <a:pt x="14381" y="16683"/>
                  </a:cubicBezTo>
                  <a:cubicBezTo>
                    <a:pt x="14406" y="16689"/>
                    <a:pt x="14430" y="16698"/>
                    <a:pt x="14453" y="16703"/>
                  </a:cubicBezTo>
                  <a:cubicBezTo>
                    <a:pt x="14490" y="16711"/>
                    <a:pt x="14528" y="16720"/>
                    <a:pt x="14566" y="16724"/>
                  </a:cubicBezTo>
                  <a:cubicBezTo>
                    <a:pt x="14587" y="16729"/>
                    <a:pt x="14609" y="16731"/>
                    <a:pt x="14632" y="16731"/>
                  </a:cubicBezTo>
                  <a:cubicBezTo>
                    <a:pt x="14635" y="16732"/>
                    <a:pt x="14638" y="16732"/>
                    <a:pt x="14642" y="16732"/>
                  </a:cubicBezTo>
                  <a:cubicBezTo>
                    <a:pt x="14645" y="16732"/>
                    <a:pt x="14648" y="16732"/>
                    <a:pt x="14652" y="16731"/>
                  </a:cubicBezTo>
                  <a:cubicBezTo>
                    <a:pt x="14702" y="16731"/>
                    <a:pt x="14751" y="16724"/>
                    <a:pt x="14799" y="16711"/>
                  </a:cubicBezTo>
                  <a:cubicBezTo>
                    <a:pt x="14846" y="16698"/>
                    <a:pt x="14891" y="16678"/>
                    <a:pt x="14932" y="16649"/>
                  </a:cubicBezTo>
                  <a:cubicBezTo>
                    <a:pt x="14970" y="16627"/>
                    <a:pt x="15004" y="16599"/>
                    <a:pt x="15036" y="16563"/>
                  </a:cubicBezTo>
                  <a:cubicBezTo>
                    <a:pt x="15036" y="16563"/>
                    <a:pt x="15030" y="16532"/>
                    <a:pt x="15016" y="16473"/>
                  </a:cubicBezTo>
                  <a:cubicBezTo>
                    <a:pt x="14966" y="16249"/>
                    <a:pt x="14822" y="15623"/>
                    <a:pt x="14620" y="14804"/>
                  </a:cubicBezTo>
                  <a:cubicBezTo>
                    <a:pt x="14603" y="14738"/>
                    <a:pt x="14585" y="14670"/>
                    <a:pt x="14568" y="14598"/>
                  </a:cubicBezTo>
                  <a:lnTo>
                    <a:pt x="14568" y="14596"/>
                  </a:lnTo>
                  <a:cubicBezTo>
                    <a:pt x="14563" y="14580"/>
                    <a:pt x="14559" y="14564"/>
                    <a:pt x="14555" y="14548"/>
                  </a:cubicBezTo>
                  <a:cubicBezTo>
                    <a:pt x="14154" y="12953"/>
                    <a:pt x="13554" y="10762"/>
                    <a:pt x="12968" y="9336"/>
                  </a:cubicBezTo>
                  <a:cubicBezTo>
                    <a:pt x="12806" y="8950"/>
                    <a:pt x="12648" y="8618"/>
                    <a:pt x="12494" y="8372"/>
                  </a:cubicBezTo>
                  <a:cubicBezTo>
                    <a:pt x="11941" y="7487"/>
                    <a:pt x="10120" y="3677"/>
                    <a:pt x="8414" y="29"/>
                  </a:cubicBezTo>
                  <a:cubicBezTo>
                    <a:pt x="8082" y="9"/>
                    <a:pt x="7747" y="0"/>
                    <a:pt x="74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20;p36">
              <a:extLst>
                <a:ext uri="{FF2B5EF4-FFF2-40B4-BE49-F238E27FC236}">
                  <a16:creationId xmlns:a16="http://schemas.microsoft.com/office/drawing/2014/main" id="{A56957A2-1A01-D0B9-5BB5-ECEB10B240C2}"/>
                </a:ext>
              </a:extLst>
            </p:cNvPr>
            <p:cNvSpPr/>
            <p:nvPr/>
          </p:nvSpPr>
          <p:spPr>
            <a:xfrm>
              <a:off x="888152" y="592909"/>
              <a:ext cx="99083" cy="105856"/>
            </a:xfrm>
            <a:custGeom>
              <a:avLst/>
              <a:gdLst/>
              <a:ahLst/>
              <a:cxnLst/>
              <a:rect l="l" t="t" r="r" b="b"/>
              <a:pathLst>
                <a:path w="2882" h="3079" fill="none" extrusionOk="0">
                  <a:moveTo>
                    <a:pt x="0" y="0"/>
                  </a:moveTo>
                  <a:cubicBezTo>
                    <a:pt x="0" y="0"/>
                    <a:pt x="1046" y="2570"/>
                    <a:pt x="1412" y="2825"/>
                  </a:cubicBezTo>
                  <a:cubicBezTo>
                    <a:pt x="1780" y="3079"/>
                    <a:pt x="2881" y="2655"/>
                    <a:pt x="2881" y="2655"/>
                  </a:cubicBezTo>
                </a:path>
              </a:pathLst>
            </a:custGeom>
            <a:noFill/>
            <a:ln w="41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821;p36">
              <a:extLst>
                <a:ext uri="{FF2B5EF4-FFF2-40B4-BE49-F238E27FC236}">
                  <a16:creationId xmlns:a16="http://schemas.microsoft.com/office/drawing/2014/main" id="{378817AC-A44E-AF89-C5F8-5903BBBB5985}"/>
                </a:ext>
              </a:extLst>
            </p:cNvPr>
            <p:cNvSpPr/>
            <p:nvPr/>
          </p:nvSpPr>
          <p:spPr>
            <a:xfrm>
              <a:off x="941544" y="583180"/>
              <a:ext cx="102005" cy="106887"/>
            </a:xfrm>
            <a:custGeom>
              <a:avLst/>
              <a:gdLst/>
              <a:ahLst/>
              <a:cxnLst/>
              <a:rect l="l" t="t" r="r" b="b"/>
              <a:pathLst>
                <a:path w="2967" h="3109" fill="none" extrusionOk="0">
                  <a:moveTo>
                    <a:pt x="0" y="1"/>
                  </a:moveTo>
                  <a:cubicBezTo>
                    <a:pt x="0" y="1"/>
                    <a:pt x="961" y="2825"/>
                    <a:pt x="1526" y="2966"/>
                  </a:cubicBezTo>
                  <a:cubicBezTo>
                    <a:pt x="2090" y="3108"/>
                    <a:pt x="2740" y="2966"/>
                    <a:pt x="2967" y="2655"/>
                  </a:cubicBezTo>
                </a:path>
              </a:pathLst>
            </a:custGeom>
            <a:noFill/>
            <a:ln w="41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822;p36">
              <a:extLst>
                <a:ext uri="{FF2B5EF4-FFF2-40B4-BE49-F238E27FC236}">
                  <a16:creationId xmlns:a16="http://schemas.microsoft.com/office/drawing/2014/main" id="{9CC64AA9-AB2F-FA5A-7F63-2DF400026965}"/>
                </a:ext>
              </a:extLst>
            </p:cNvPr>
            <p:cNvSpPr/>
            <p:nvPr/>
          </p:nvSpPr>
          <p:spPr>
            <a:xfrm>
              <a:off x="1002705" y="571525"/>
              <a:ext cx="101696" cy="108813"/>
            </a:xfrm>
            <a:custGeom>
              <a:avLst/>
              <a:gdLst/>
              <a:ahLst/>
              <a:cxnLst/>
              <a:rect l="l" t="t" r="r" b="b"/>
              <a:pathLst>
                <a:path w="2958" h="3165" fill="none" extrusionOk="0">
                  <a:moveTo>
                    <a:pt x="1" y="1"/>
                  </a:moveTo>
                  <a:cubicBezTo>
                    <a:pt x="1" y="1"/>
                    <a:pt x="820" y="3051"/>
                    <a:pt x="1441" y="3051"/>
                  </a:cubicBezTo>
                  <a:cubicBezTo>
                    <a:pt x="2063" y="3051"/>
                    <a:pt x="2948" y="3164"/>
                    <a:pt x="2957" y="1978"/>
                  </a:cubicBezTo>
                </a:path>
              </a:pathLst>
            </a:custGeom>
            <a:noFill/>
            <a:ln w="41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823;p36">
              <a:extLst>
                <a:ext uri="{FF2B5EF4-FFF2-40B4-BE49-F238E27FC236}">
                  <a16:creationId xmlns:a16="http://schemas.microsoft.com/office/drawing/2014/main" id="{76916DD0-7B19-1CEC-1A38-60ACF9C81213}"/>
                </a:ext>
              </a:extLst>
            </p:cNvPr>
            <p:cNvSpPr/>
            <p:nvPr/>
          </p:nvSpPr>
          <p:spPr>
            <a:xfrm>
              <a:off x="1083326" y="534635"/>
              <a:ext cx="105890" cy="174822"/>
            </a:xfrm>
            <a:custGeom>
              <a:avLst/>
              <a:gdLst/>
              <a:ahLst/>
              <a:cxnLst/>
              <a:rect l="l" t="t" r="r" b="b"/>
              <a:pathLst>
                <a:path w="3080" h="5085" fill="none" extrusionOk="0">
                  <a:moveTo>
                    <a:pt x="170" y="876"/>
                  </a:moveTo>
                  <a:cubicBezTo>
                    <a:pt x="170" y="876"/>
                    <a:pt x="1" y="1"/>
                    <a:pt x="170" y="933"/>
                  </a:cubicBezTo>
                  <a:cubicBezTo>
                    <a:pt x="340" y="1865"/>
                    <a:pt x="452" y="2825"/>
                    <a:pt x="932" y="3475"/>
                  </a:cubicBezTo>
                  <a:cubicBezTo>
                    <a:pt x="1413" y="4124"/>
                    <a:pt x="2656" y="5085"/>
                    <a:pt x="3079" y="4520"/>
                  </a:cubicBezTo>
                </a:path>
              </a:pathLst>
            </a:custGeom>
            <a:noFill/>
            <a:ln w="41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824;p36">
              <a:extLst>
                <a:ext uri="{FF2B5EF4-FFF2-40B4-BE49-F238E27FC236}">
                  <a16:creationId xmlns:a16="http://schemas.microsoft.com/office/drawing/2014/main" id="{9EEFA5CC-7631-FE12-713F-44E9EBCC2EED}"/>
                </a:ext>
              </a:extLst>
            </p:cNvPr>
            <p:cNvSpPr/>
            <p:nvPr/>
          </p:nvSpPr>
          <p:spPr>
            <a:xfrm>
              <a:off x="1149164" y="625364"/>
              <a:ext cx="27195" cy="70238"/>
            </a:xfrm>
            <a:custGeom>
              <a:avLst/>
              <a:gdLst/>
              <a:ahLst/>
              <a:cxnLst/>
              <a:rect l="l" t="t" r="r" b="b"/>
              <a:pathLst>
                <a:path w="791" h="2043" fill="none" extrusionOk="0">
                  <a:moveTo>
                    <a:pt x="693" y="2042"/>
                  </a:moveTo>
                  <a:cubicBezTo>
                    <a:pt x="399" y="1734"/>
                    <a:pt x="159" y="1365"/>
                    <a:pt x="58" y="951"/>
                  </a:cubicBezTo>
                  <a:cubicBezTo>
                    <a:pt x="19" y="789"/>
                    <a:pt x="1" y="617"/>
                    <a:pt x="40" y="455"/>
                  </a:cubicBezTo>
                  <a:cubicBezTo>
                    <a:pt x="79" y="293"/>
                    <a:pt x="183" y="140"/>
                    <a:pt x="335" y="70"/>
                  </a:cubicBezTo>
                  <a:cubicBezTo>
                    <a:pt x="487" y="1"/>
                    <a:pt x="687" y="32"/>
                    <a:pt x="791" y="163"/>
                  </a:cubicBezTo>
                </a:path>
              </a:pathLst>
            </a:custGeom>
            <a:noFill/>
            <a:ln w="41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825;p36">
              <a:extLst>
                <a:ext uri="{FF2B5EF4-FFF2-40B4-BE49-F238E27FC236}">
                  <a16:creationId xmlns:a16="http://schemas.microsoft.com/office/drawing/2014/main" id="{9BBB2CFE-8DF7-C876-6D0A-E744D083819C}"/>
                </a:ext>
              </a:extLst>
            </p:cNvPr>
            <p:cNvSpPr/>
            <p:nvPr/>
          </p:nvSpPr>
          <p:spPr>
            <a:xfrm>
              <a:off x="607818" y="1186786"/>
              <a:ext cx="148075" cy="173241"/>
            </a:xfrm>
            <a:custGeom>
              <a:avLst/>
              <a:gdLst/>
              <a:ahLst/>
              <a:cxnLst/>
              <a:rect l="l" t="t" r="r" b="b"/>
              <a:pathLst>
                <a:path w="4307" h="5039" extrusionOk="0">
                  <a:moveTo>
                    <a:pt x="4167" y="0"/>
                  </a:moveTo>
                  <a:cubicBezTo>
                    <a:pt x="4111" y="0"/>
                    <a:pt x="4082" y="28"/>
                    <a:pt x="4082" y="85"/>
                  </a:cubicBezTo>
                  <a:cubicBezTo>
                    <a:pt x="4082" y="111"/>
                    <a:pt x="4089" y="137"/>
                    <a:pt x="4102" y="162"/>
                  </a:cubicBezTo>
                  <a:cubicBezTo>
                    <a:pt x="4115" y="188"/>
                    <a:pt x="4121" y="221"/>
                    <a:pt x="4121" y="262"/>
                  </a:cubicBezTo>
                  <a:cubicBezTo>
                    <a:pt x="4121" y="339"/>
                    <a:pt x="4107" y="454"/>
                    <a:pt x="4079" y="606"/>
                  </a:cubicBezTo>
                  <a:cubicBezTo>
                    <a:pt x="4051" y="757"/>
                    <a:pt x="4002" y="935"/>
                    <a:pt x="3932" y="1138"/>
                  </a:cubicBezTo>
                  <a:cubicBezTo>
                    <a:pt x="3863" y="1342"/>
                    <a:pt x="3770" y="1565"/>
                    <a:pt x="3654" y="1809"/>
                  </a:cubicBezTo>
                  <a:cubicBezTo>
                    <a:pt x="3539" y="2054"/>
                    <a:pt x="3394" y="2310"/>
                    <a:pt x="3218" y="2577"/>
                  </a:cubicBezTo>
                  <a:cubicBezTo>
                    <a:pt x="3022" y="2870"/>
                    <a:pt x="2811" y="3154"/>
                    <a:pt x="2582" y="3425"/>
                  </a:cubicBezTo>
                  <a:cubicBezTo>
                    <a:pt x="2353" y="3698"/>
                    <a:pt x="2129" y="3940"/>
                    <a:pt x="1910" y="4151"/>
                  </a:cubicBezTo>
                  <a:cubicBezTo>
                    <a:pt x="1692" y="4362"/>
                    <a:pt x="1490" y="4531"/>
                    <a:pt x="1305" y="4656"/>
                  </a:cubicBezTo>
                  <a:cubicBezTo>
                    <a:pt x="1120" y="4782"/>
                    <a:pt x="973" y="4846"/>
                    <a:pt x="865" y="4846"/>
                  </a:cubicBezTo>
                  <a:cubicBezTo>
                    <a:pt x="793" y="4846"/>
                    <a:pt x="747" y="4812"/>
                    <a:pt x="726" y="4745"/>
                  </a:cubicBezTo>
                  <a:cubicBezTo>
                    <a:pt x="705" y="4678"/>
                    <a:pt x="695" y="4609"/>
                    <a:pt x="695" y="4536"/>
                  </a:cubicBezTo>
                  <a:cubicBezTo>
                    <a:pt x="695" y="4398"/>
                    <a:pt x="717" y="4222"/>
                    <a:pt x="761" y="4009"/>
                  </a:cubicBezTo>
                  <a:cubicBezTo>
                    <a:pt x="805" y="3795"/>
                    <a:pt x="858" y="3568"/>
                    <a:pt x="923" y="3329"/>
                  </a:cubicBezTo>
                  <a:cubicBezTo>
                    <a:pt x="987" y="3090"/>
                    <a:pt x="1058" y="2849"/>
                    <a:pt x="1136" y="2608"/>
                  </a:cubicBezTo>
                  <a:cubicBezTo>
                    <a:pt x="1213" y="2365"/>
                    <a:pt x="1282" y="2145"/>
                    <a:pt x="1343" y="1944"/>
                  </a:cubicBezTo>
                  <a:cubicBezTo>
                    <a:pt x="1375" y="1851"/>
                    <a:pt x="1412" y="1741"/>
                    <a:pt x="1455" y="1612"/>
                  </a:cubicBezTo>
                  <a:cubicBezTo>
                    <a:pt x="1499" y="1484"/>
                    <a:pt x="1540" y="1355"/>
                    <a:pt x="1579" y="1226"/>
                  </a:cubicBezTo>
                  <a:cubicBezTo>
                    <a:pt x="1617" y="1098"/>
                    <a:pt x="1651" y="977"/>
                    <a:pt x="1679" y="864"/>
                  </a:cubicBezTo>
                  <a:cubicBezTo>
                    <a:pt x="1708" y="751"/>
                    <a:pt x="1721" y="659"/>
                    <a:pt x="1721" y="586"/>
                  </a:cubicBezTo>
                  <a:cubicBezTo>
                    <a:pt x="1721" y="412"/>
                    <a:pt x="1668" y="276"/>
                    <a:pt x="1559" y="181"/>
                  </a:cubicBezTo>
                  <a:cubicBezTo>
                    <a:pt x="1452" y="86"/>
                    <a:pt x="1298" y="38"/>
                    <a:pt x="1096" y="38"/>
                  </a:cubicBezTo>
                  <a:cubicBezTo>
                    <a:pt x="1019" y="38"/>
                    <a:pt x="919" y="50"/>
                    <a:pt x="796" y="73"/>
                  </a:cubicBezTo>
                  <a:cubicBezTo>
                    <a:pt x="673" y="96"/>
                    <a:pt x="551" y="135"/>
                    <a:pt x="434" y="189"/>
                  </a:cubicBezTo>
                  <a:cubicBezTo>
                    <a:pt x="315" y="243"/>
                    <a:pt x="213" y="315"/>
                    <a:pt x="128" y="405"/>
                  </a:cubicBezTo>
                  <a:cubicBezTo>
                    <a:pt x="43" y="495"/>
                    <a:pt x="1" y="607"/>
                    <a:pt x="1" y="740"/>
                  </a:cubicBezTo>
                  <a:cubicBezTo>
                    <a:pt x="1" y="766"/>
                    <a:pt x="10" y="786"/>
                    <a:pt x="28" y="798"/>
                  </a:cubicBezTo>
                  <a:cubicBezTo>
                    <a:pt x="46" y="812"/>
                    <a:pt x="68" y="817"/>
                    <a:pt x="94" y="817"/>
                  </a:cubicBezTo>
                  <a:cubicBezTo>
                    <a:pt x="155" y="817"/>
                    <a:pt x="187" y="785"/>
                    <a:pt x="187" y="718"/>
                  </a:cubicBezTo>
                  <a:cubicBezTo>
                    <a:pt x="187" y="635"/>
                    <a:pt x="222" y="565"/>
                    <a:pt x="294" y="505"/>
                  </a:cubicBezTo>
                  <a:cubicBezTo>
                    <a:pt x="366" y="446"/>
                    <a:pt x="453" y="396"/>
                    <a:pt x="553" y="354"/>
                  </a:cubicBezTo>
                  <a:cubicBezTo>
                    <a:pt x="653" y="313"/>
                    <a:pt x="755" y="283"/>
                    <a:pt x="862" y="262"/>
                  </a:cubicBezTo>
                  <a:cubicBezTo>
                    <a:pt x="967" y="242"/>
                    <a:pt x="1051" y="232"/>
                    <a:pt x="1112" y="232"/>
                  </a:cubicBezTo>
                  <a:cubicBezTo>
                    <a:pt x="1215" y="232"/>
                    <a:pt x="1309" y="257"/>
                    <a:pt x="1394" y="309"/>
                  </a:cubicBezTo>
                  <a:cubicBezTo>
                    <a:pt x="1479" y="360"/>
                    <a:pt x="1521" y="450"/>
                    <a:pt x="1521" y="578"/>
                  </a:cubicBezTo>
                  <a:cubicBezTo>
                    <a:pt x="1521" y="651"/>
                    <a:pt x="1509" y="738"/>
                    <a:pt x="1487" y="841"/>
                  </a:cubicBezTo>
                  <a:cubicBezTo>
                    <a:pt x="1463" y="944"/>
                    <a:pt x="1433" y="1054"/>
                    <a:pt x="1397" y="1173"/>
                  </a:cubicBezTo>
                  <a:cubicBezTo>
                    <a:pt x="1361" y="1291"/>
                    <a:pt x="1321" y="1412"/>
                    <a:pt x="1278" y="1535"/>
                  </a:cubicBezTo>
                  <a:cubicBezTo>
                    <a:pt x="1234" y="1659"/>
                    <a:pt x="1194" y="1777"/>
                    <a:pt x="1158" y="1890"/>
                  </a:cubicBezTo>
                  <a:cubicBezTo>
                    <a:pt x="973" y="2466"/>
                    <a:pt x="817" y="2979"/>
                    <a:pt x="692" y="3430"/>
                  </a:cubicBezTo>
                  <a:cubicBezTo>
                    <a:pt x="565" y="3880"/>
                    <a:pt x="503" y="4241"/>
                    <a:pt x="503" y="4514"/>
                  </a:cubicBezTo>
                  <a:cubicBezTo>
                    <a:pt x="503" y="4570"/>
                    <a:pt x="507" y="4629"/>
                    <a:pt x="517" y="4691"/>
                  </a:cubicBezTo>
                  <a:cubicBezTo>
                    <a:pt x="529" y="4753"/>
                    <a:pt x="546" y="4809"/>
                    <a:pt x="572" y="4860"/>
                  </a:cubicBezTo>
                  <a:cubicBezTo>
                    <a:pt x="598" y="4912"/>
                    <a:pt x="635" y="4954"/>
                    <a:pt x="684" y="4988"/>
                  </a:cubicBezTo>
                  <a:cubicBezTo>
                    <a:pt x="733" y="5021"/>
                    <a:pt x="793" y="5038"/>
                    <a:pt x="865" y="5038"/>
                  </a:cubicBezTo>
                  <a:cubicBezTo>
                    <a:pt x="1025" y="5038"/>
                    <a:pt x="1217" y="4959"/>
                    <a:pt x="1444" y="4799"/>
                  </a:cubicBezTo>
                  <a:cubicBezTo>
                    <a:pt x="1670" y="4639"/>
                    <a:pt x="1901" y="4441"/>
                    <a:pt x="2138" y="4205"/>
                  </a:cubicBezTo>
                  <a:cubicBezTo>
                    <a:pt x="2375" y="3968"/>
                    <a:pt x="2602" y="3712"/>
                    <a:pt x="2821" y="3437"/>
                  </a:cubicBezTo>
                  <a:cubicBezTo>
                    <a:pt x="3039" y="3162"/>
                    <a:pt x="3224" y="2911"/>
                    <a:pt x="3372" y="2685"/>
                  </a:cubicBezTo>
                  <a:cubicBezTo>
                    <a:pt x="3527" y="2448"/>
                    <a:pt x="3663" y="2213"/>
                    <a:pt x="3781" y="1979"/>
                  </a:cubicBezTo>
                  <a:cubicBezTo>
                    <a:pt x="3900" y="1745"/>
                    <a:pt x="3997" y="1522"/>
                    <a:pt x="4074" y="1308"/>
                  </a:cubicBezTo>
                  <a:cubicBezTo>
                    <a:pt x="4153" y="1094"/>
                    <a:pt x="4210" y="900"/>
                    <a:pt x="4249" y="726"/>
                  </a:cubicBezTo>
                  <a:cubicBezTo>
                    <a:pt x="4287" y="550"/>
                    <a:pt x="4307" y="404"/>
                    <a:pt x="4307" y="285"/>
                  </a:cubicBezTo>
                  <a:cubicBezTo>
                    <a:pt x="4307" y="270"/>
                    <a:pt x="4305" y="245"/>
                    <a:pt x="4302" y="213"/>
                  </a:cubicBezTo>
                  <a:cubicBezTo>
                    <a:pt x="4300" y="179"/>
                    <a:pt x="4295" y="147"/>
                    <a:pt x="4287" y="115"/>
                  </a:cubicBezTo>
                  <a:cubicBezTo>
                    <a:pt x="4279" y="85"/>
                    <a:pt x="4267" y="58"/>
                    <a:pt x="4249" y="35"/>
                  </a:cubicBezTo>
                  <a:cubicBezTo>
                    <a:pt x="4231" y="11"/>
                    <a:pt x="4204" y="0"/>
                    <a:pt x="4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826;p36">
              <a:extLst>
                <a:ext uri="{FF2B5EF4-FFF2-40B4-BE49-F238E27FC236}">
                  <a16:creationId xmlns:a16="http://schemas.microsoft.com/office/drawing/2014/main" id="{DAA6822F-8918-C6D7-15A7-EA2D03128A39}"/>
                </a:ext>
              </a:extLst>
            </p:cNvPr>
            <p:cNvSpPr/>
            <p:nvPr/>
          </p:nvSpPr>
          <p:spPr>
            <a:xfrm>
              <a:off x="725879" y="1274833"/>
              <a:ext cx="82237" cy="83062"/>
            </a:xfrm>
            <a:custGeom>
              <a:avLst/>
              <a:gdLst/>
              <a:ahLst/>
              <a:cxnLst/>
              <a:rect l="l" t="t" r="r" b="b"/>
              <a:pathLst>
                <a:path w="2392" h="2416" extrusionOk="0">
                  <a:moveTo>
                    <a:pt x="1289" y="193"/>
                  </a:moveTo>
                  <a:cubicBezTo>
                    <a:pt x="1324" y="193"/>
                    <a:pt x="1367" y="204"/>
                    <a:pt x="1416" y="225"/>
                  </a:cubicBezTo>
                  <a:cubicBezTo>
                    <a:pt x="1465" y="245"/>
                    <a:pt x="1490" y="283"/>
                    <a:pt x="1490" y="340"/>
                  </a:cubicBezTo>
                  <a:cubicBezTo>
                    <a:pt x="1490" y="397"/>
                    <a:pt x="1468" y="458"/>
                    <a:pt x="1424" y="525"/>
                  </a:cubicBezTo>
                  <a:cubicBezTo>
                    <a:pt x="1380" y="593"/>
                    <a:pt x="1312" y="662"/>
                    <a:pt x="1219" y="733"/>
                  </a:cubicBezTo>
                  <a:cubicBezTo>
                    <a:pt x="1127" y="806"/>
                    <a:pt x="1008" y="875"/>
                    <a:pt x="865" y="941"/>
                  </a:cubicBezTo>
                  <a:cubicBezTo>
                    <a:pt x="721" y="1008"/>
                    <a:pt x="549" y="1068"/>
                    <a:pt x="347" y="1119"/>
                  </a:cubicBezTo>
                  <a:cubicBezTo>
                    <a:pt x="383" y="1037"/>
                    <a:pt x="435" y="941"/>
                    <a:pt x="502" y="834"/>
                  </a:cubicBezTo>
                  <a:cubicBezTo>
                    <a:pt x="569" y="726"/>
                    <a:pt x="644" y="624"/>
                    <a:pt x="725" y="529"/>
                  </a:cubicBezTo>
                  <a:cubicBezTo>
                    <a:pt x="808" y="434"/>
                    <a:pt x="896" y="354"/>
                    <a:pt x="992" y="290"/>
                  </a:cubicBezTo>
                  <a:cubicBezTo>
                    <a:pt x="1087" y="226"/>
                    <a:pt x="1186" y="193"/>
                    <a:pt x="1289" y="193"/>
                  </a:cubicBezTo>
                  <a:close/>
                  <a:moveTo>
                    <a:pt x="1289" y="0"/>
                  </a:moveTo>
                  <a:cubicBezTo>
                    <a:pt x="1119" y="0"/>
                    <a:pt x="957" y="63"/>
                    <a:pt x="802" y="186"/>
                  </a:cubicBezTo>
                  <a:cubicBezTo>
                    <a:pt x="648" y="309"/>
                    <a:pt x="511" y="461"/>
                    <a:pt x="390" y="641"/>
                  </a:cubicBezTo>
                  <a:cubicBezTo>
                    <a:pt x="269" y="821"/>
                    <a:pt x="174" y="1014"/>
                    <a:pt x="105" y="1220"/>
                  </a:cubicBezTo>
                  <a:cubicBezTo>
                    <a:pt x="36" y="1425"/>
                    <a:pt x="1" y="1609"/>
                    <a:pt x="1" y="1767"/>
                  </a:cubicBezTo>
                  <a:cubicBezTo>
                    <a:pt x="1" y="1937"/>
                    <a:pt x="46" y="2088"/>
                    <a:pt x="135" y="2219"/>
                  </a:cubicBezTo>
                  <a:cubicBezTo>
                    <a:pt x="226" y="2350"/>
                    <a:pt x="375" y="2416"/>
                    <a:pt x="587" y="2416"/>
                  </a:cubicBezTo>
                  <a:cubicBezTo>
                    <a:pt x="828" y="2416"/>
                    <a:pt x="1105" y="2313"/>
                    <a:pt x="1416" y="2107"/>
                  </a:cubicBezTo>
                  <a:cubicBezTo>
                    <a:pt x="1727" y="1902"/>
                    <a:pt x="2045" y="1611"/>
                    <a:pt x="2370" y="1235"/>
                  </a:cubicBezTo>
                  <a:cubicBezTo>
                    <a:pt x="2384" y="1220"/>
                    <a:pt x="2392" y="1200"/>
                    <a:pt x="2392" y="1174"/>
                  </a:cubicBezTo>
                  <a:cubicBezTo>
                    <a:pt x="2392" y="1153"/>
                    <a:pt x="2386" y="1131"/>
                    <a:pt x="2373" y="1108"/>
                  </a:cubicBezTo>
                  <a:cubicBezTo>
                    <a:pt x="2361" y="1084"/>
                    <a:pt x="2338" y="1073"/>
                    <a:pt x="2307" y="1073"/>
                  </a:cubicBezTo>
                  <a:cubicBezTo>
                    <a:pt x="2271" y="1073"/>
                    <a:pt x="2246" y="1083"/>
                    <a:pt x="2230" y="1103"/>
                  </a:cubicBezTo>
                  <a:cubicBezTo>
                    <a:pt x="1886" y="1500"/>
                    <a:pt x="1568" y="1785"/>
                    <a:pt x="1277" y="1961"/>
                  </a:cubicBezTo>
                  <a:cubicBezTo>
                    <a:pt x="987" y="2135"/>
                    <a:pt x="751" y="2222"/>
                    <a:pt x="571" y="2222"/>
                  </a:cubicBezTo>
                  <a:cubicBezTo>
                    <a:pt x="438" y="2222"/>
                    <a:pt x="341" y="2183"/>
                    <a:pt x="281" y="2103"/>
                  </a:cubicBezTo>
                  <a:cubicBezTo>
                    <a:pt x="222" y="2023"/>
                    <a:pt x="193" y="1917"/>
                    <a:pt x="193" y="1783"/>
                  </a:cubicBezTo>
                  <a:cubicBezTo>
                    <a:pt x="193" y="1649"/>
                    <a:pt x="217" y="1500"/>
                    <a:pt x="262" y="1335"/>
                  </a:cubicBezTo>
                  <a:cubicBezTo>
                    <a:pt x="741" y="1232"/>
                    <a:pt x="1098" y="1088"/>
                    <a:pt x="1331" y="900"/>
                  </a:cubicBezTo>
                  <a:cubicBezTo>
                    <a:pt x="1566" y="712"/>
                    <a:pt x="1682" y="528"/>
                    <a:pt x="1682" y="348"/>
                  </a:cubicBezTo>
                  <a:cubicBezTo>
                    <a:pt x="1682" y="239"/>
                    <a:pt x="1646" y="154"/>
                    <a:pt x="1575" y="93"/>
                  </a:cubicBezTo>
                  <a:cubicBezTo>
                    <a:pt x="1502" y="31"/>
                    <a:pt x="1407" y="0"/>
                    <a:pt x="1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827;p36">
              <a:extLst>
                <a:ext uri="{FF2B5EF4-FFF2-40B4-BE49-F238E27FC236}">
                  <a16:creationId xmlns:a16="http://schemas.microsoft.com/office/drawing/2014/main" id="{18D36849-7B47-4176-4D57-B9A65EEE28BB}"/>
                </a:ext>
              </a:extLst>
            </p:cNvPr>
            <p:cNvSpPr/>
            <p:nvPr/>
          </p:nvSpPr>
          <p:spPr>
            <a:xfrm>
              <a:off x="778652" y="1274317"/>
              <a:ext cx="117545" cy="164199"/>
            </a:xfrm>
            <a:custGeom>
              <a:avLst/>
              <a:gdLst/>
              <a:ahLst/>
              <a:cxnLst/>
              <a:rect l="l" t="t" r="r" b="b"/>
              <a:pathLst>
                <a:path w="3419" h="4776" extrusionOk="0">
                  <a:moveTo>
                    <a:pt x="2423" y="193"/>
                  </a:moveTo>
                  <a:cubicBezTo>
                    <a:pt x="2460" y="193"/>
                    <a:pt x="2490" y="194"/>
                    <a:pt x="2516" y="197"/>
                  </a:cubicBezTo>
                  <a:cubicBezTo>
                    <a:pt x="2542" y="200"/>
                    <a:pt x="2567" y="203"/>
                    <a:pt x="2593" y="208"/>
                  </a:cubicBezTo>
                  <a:cubicBezTo>
                    <a:pt x="2516" y="383"/>
                    <a:pt x="2422" y="576"/>
                    <a:pt x="2311" y="788"/>
                  </a:cubicBezTo>
                  <a:cubicBezTo>
                    <a:pt x="2201" y="998"/>
                    <a:pt x="2080" y="1201"/>
                    <a:pt x="1949" y="1397"/>
                  </a:cubicBezTo>
                  <a:cubicBezTo>
                    <a:pt x="1818" y="1592"/>
                    <a:pt x="1680" y="1763"/>
                    <a:pt x="1537" y="1910"/>
                  </a:cubicBezTo>
                  <a:cubicBezTo>
                    <a:pt x="1392" y="2056"/>
                    <a:pt x="1246" y="2150"/>
                    <a:pt x="1096" y="2191"/>
                  </a:cubicBezTo>
                  <a:cubicBezTo>
                    <a:pt x="1040" y="2207"/>
                    <a:pt x="983" y="2215"/>
                    <a:pt x="926" y="2215"/>
                  </a:cubicBezTo>
                  <a:cubicBezTo>
                    <a:pt x="835" y="2215"/>
                    <a:pt x="763" y="2185"/>
                    <a:pt x="715" y="2126"/>
                  </a:cubicBezTo>
                  <a:cubicBezTo>
                    <a:pt x="666" y="2066"/>
                    <a:pt x="641" y="1986"/>
                    <a:pt x="641" y="1883"/>
                  </a:cubicBezTo>
                  <a:cubicBezTo>
                    <a:pt x="641" y="1759"/>
                    <a:pt x="677" y="1616"/>
                    <a:pt x="750" y="1450"/>
                  </a:cubicBezTo>
                  <a:cubicBezTo>
                    <a:pt x="821" y="1286"/>
                    <a:pt x="934" y="1114"/>
                    <a:pt x="1088" y="934"/>
                  </a:cubicBezTo>
                  <a:cubicBezTo>
                    <a:pt x="1222" y="780"/>
                    <a:pt x="1353" y="653"/>
                    <a:pt x="1482" y="556"/>
                  </a:cubicBezTo>
                  <a:cubicBezTo>
                    <a:pt x="1610" y="458"/>
                    <a:pt x="1733" y="382"/>
                    <a:pt x="1848" y="328"/>
                  </a:cubicBezTo>
                  <a:cubicBezTo>
                    <a:pt x="1965" y="274"/>
                    <a:pt x="2071" y="238"/>
                    <a:pt x="2169" y="220"/>
                  </a:cubicBezTo>
                  <a:cubicBezTo>
                    <a:pt x="2267" y="202"/>
                    <a:pt x="2351" y="193"/>
                    <a:pt x="2423" y="193"/>
                  </a:cubicBezTo>
                  <a:close/>
                  <a:moveTo>
                    <a:pt x="1559" y="2554"/>
                  </a:moveTo>
                  <a:cubicBezTo>
                    <a:pt x="1472" y="2749"/>
                    <a:pt x="1387" y="2944"/>
                    <a:pt x="1305" y="3136"/>
                  </a:cubicBezTo>
                  <a:cubicBezTo>
                    <a:pt x="1222" y="3329"/>
                    <a:pt x="1140" y="3511"/>
                    <a:pt x="1058" y="3680"/>
                  </a:cubicBezTo>
                  <a:cubicBezTo>
                    <a:pt x="934" y="3943"/>
                    <a:pt x="816" y="4158"/>
                    <a:pt x="703" y="4324"/>
                  </a:cubicBezTo>
                  <a:cubicBezTo>
                    <a:pt x="590" y="4492"/>
                    <a:pt x="481" y="4576"/>
                    <a:pt x="379" y="4576"/>
                  </a:cubicBezTo>
                  <a:cubicBezTo>
                    <a:pt x="307" y="4576"/>
                    <a:pt x="258" y="4545"/>
                    <a:pt x="232" y="4483"/>
                  </a:cubicBezTo>
                  <a:cubicBezTo>
                    <a:pt x="206" y="4422"/>
                    <a:pt x="194" y="4354"/>
                    <a:pt x="194" y="4283"/>
                  </a:cubicBezTo>
                  <a:cubicBezTo>
                    <a:pt x="194" y="4190"/>
                    <a:pt x="213" y="4082"/>
                    <a:pt x="251" y="3959"/>
                  </a:cubicBezTo>
                  <a:cubicBezTo>
                    <a:pt x="290" y="3835"/>
                    <a:pt x="354" y="3703"/>
                    <a:pt x="444" y="3561"/>
                  </a:cubicBezTo>
                  <a:cubicBezTo>
                    <a:pt x="535" y="3420"/>
                    <a:pt x="655" y="3275"/>
                    <a:pt x="803" y="3125"/>
                  </a:cubicBezTo>
                  <a:cubicBezTo>
                    <a:pt x="952" y="2976"/>
                    <a:pt x="1138" y="2829"/>
                    <a:pt x="1359" y="2686"/>
                  </a:cubicBezTo>
                  <a:cubicBezTo>
                    <a:pt x="1395" y="2660"/>
                    <a:pt x="1429" y="2638"/>
                    <a:pt x="1463" y="2620"/>
                  </a:cubicBezTo>
                  <a:cubicBezTo>
                    <a:pt x="1496" y="2602"/>
                    <a:pt x="1529" y="2579"/>
                    <a:pt x="1559" y="2554"/>
                  </a:cubicBezTo>
                  <a:close/>
                  <a:moveTo>
                    <a:pt x="2423" y="1"/>
                  </a:moveTo>
                  <a:cubicBezTo>
                    <a:pt x="2336" y="1"/>
                    <a:pt x="2239" y="11"/>
                    <a:pt x="2130" y="31"/>
                  </a:cubicBezTo>
                  <a:cubicBezTo>
                    <a:pt x="2023" y="52"/>
                    <a:pt x="1904" y="91"/>
                    <a:pt x="1776" y="150"/>
                  </a:cubicBezTo>
                  <a:cubicBezTo>
                    <a:pt x="1647" y="210"/>
                    <a:pt x="1512" y="291"/>
                    <a:pt x="1370" y="394"/>
                  </a:cubicBezTo>
                  <a:cubicBezTo>
                    <a:pt x="1229" y="497"/>
                    <a:pt x="1086" y="633"/>
                    <a:pt x="942" y="802"/>
                  </a:cubicBezTo>
                  <a:cubicBezTo>
                    <a:pt x="782" y="983"/>
                    <a:pt x="660" y="1168"/>
                    <a:pt x="575" y="1358"/>
                  </a:cubicBezTo>
                  <a:cubicBezTo>
                    <a:pt x="490" y="1549"/>
                    <a:pt x="448" y="1723"/>
                    <a:pt x="448" y="1883"/>
                  </a:cubicBezTo>
                  <a:cubicBezTo>
                    <a:pt x="448" y="2022"/>
                    <a:pt x="489" y="2143"/>
                    <a:pt x="572" y="2250"/>
                  </a:cubicBezTo>
                  <a:cubicBezTo>
                    <a:pt x="655" y="2355"/>
                    <a:pt x="772" y="2407"/>
                    <a:pt x="926" y="2407"/>
                  </a:cubicBezTo>
                  <a:cubicBezTo>
                    <a:pt x="1122" y="2407"/>
                    <a:pt x="1298" y="2347"/>
                    <a:pt x="1455" y="2226"/>
                  </a:cubicBezTo>
                  <a:cubicBezTo>
                    <a:pt x="1611" y="2105"/>
                    <a:pt x="1757" y="1965"/>
                    <a:pt x="1891" y="1806"/>
                  </a:cubicBezTo>
                  <a:lnTo>
                    <a:pt x="1891" y="1806"/>
                  </a:lnTo>
                  <a:lnTo>
                    <a:pt x="1691" y="2245"/>
                  </a:lnTo>
                  <a:cubicBezTo>
                    <a:pt x="1624" y="2287"/>
                    <a:pt x="1556" y="2329"/>
                    <a:pt x="1486" y="2373"/>
                  </a:cubicBezTo>
                  <a:cubicBezTo>
                    <a:pt x="1417" y="2416"/>
                    <a:pt x="1341" y="2466"/>
                    <a:pt x="1258" y="2523"/>
                  </a:cubicBezTo>
                  <a:cubicBezTo>
                    <a:pt x="1032" y="2672"/>
                    <a:pt x="839" y="2826"/>
                    <a:pt x="679" y="2986"/>
                  </a:cubicBezTo>
                  <a:cubicBezTo>
                    <a:pt x="520" y="3145"/>
                    <a:pt x="391" y="3303"/>
                    <a:pt x="290" y="3457"/>
                  </a:cubicBezTo>
                  <a:cubicBezTo>
                    <a:pt x="190" y="3611"/>
                    <a:pt x="117" y="3760"/>
                    <a:pt x="70" y="3904"/>
                  </a:cubicBezTo>
                  <a:cubicBezTo>
                    <a:pt x="24" y="4048"/>
                    <a:pt x="1" y="4177"/>
                    <a:pt x="1" y="4290"/>
                  </a:cubicBezTo>
                  <a:cubicBezTo>
                    <a:pt x="1" y="4414"/>
                    <a:pt x="31" y="4526"/>
                    <a:pt x="89" y="4626"/>
                  </a:cubicBezTo>
                  <a:cubicBezTo>
                    <a:pt x="148" y="4726"/>
                    <a:pt x="245" y="4776"/>
                    <a:pt x="379" y="4776"/>
                  </a:cubicBezTo>
                  <a:cubicBezTo>
                    <a:pt x="471" y="4776"/>
                    <a:pt x="560" y="4741"/>
                    <a:pt x="645" y="4672"/>
                  </a:cubicBezTo>
                  <a:cubicBezTo>
                    <a:pt x="730" y="4603"/>
                    <a:pt x="807" y="4517"/>
                    <a:pt x="877" y="4414"/>
                  </a:cubicBezTo>
                  <a:cubicBezTo>
                    <a:pt x="946" y="4311"/>
                    <a:pt x="1011" y="4200"/>
                    <a:pt x="1074" y="4082"/>
                  </a:cubicBezTo>
                  <a:cubicBezTo>
                    <a:pt x="1135" y="3963"/>
                    <a:pt x="1189" y="3853"/>
                    <a:pt x="1236" y="3750"/>
                  </a:cubicBezTo>
                  <a:cubicBezTo>
                    <a:pt x="1323" y="3570"/>
                    <a:pt x="1417" y="3366"/>
                    <a:pt x="1516" y="3141"/>
                  </a:cubicBezTo>
                  <a:cubicBezTo>
                    <a:pt x="1617" y="2914"/>
                    <a:pt x="1727" y="2660"/>
                    <a:pt x="1845" y="2377"/>
                  </a:cubicBezTo>
                  <a:cubicBezTo>
                    <a:pt x="2035" y="2269"/>
                    <a:pt x="2201" y="2174"/>
                    <a:pt x="2343" y="2091"/>
                  </a:cubicBezTo>
                  <a:cubicBezTo>
                    <a:pt x="2484" y="2009"/>
                    <a:pt x="2613" y="1927"/>
                    <a:pt x="2728" y="1844"/>
                  </a:cubicBezTo>
                  <a:cubicBezTo>
                    <a:pt x="2844" y="1762"/>
                    <a:pt x="2953" y="1673"/>
                    <a:pt x="3056" y="1578"/>
                  </a:cubicBezTo>
                  <a:cubicBezTo>
                    <a:pt x="3159" y="1483"/>
                    <a:pt x="3269" y="1373"/>
                    <a:pt x="3388" y="1250"/>
                  </a:cubicBezTo>
                  <a:cubicBezTo>
                    <a:pt x="3409" y="1229"/>
                    <a:pt x="3419" y="1207"/>
                    <a:pt x="3419" y="1181"/>
                  </a:cubicBezTo>
                  <a:cubicBezTo>
                    <a:pt x="3419" y="1155"/>
                    <a:pt x="3409" y="1133"/>
                    <a:pt x="3388" y="1115"/>
                  </a:cubicBezTo>
                  <a:cubicBezTo>
                    <a:pt x="3368" y="1097"/>
                    <a:pt x="3344" y="1088"/>
                    <a:pt x="3318" y="1088"/>
                  </a:cubicBezTo>
                  <a:cubicBezTo>
                    <a:pt x="3293" y="1088"/>
                    <a:pt x="3269" y="1098"/>
                    <a:pt x="3249" y="1118"/>
                  </a:cubicBezTo>
                  <a:cubicBezTo>
                    <a:pt x="3136" y="1242"/>
                    <a:pt x="3032" y="1346"/>
                    <a:pt x="2936" y="1431"/>
                  </a:cubicBezTo>
                  <a:cubicBezTo>
                    <a:pt x="2841" y="1516"/>
                    <a:pt x="2746" y="1593"/>
                    <a:pt x="2651" y="1663"/>
                  </a:cubicBezTo>
                  <a:cubicBezTo>
                    <a:pt x="2556" y="1732"/>
                    <a:pt x="2454" y="1799"/>
                    <a:pt x="2346" y="1864"/>
                  </a:cubicBezTo>
                  <a:cubicBezTo>
                    <a:pt x="2239" y="1928"/>
                    <a:pt x="2114" y="1998"/>
                    <a:pt x="1976" y="2075"/>
                  </a:cubicBezTo>
                  <a:lnTo>
                    <a:pt x="2816" y="177"/>
                  </a:lnTo>
                  <a:cubicBezTo>
                    <a:pt x="2828" y="157"/>
                    <a:pt x="2832" y="141"/>
                    <a:pt x="2832" y="131"/>
                  </a:cubicBezTo>
                  <a:cubicBezTo>
                    <a:pt x="2832" y="100"/>
                    <a:pt x="2810" y="74"/>
                    <a:pt x="2763" y="54"/>
                  </a:cubicBezTo>
                  <a:cubicBezTo>
                    <a:pt x="2753" y="49"/>
                    <a:pt x="2719" y="39"/>
                    <a:pt x="2662" y="23"/>
                  </a:cubicBezTo>
                  <a:cubicBezTo>
                    <a:pt x="2606" y="7"/>
                    <a:pt x="2526" y="1"/>
                    <a:pt x="2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828;p36">
              <a:extLst>
                <a:ext uri="{FF2B5EF4-FFF2-40B4-BE49-F238E27FC236}">
                  <a16:creationId xmlns:a16="http://schemas.microsoft.com/office/drawing/2014/main" id="{4A0E716D-5284-A9C3-F0C0-CE98F00CA5B8}"/>
                </a:ext>
              </a:extLst>
            </p:cNvPr>
            <p:cNvSpPr/>
            <p:nvPr/>
          </p:nvSpPr>
          <p:spPr>
            <a:xfrm>
              <a:off x="866458" y="1274317"/>
              <a:ext cx="117580" cy="164199"/>
            </a:xfrm>
            <a:custGeom>
              <a:avLst/>
              <a:gdLst/>
              <a:ahLst/>
              <a:cxnLst/>
              <a:rect l="l" t="t" r="r" b="b"/>
              <a:pathLst>
                <a:path w="3420" h="4776" extrusionOk="0">
                  <a:moveTo>
                    <a:pt x="2423" y="193"/>
                  </a:moveTo>
                  <a:cubicBezTo>
                    <a:pt x="2459" y="193"/>
                    <a:pt x="2490" y="194"/>
                    <a:pt x="2516" y="197"/>
                  </a:cubicBezTo>
                  <a:cubicBezTo>
                    <a:pt x="2542" y="200"/>
                    <a:pt x="2567" y="203"/>
                    <a:pt x="2593" y="208"/>
                  </a:cubicBezTo>
                  <a:cubicBezTo>
                    <a:pt x="2516" y="383"/>
                    <a:pt x="2422" y="576"/>
                    <a:pt x="2311" y="788"/>
                  </a:cubicBezTo>
                  <a:cubicBezTo>
                    <a:pt x="2201" y="998"/>
                    <a:pt x="2080" y="1201"/>
                    <a:pt x="1949" y="1397"/>
                  </a:cubicBezTo>
                  <a:cubicBezTo>
                    <a:pt x="1817" y="1592"/>
                    <a:pt x="1680" y="1763"/>
                    <a:pt x="1536" y="1910"/>
                  </a:cubicBezTo>
                  <a:cubicBezTo>
                    <a:pt x="1391" y="2056"/>
                    <a:pt x="1245" y="2150"/>
                    <a:pt x="1096" y="2191"/>
                  </a:cubicBezTo>
                  <a:cubicBezTo>
                    <a:pt x="1039" y="2207"/>
                    <a:pt x="983" y="2215"/>
                    <a:pt x="926" y="2215"/>
                  </a:cubicBezTo>
                  <a:cubicBezTo>
                    <a:pt x="834" y="2215"/>
                    <a:pt x="763" y="2185"/>
                    <a:pt x="714" y="2126"/>
                  </a:cubicBezTo>
                  <a:cubicBezTo>
                    <a:pt x="666" y="2066"/>
                    <a:pt x="641" y="1986"/>
                    <a:pt x="641" y="1883"/>
                  </a:cubicBezTo>
                  <a:cubicBezTo>
                    <a:pt x="641" y="1759"/>
                    <a:pt x="677" y="1616"/>
                    <a:pt x="749" y="1450"/>
                  </a:cubicBezTo>
                  <a:cubicBezTo>
                    <a:pt x="821" y="1286"/>
                    <a:pt x="934" y="1114"/>
                    <a:pt x="1089" y="934"/>
                  </a:cubicBezTo>
                  <a:cubicBezTo>
                    <a:pt x="1223" y="780"/>
                    <a:pt x="1353" y="653"/>
                    <a:pt x="1482" y="556"/>
                  </a:cubicBezTo>
                  <a:cubicBezTo>
                    <a:pt x="1611" y="458"/>
                    <a:pt x="1732" y="382"/>
                    <a:pt x="1849" y="328"/>
                  </a:cubicBezTo>
                  <a:cubicBezTo>
                    <a:pt x="1964" y="274"/>
                    <a:pt x="2071" y="238"/>
                    <a:pt x="2168" y="220"/>
                  </a:cubicBezTo>
                  <a:cubicBezTo>
                    <a:pt x="2267" y="202"/>
                    <a:pt x="2352" y="193"/>
                    <a:pt x="2423" y="193"/>
                  </a:cubicBezTo>
                  <a:close/>
                  <a:moveTo>
                    <a:pt x="1559" y="2554"/>
                  </a:moveTo>
                  <a:cubicBezTo>
                    <a:pt x="1472" y="2749"/>
                    <a:pt x="1387" y="2944"/>
                    <a:pt x="1304" y="3136"/>
                  </a:cubicBezTo>
                  <a:cubicBezTo>
                    <a:pt x="1223" y="3329"/>
                    <a:pt x="1140" y="3511"/>
                    <a:pt x="1057" y="3680"/>
                  </a:cubicBezTo>
                  <a:cubicBezTo>
                    <a:pt x="934" y="3943"/>
                    <a:pt x="816" y="4158"/>
                    <a:pt x="703" y="4324"/>
                  </a:cubicBezTo>
                  <a:cubicBezTo>
                    <a:pt x="590" y="4492"/>
                    <a:pt x="482" y="4576"/>
                    <a:pt x="379" y="4576"/>
                  </a:cubicBezTo>
                  <a:cubicBezTo>
                    <a:pt x="307" y="4576"/>
                    <a:pt x="258" y="4545"/>
                    <a:pt x="232" y="4483"/>
                  </a:cubicBezTo>
                  <a:cubicBezTo>
                    <a:pt x="207" y="4422"/>
                    <a:pt x="193" y="4354"/>
                    <a:pt x="193" y="4283"/>
                  </a:cubicBezTo>
                  <a:cubicBezTo>
                    <a:pt x="193" y="4190"/>
                    <a:pt x="213" y="4082"/>
                    <a:pt x="251" y="3959"/>
                  </a:cubicBezTo>
                  <a:cubicBezTo>
                    <a:pt x="290" y="3835"/>
                    <a:pt x="354" y="3703"/>
                    <a:pt x="445" y="3561"/>
                  </a:cubicBezTo>
                  <a:cubicBezTo>
                    <a:pt x="534" y="3420"/>
                    <a:pt x="654" y="3275"/>
                    <a:pt x="804" y="3125"/>
                  </a:cubicBezTo>
                  <a:cubicBezTo>
                    <a:pt x="952" y="2976"/>
                    <a:pt x="1138" y="2829"/>
                    <a:pt x="1359" y="2686"/>
                  </a:cubicBezTo>
                  <a:cubicBezTo>
                    <a:pt x="1395" y="2660"/>
                    <a:pt x="1430" y="2638"/>
                    <a:pt x="1463" y="2620"/>
                  </a:cubicBezTo>
                  <a:cubicBezTo>
                    <a:pt x="1497" y="2602"/>
                    <a:pt x="1528" y="2579"/>
                    <a:pt x="1559" y="2554"/>
                  </a:cubicBezTo>
                  <a:close/>
                  <a:moveTo>
                    <a:pt x="2423" y="1"/>
                  </a:moveTo>
                  <a:cubicBezTo>
                    <a:pt x="2336" y="1"/>
                    <a:pt x="2239" y="11"/>
                    <a:pt x="2130" y="31"/>
                  </a:cubicBezTo>
                  <a:cubicBezTo>
                    <a:pt x="2022" y="52"/>
                    <a:pt x="1903" y="91"/>
                    <a:pt x="1775" y="150"/>
                  </a:cubicBezTo>
                  <a:cubicBezTo>
                    <a:pt x="1646" y="210"/>
                    <a:pt x="1511" y="291"/>
                    <a:pt x="1370" y="394"/>
                  </a:cubicBezTo>
                  <a:cubicBezTo>
                    <a:pt x="1228" y="497"/>
                    <a:pt x="1086" y="633"/>
                    <a:pt x="942" y="802"/>
                  </a:cubicBezTo>
                  <a:cubicBezTo>
                    <a:pt x="782" y="983"/>
                    <a:pt x="660" y="1168"/>
                    <a:pt x="575" y="1358"/>
                  </a:cubicBezTo>
                  <a:cubicBezTo>
                    <a:pt x="491" y="1549"/>
                    <a:pt x="448" y="1723"/>
                    <a:pt x="448" y="1883"/>
                  </a:cubicBezTo>
                  <a:cubicBezTo>
                    <a:pt x="448" y="2022"/>
                    <a:pt x="489" y="2143"/>
                    <a:pt x="571" y="2250"/>
                  </a:cubicBezTo>
                  <a:cubicBezTo>
                    <a:pt x="654" y="2355"/>
                    <a:pt x="772" y="2407"/>
                    <a:pt x="926" y="2407"/>
                  </a:cubicBezTo>
                  <a:cubicBezTo>
                    <a:pt x="1122" y="2407"/>
                    <a:pt x="1298" y="2347"/>
                    <a:pt x="1455" y="2226"/>
                  </a:cubicBezTo>
                  <a:cubicBezTo>
                    <a:pt x="1612" y="2105"/>
                    <a:pt x="1757" y="1965"/>
                    <a:pt x="1891" y="1806"/>
                  </a:cubicBezTo>
                  <a:lnTo>
                    <a:pt x="1891" y="1806"/>
                  </a:lnTo>
                  <a:lnTo>
                    <a:pt x="1690" y="2245"/>
                  </a:lnTo>
                  <a:cubicBezTo>
                    <a:pt x="1624" y="2287"/>
                    <a:pt x="1556" y="2329"/>
                    <a:pt x="1485" y="2373"/>
                  </a:cubicBezTo>
                  <a:cubicBezTo>
                    <a:pt x="1416" y="2416"/>
                    <a:pt x="1340" y="2466"/>
                    <a:pt x="1258" y="2523"/>
                  </a:cubicBezTo>
                  <a:cubicBezTo>
                    <a:pt x="1032" y="2672"/>
                    <a:pt x="839" y="2826"/>
                    <a:pt x="679" y="2986"/>
                  </a:cubicBezTo>
                  <a:cubicBezTo>
                    <a:pt x="521" y="3145"/>
                    <a:pt x="390" y="3303"/>
                    <a:pt x="290" y="3457"/>
                  </a:cubicBezTo>
                  <a:cubicBezTo>
                    <a:pt x="190" y="3611"/>
                    <a:pt x="116" y="3760"/>
                    <a:pt x="70" y="3904"/>
                  </a:cubicBezTo>
                  <a:cubicBezTo>
                    <a:pt x="23" y="4048"/>
                    <a:pt x="1" y="4177"/>
                    <a:pt x="1" y="4290"/>
                  </a:cubicBezTo>
                  <a:cubicBezTo>
                    <a:pt x="1" y="4414"/>
                    <a:pt x="30" y="4526"/>
                    <a:pt x="89" y="4626"/>
                  </a:cubicBezTo>
                  <a:cubicBezTo>
                    <a:pt x="148" y="4726"/>
                    <a:pt x="245" y="4776"/>
                    <a:pt x="379" y="4776"/>
                  </a:cubicBezTo>
                  <a:cubicBezTo>
                    <a:pt x="472" y="4776"/>
                    <a:pt x="560" y="4741"/>
                    <a:pt x="645" y="4672"/>
                  </a:cubicBezTo>
                  <a:cubicBezTo>
                    <a:pt x="730" y="4603"/>
                    <a:pt x="807" y="4517"/>
                    <a:pt x="876" y="4414"/>
                  </a:cubicBezTo>
                  <a:cubicBezTo>
                    <a:pt x="945" y="4311"/>
                    <a:pt x="1011" y="4200"/>
                    <a:pt x="1073" y="4082"/>
                  </a:cubicBezTo>
                  <a:cubicBezTo>
                    <a:pt x="1134" y="3963"/>
                    <a:pt x="1189" y="3853"/>
                    <a:pt x="1235" y="3750"/>
                  </a:cubicBezTo>
                  <a:cubicBezTo>
                    <a:pt x="1322" y="3570"/>
                    <a:pt x="1416" y="3366"/>
                    <a:pt x="1517" y="3141"/>
                  </a:cubicBezTo>
                  <a:cubicBezTo>
                    <a:pt x="1617" y="2914"/>
                    <a:pt x="1727" y="2660"/>
                    <a:pt x="1844" y="2377"/>
                  </a:cubicBezTo>
                  <a:cubicBezTo>
                    <a:pt x="2035" y="2269"/>
                    <a:pt x="2201" y="2174"/>
                    <a:pt x="2343" y="2091"/>
                  </a:cubicBezTo>
                  <a:cubicBezTo>
                    <a:pt x="2484" y="2009"/>
                    <a:pt x="2612" y="1927"/>
                    <a:pt x="2728" y="1844"/>
                  </a:cubicBezTo>
                  <a:cubicBezTo>
                    <a:pt x="2844" y="1762"/>
                    <a:pt x="2953" y="1673"/>
                    <a:pt x="3056" y="1578"/>
                  </a:cubicBezTo>
                  <a:cubicBezTo>
                    <a:pt x="3159" y="1483"/>
                    <a:pt x="3269" y="1373"/>
                    <a:pt x="3388" y="1250"/>
                  </a:cubicBezTo>
                  <a:cubicBezTo>
                    <a:pt x="3408" y="1229"/>
                    <a:pt x="3419" y="1207"/>
                    <a:pt x="3419" y="1181"/>
                  </a:cubicBezTo>
                  <a:cubicBezTo>
                    <a:pt x="3419" y="1155"/>
                    <a:pt x="3408" y="1133"/>
                    <a:pt x="3388" y="1115"/>
                  </a:cubicBezTo>
                  <a:cubicBezTo>
                    <a:pt x="3368" y="1097"/>
                    <a:pt x="3344" y="1088"/>
                    <a:pt x="3319" y="1088"/>
                  </a:cubicBezTo>
                  <a:cubicBezTo>
                    <a:pt x="3293" y="1088"/>
                    <a:pt x="3269" y="1098"/>
                    <a:pt x="3249" y="1118"/>
                  </a:cubicBezTo>
                  <a:cubicBezTo>
                    <a:pt x="3135" y="1242"/>
                    <a:pt x="3031" y="1346"/>
                    <a:pt x="2936" y="1431"/>
                  </a:cubicBezTo>
                  <a:cubicBezTo>
                    <a:pt x="2841" y="1516"/>
                    <a:pt x="2746" y="1593"/>
                    <a:pt x="2651" y="1663"/>
                  </a:cubicBezTo>
                  <a:cubicBezTo>
                    <a:pt x="2556" y="1732"/>
                    <a:pt x="2455" y="1799"/>
                    <a:pt x="2346" y="1864"/>
                  </a:cubicBezTo>
                  <a:cubicBezTo>
                    <a:pt x="2239" y="1928"/>
                    <a:pt x="2115" y="1998"/>
                    <a:pt x="1976" y="2075"/>
                  </a:cubicBezTo>
                  <a:lnTo>
                    <a:pt x="2817" y="177"/>
                  </a:lnTo>
                  <a:cubicBezTo>
                    <a:pt x="2827" y="157"/>
                    <a:pt x="2832" y="141"/>
                    <a:pt x="2832" y="131"/>
                  </a:cubicBezTo>
                  <a:cubicBezTo>
                    <a:pt x="2832" y="100"/>
                    <a:pt x="2809" y="74"/>
                    <a:pt x="2763" y="54"/>
                  </a:cubicBezTo>
                  <a:cubicBezTo>
                    <a:pt x="2753" y="49"/>
                    <a:pt x="2719" y="39"/>
                    <a:pt x="2662" y="23"/>
                  </a:cubicBezTo>
                  <a:cubicBezTo>
                    <a:pt x="2605" y="7"/>
                    <a:pt x="2526" y="1"/>
                    <a:pt x="2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829;p36">
              <a:extLst>
                <a:ext uri="{FF2B5EF4-FFF2-40B4-BE49-F238E27FC236}">
                  <a16:creationId xmlns:a16="http://schemas.microsoft.com/office/drawing/2014/main" id="{63806842-706F-FDDE-9338-54AC3627C6D2}"/>
                </a:ext>
              </a:extLst>
            </p:cNvPr>
            <p:cNvSpPr/>
            <p:nvPr/>
          </p:nvSpPr>
          <p:spPr>
            <a:xfrm>
              <a:off x="977608" y="1241932"/>
              <a:ext cx="59993" cy="115964"/>
            </a:xfrm>
            <a:custGeom>
              <a:avLst/>
              <a:gdLst/>
              <a:ahLst/>
              <a:cxnLst/>
              <a:rect l="l" t="t" r="r" b="b"/>
              <a:pathLst>
                <a:path w="1745" h="3373" extrusionOk="0">
                  <a:moveTo>
                    <a:pt x="1497" y="0"/>
                  </a:moveTo>
                  <a:cubicBezTo>
                    <a:pt x="1440" y="0"/>
                    <a:pt x="1393" y="23"/>
                    <a:pt x="1354" y="66"/>
                  </a:cubicBezTo>
                  <a:cubicBezTo>
                    <a:pt x="1316" y="110"/>
                    <a:pt x="1296" y="162"/>
                    <a:pt x="1296" y="225"/>
                  </a:cubicBezTo>
                  <a:cubicBezTo>
                    <a:pt x="1296" y="271"/>
                    <a:pt x="1307" y="312"/>
                    <a:pt x="1328" y="348"/>
                  </a:cubicBezTo>
                  <a:cubicBezTo>
                    <a:pt x="1348" y="384"/>
                    <a:pt x="1387" y="402"/>
                    <a:pt x="1444" y="402"/>
                  </a:cubicBezTo>
                  <a:cubicBezTo>
                    <a:pt x="1484" y="402"/>
                    <a:pt x="1530" y="387"/>
                    <a:pt x="1578" y="356"/>
                  </a:cubicBezTo>
                  <a:cubicBezTo>
                    <a:pt x="1627" y="324"/>
                    <a:pt x="1652" y="263"/>
                    <a:pt x="1652" y="170"/>
                  </a:cubicBezTo>
                  <a:cubicBezTo>
                    <a:pt x="1652" y="130"/>
                    <a:pt x="1641" y="91"/>
                    <a:pt x="1617" y="55"/>
                  </a:cubicBezTo>
                  <a:cubicBezTo>
                    <a:pt x="1594" y="19"/>
                    <a:pt x="1554" y="0"/>
                    <a:pt x="1497" y="0"/>
                  </a:cubicBezTo>
                  <a:close/>
                  <a:moveTo>
                    <a:pt x="988" y="973"/>
                  </a:moveTo>
                  <a:cubicBezTo>
                    <a:pt x="952" y="973"/>
                    <a:pt x="926" y="986"/>
                    <a:pt x="911" y="1012"/>
                  </a:cubicBezTo>
                  <a:lnTo>
                    <a:pt x="410" y="1598"/>
                  </a:lnTo>
                  <a:cubicBezTo>
                    <a:pt x="296" y="1726"/>
                    <a:pt x="209" y="1829"/>
                    <a:pt x="147" y="1906"/>
                  </a:cubicBezTo>
                  <a:cubicBezTo>
                    <a:pt x="86" y="1983"/>
                    <a:pt x="44" y="2035"/>
                    <a:pt x="24" y="2060"/>
                  </a:cubicBezTo>
                  <a:cubicBezTo>
                    <a:pt x="8" y="2076"/>
                    <a:pt x="1" y="2097"/>
                    <a:pt x="1" y="2123"/>
                  </a:cubicBezTo>
                  <a:cubicBezTo>
                    <a:pt x="1" y="2149"/>
                    <a:pt x="10" y="2171"/>
                    <a:pt x="28" y="2192"/>
                  </a:cubicBezTo>
                  <a:cubicBezTo>
                    <a:pt x="45" y="2212"/>
                    <a:pt x="68" y="2222"/>
                    <a:pt x="93" y="2222"/>
                  </a:cubicBezTo>
                  <a:cubicBezTo>
                    <a:pt x="114" y="2222"/>
                    <a:pt x="134" y="2212"/>
                    <a:pt x="155" y="2192"/>
                  </a:cubicBezTo>
                  <a:cubicBezTo>
                    <a:pt x="175" y="2171"/>
                    <a:pt x="194" y="2151"/>
                    <a:pt x="213" y="2131"/>
                  </a:cubicBezTo>
                  <a:cubicBezTo>
                    <a:pt x="231" y="2110"/>
                    <a:pt x="252" y="2085"/>
                    <a:pt x="278" y="2057"/>
                  </a:cubicBezTo>
                  <a:cubicBezTo>
                    <a:pt x="304" y="2029"/>
                    <a:pt x="334" y="1992"/>
                    <a:pt x="367" y="1949"/>
                  </a:cubicBezTo>
                  <a:cubicBezTo>
                    <a:pt x="401" y="1905"/>
                    <a:pt x="446" y="1852"/>
                    <a:pt x="503" y="1791"/>
                  </a:cubicBezTo>
                  <a:lnTo>
                    <a:pt x="503" y="1791"/>
                  </a:lnTo>
                  <a:cubicBezTo>
                    <a:pt x="461" y="1878"/>
                    <a:pt x="414" y="1978"/>
                    <a:pt x="363" y="2088"/>
                  </a:cubicBezTo>
                  <a:cubicBezTo>
                    <a:pt x="311" y="2199"/>
                    <a:pt x="266" y="2311"/>
                    <a:pt x="224" y="2424"/>
                  </a:cubicBezTo>
                  <a:cubicBezTo>
                    <a:pt x="183" y="2537"/>
                    <a:pt x="148" y="2648"/>
                    <a:pt x="120" y="2759"/>
                  </a:cubicBezTo>
                  <a:cubicBezTo>
                    <a:pt x="91" y="2870"/>
                    <a:pt x="78" y="2966"/>
                    <a:pt x="78" y="3049"/>
                  </a:cubicBezTo>
                  <a:cubicBezTo>
                    <a:pt x="78" y="3126"/>
                    <a:pt x="97" y="3199"/>
                    <a:pt x="136" y="3269"/>
                  </a:cubicBezTo>
                  <a:cubicBezTo>
                    <a:pt x="174" y="3338"/>
                    <a:pt x="244" y="3373"/>
                    <a:pt x="347" y="3373"/>
                  </a:cubicBezTo>
                  <a:cubicBezTo>
                    <a:pt x="476" y="3373"/>
                    <a:pt x="600" y="3316"/>
                    <a:pt x="718" y="3203"/>
                  </a:cubicBezTo>
                  <a:cubicBezTo>
                    <a:pt x="1068" y="2879"/>
                    <a:pt x="1320" y="2630"/>
                    <a:pt x="1474" y="2458"/>
                  </a:cubicBezTo>
                  <a:cubicBezTo>
                    <a:pt x="1628" y="2286"/>
                    <a:pt x="1709" y="2197"/>
                    <a:pt x="1713" y="2192"/>
                  </a:cubicBezTo>
                  <a:cubicBezTo>
                    <a:pt x="1734" y="2171"/>
                    <a:pt x="1744" y="2149"/>
                    <a:pt x="1744" y="2123"/>
                  </a:cubicBezTo>
                  <a:cubicBezTo>
                    <a:pt x="1744" y="2102"/>
                    <a:pt x="1737" y="2082"/>
                    <a:pt x="1721" y="2060"/>
                  </a:cubicBezTo>
                  <a:cubicBezTo>
                    <a:pt x="1705" y="2040"/>
                    <a:pt x="1683" y="2030"/>
                    <a:pt x="1652" y="2030"/>
                  </a:cubicBezTo>
                  <a:cubicBezTo>
                    <a:pt x="1616" y="2030"/>
                    <a:pt x="1590" y="2040"/>
                    <a:pt x="1575" y="2060"/>
                  </a:cubicBezTo>
                  <a:cubicBezTo>
                    <a:pt x="1466" y="2184"/>
                    <a:pt x="1368" y="2294"/>
                    <a:pt x="1277" y="2389"/>
                  </a:cubicBezTo>
                  <a:cubicBezTo>
                    <a:pt x="1188" y="2484"/>
                    <a:pt x="1084" y="2590"/>
                    <a:pt x="965" y="2709"/>
                  </a:cubicBezTo>
                  <a:cubicBezTo>
                    <a:pt x="847" y="2827"/>
                    <a:pt x="723" y="2946"/>
                    <a:pt x="594" y="3064"/>
                  </a:cubicBezTo>
                  <a:cubicBezTo>
                    <a:pt x="548" y="3106"/>
                    <a:pt x="505" y="3135"/>
                    <a:pt x="463" y="3152"/>
                  </a:cubicBezTo>
                  <a:cubicBezTo>
                    <a:pt x="422" y="3170"/>
                    <a:pt x="386" y="3179"/>
                    <a:pt x="355" y="3179"/>
                  </a:cubicBezTo>
                  <a:cubicBezTo>
                    <a:pt x="314" y="3179"/>
                    <a:pt x="290" y="3165"/>
                    <a:pt x="282" y="3133"/>
                  </a:cubicBezTo>
                  <a:cubicBezTo>
                    <a:pt x="275" y="3102"/>
                    <a:pt x="270" y="3064"/>
                    <a:pt x="270" y="3017"/>
                  </a:cubicBezTo>
                  <a:cubicBezTo>
                    <a:pt x="281" y="2900"/>
                    <a:pt x="317" y="2756"/>
                    <a:pt x="378" y="2586"/>
                  </a:cubicBezTo>
                  <a:cubicBezTo>
                    <a:pt x="440" y="2416"/>
                    <a:pt x="509" y="2244"/>
                    <a:pt x="586" y="2068"/>
                  </a:cubicBezTo>
                  <a:cubicBezTo>
                    <a:pt x="689" y="1837"/>
                    <a:pt x="790" y="1631"/>
                    <a:pt x="888" y="1451"/>
                  </a:cubicBezTo>
                  <a:cubicBezTo>
                    <a:pt x="985" y="1271"/>
                    <a:pt x="1047" y="1161"/>
                    <a:pt x="1073" y="1119"/>
                  </a:cubicBezTo>
                  <a:cubicBezTo>
                    <a:pt x="1078" y="1109"/>
                    <a:pt x="1080" y="1099"/>
                    <a:pt x="1080" y="1089"/>
                  </a:cubicBezTo>
                  <a:lnTo>
                    <a:pt x="1080" y="1058"/>
                  </a:lnTo>
                  <a:cubicBezTo>
                    <a:pt x="1080" y="1001"/>
                    <a:pt x="1050" y="973"/>
                    <a:pt x="988" y="9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830;p36">
              <a:extLst>
                <a:ext uri="{FF2B5EF4-FFF2-40B4-BE49-F238E27FC236}">
                  <a16:creationId xmlns:a16="http://schemas.microsoft.com/office/drawing/2014/main" id="{4B7EAB0E-1262-7CD8-F2A5-A77AC1CBB10E}"/>
                </a:ext>
              </a:extLst>
            </p:cNvPr>
            <p:cNvSpPr/>
            <p:nvPr/>
          </p:nvSpPr>
          <p:spPr>
            <a:xfrm>
              <a:off x="1026428" y="1274833"/>
              <a:ext cx="82271" cy="83062"/>
            </a:xfrm>
            <a:custGeom>
              <a:avLst/>
              <a:gdLst/>
              <a:ahLst/>
              <a:cxnLst/>
              <a:rect l="l" t="t" r="r" b="b"/>
              <a:pathLst>
                <a:path w="2393" h="2416" extrusionOk="0">
                  <a:moveTo>
                    <a:pt x="1289" y="193"/>
                  </a:moveTo>
                  <a:cubicBezTo>
                    <a:pt x="1325" y="193"/>
                    <a:pt x="1367" y="204"/>
                    <a:pt x="1417" y="225"/>
                  </a:cubicBezTo>
                  <a:cubicBezTo>
                    <a:pt x="1465" y="245"/>
                    <a:pt x="1489" y="283"/>
                    <a:pt x="1489" y="340"/>
                  </a:cubicBezTo>
                  <a:cubicBezTo>
                    <a:pt x="1489" y="397"/>
                    <a:pt x="1468" y="458"/>
                    <a:pt x="1423" y="525"/>
                  </a:cubicBezTo>
                  <a:cubicBezTo>
                    <a:pt x="1380" y="593"/>
                    <a:pt x="1312" y="662"/>
                    <a:pt x="1220" y="733"/>
                  </a:cubicBezTo>
                  <a:cubicBezTo>
                    <a:pt x="1127" y="806"/>
                    <a:pt x="1009" y="875"/>
                    <a:pt x="864" y="941"/>
                  </a:cubicBezTo>
                  <a:cubicBezTo>
                    <a:pt x="720" y="1008"/>
                    <a:pt x="548" y="1068"/>
                    <a:pt x="348" y="1119"/>
                  </a:cubicBezTo>
                  <a:cubicBezTo>
                    <a:pt x="384" y="1037"/>
                    <a:pt x="435" y="941"/>
                    <a:pt x="502" y="834"/>
                  </a:cubicBezTo>
                  <a:cubicBezTo>
                    <a:pt x="568" y="726"/>
                    <a:pt x="643" y="624"/>
                    <a:pt x="726" y="529"/>
                  </a:cubicBezTo>
                  <a:cubicBezTo>
                    <a:pt x="807" y="434"/>
                    <a:pt x="897" y="354"/>
                    <a:pt x="992" y="290"/>
                  </a:cubicBezTo>
                  <a:cubicBezTo>
                    <a:pt x="1087" y="226"/>
                    <a:pt x="1186" y="193"/>
                    <a:pt x="1289" y="193"/>
                  </a:cubicBezTo>
                  <a:close/>
                  <a:moveTo>
                    <a:pt x="1289" y="0"/>
                  </a:moveTo>
                  <a:cubicBezTo>
                    <a:pt x="1119" y="0"/>
                    <a:pt x="957" y="63"/>
                    <a:pt x="803" y="186"/>
                  </a:cubicBezTo>
                  <a:cubicBezTo>
                    <a:pt x="649" y="309"/>
                    <a:pt x="511" y="461"/>
                    <a:pt x="390" y="641"/>
                  </a:cubicBezTo>
                  <a:cubicBezTo>
                    <a:pt x="269" y="821"/>
                    <a:pt x="174" y="1014"/>
                    <a:pt x="104" y="1220"/>
                  </a:cubicBezTo>
                  <a:cubicBezTo>
                    <a:pt x="35" y="1425"/>
                    <a:pt x="0" y="1609"/>
                    <a:pt x="0" y="1767"/>
                  </a:cubicBezTo>
                  <a:cubicBezTo>
                    <a:pt x="0" y="1937"/>
                    <a:pt x="45" y="2088"/>
                    <a:pt x="136" y="2219"/>
                  </a:cubicBezTo>
                  <a:cubicBezTo>
                    <a:pt x="225" y="2350"/>
                    <a:pt x="376" y="2416"/>
                    <a:pt x="587" y="2416"/>
                  </a:cubicBezTo>
                  <a:cubicBezTo>
                    <a:pt x="829" y="2416"/>
                    <a:pt x="1105" y="2313"/>
                    <a:pt x="1417" y="2107"/>
                  </a:cubicBezTo>
                  <a:cubicBezTo>
                    <a:pt x="1727" y="1902"/>
                    <a:pt x="2045" y="1611"/>
                    <a:pt x="2369" y="1235"/>
                  </a:cubicBezTo>
                  <a:cubicBezTo>
                    <a:pt x="2385" y="1220"/>
                    <a:pt x="2392" y="1200"/>
                    <a:pt x="2392" y="1174"/>
                  </a:cubicBezTo>
                  <a:cubicBezTo>
                    <a:pt x="2392" y="1153"/>
                    <a:pt x="2386" y="1131"/>
                    <a:pt x="2372" y="1108"/>
                  </a:cubicBezTo>
                  <a:cubicBezTo>
                    <a:pt x="2360" y="1084"/>
                    <a:pt x="2338" y="1073"/>
                    <a:pt x="2308" y="1073"/>
                  </a:cubicBezTo>
                  <a:cubicBezTo>
                    <a:pt x="2272" y="1073"/>
                    <a:pt x="2246" y="1083"/>
                    <a:pt x="2230" y="1103"/>
                  </a:cubicBezTo>
                  <a:cubicBezTo>
                    <a:pt x="1885" y="1500"/>
                    <a:pt x="1568" y="1785"/>
                    <a:pt x="1277" y="1961"/>
                  </a:cubicBezTo>
                  <a:cubicBezTo>
                    <a:pt x="986" y="2135"/>
                    <a:pt x="751" y="2222"/>
                    <a:pt x="572" y="2222"/>
                  </a:cubicBezTo>
                  <a:cubicBezTo>
                    <a:pt x="437" y="2222"/>
                    <a:pt x="341" y="2183"/>
                    <a:pt x="282" y="2103"/>
                  </a:cubicBezTo>
                  <a:cubicBezTo>
                    <a:pt x="223" y="2023"/>
                    <a:pt x="194" y="1917"/>
                    <a:pt x="194" y="1783"/>
                  </a:cubicBezTo>
                  <a:cubicBezTo>
                    <a:pt x="194" y="1649"/>
                    <a:pt x="216" y="1500"/>
                    <a:pt x="263" y="1335"/>
                  </a:cubicBezTo>
                  <a:cubicBezTo>
                    <a:pt x="741" y="1232"/>
                    <a:pt x="1097" y="1088"/>
                    <a:pt x="1332" y="900"/>
                  </a:cubicBezTo>
                  <a:cubicBezTo>
                    <a:pt x="1565" y="712"/>
                    <a:pt x="1683" y="528"/>
                    <a:pt x="1683" y="348"/>
                  </a:cubicBezTo>
                  <a:cubicBezTo>
                    <a:pt x="1683" y="239"/>
                    <a:pt x="1646" y="154"/>
                    <a:pt x="1574" y="93"/>
                  </a:cubicBezTo>
                  <a:cubicBezTo>
                    <a:pt x="1503" y="31"/>
                    <a:pt x="1407" y="0"/>
                    <a:pt x="1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831;p36">
              <a:extLst>
                <a:ext uri="{FF2B5EF4-FFF2-40B4-BE49-F238E27FC236}">
                  <a16:creationId xmlns:a16="http://schemas.microsoft.com/office/drawing/2014/main" id="{60232AB4-CC10-A5B6-5BF9-6047D613A8B6}"/>
                </a:ext>
              </a:extLst>
            </p:cNvPr>
            <p:cNvSpPr/>
            <p:nvPr/>
          </p:nvSpPr>
          <p:spPr>
            <a:xfrm>
              <a:off x="1077344" y="1271120"/>
              <a:ext cx="98705" cy="88632"/>
            </a:xfrm>
            <a:custGeom>
              <a:avLst/>
              <a:gdLst/>
              <a:ahLst/>
              <a:cxnLst/>
              <a:rect l="l" t="t" r="r" b="b"/>
              <a:pathLst>
                <a:path w="2871" h="2578" extrusionOk="0">
                  <a:moveTo>
                    <a:pt x="1420" y="626"/>
                  </a:moveTo>
                  <a:cubicBezTo>
                    <a:pt x="1420" y="774"/>
                    <a:pt x="1429" y="924"/>
                    <a:pt x="1447" y="1073"/>
                  </a:cubicBezTo>
                  <a:cubicBezTo>
                    <a:pt x="1465" y="1223"/>
                    <a:pt x="1475" y="1387"/>
                    <a:pt x="1475" y="1567"/>
                  </a:cubicBezTo>
                  <a:cubicBezTo>
                    <a:pt x="1475" y="1680"/>
                    <a:pt x="1467" y="1786"/>
                    <a:pt x="1451" y="1883"/>
                  </a:cubicBezTo>
                  <a:cubicBezTo>
                    <a:pt x="1436" y="1980"/>
                    <a:pt x="1409" y="2067"/>
                    <a:pt x="1370" y="2141"/>
                  </a:cubicBezTo>
                  <a:cubicBezTo>
                    <a:pt x="1332" y="2216"/>
                    <a:pt x="1280" y="2274"/>
                    <a:pt x="1216" y="2316"/>
                  </a:cubicBezTo>
                  <a:cubicBezTo>
                    <a:pt x="1152" y="2356"/>
                    <a:pt x="1070" y="2377"/>
                    <a:pt x="973" y="2377"/>
                  </a:cubicBezTo>
                  <a:cubicBezTo>
                    <a:pt x="809" y="2377"/>
                    <a:pt x="668" y="2347"/>
                    <a:pt x="553" y="2288"/>
                  </a:cubicBezTo>
                  <a:cubicBezTo>
                    <a:pt x="436" y="2229"/>
                    <a:pt x="327" y="2140"/>
                    <a:pt x="224" y="2022"/>
                  </a:cubicBezTo>
                  <a:cubicBezTo>
                    <a:pt x="348" y="1903"/>
                    <a:pt x="463" y="1787"/>
                    <a:pt x="572" y="1671"/>
                  </a:cubicBezTo>
                  <a:cubicBezTo>
                    <a:pt x="680" y="1556"/>
                    <a:pt x="777" y="1446"/>
                    <a:pt x="865" y="1343"/>
                  </a:cubicBezTo>
                  <a:cubicBezTo>
                    <a:pt x="1096" y="1065"/>
                    <a:pt x="1281" y="826"/>
                    <a:pt x="1420" y="626"/>
                  </a:cubicBezTo>
                  <a:close/>
                  <a:moveTo>
                    <a:pt x="1691" y="1"/>
                  </a:moveTo>
                  <a:cubicBezTo>
                    <a:pt x="1649" y="1"/>
                    <a:pt x="1613" y="19"/>
                    <a:pt x="1582" y="54"/>
                  </a:cubicBezTo>
                  <a:cubicBezTo>
                    <a:pt x="1552" y="90"/>
                    <a:pt x="1528" y="122"/>
                    <a:pt x="1513" y="147"/>
                  </a:cubicBezTo>
                  <a:cubicBezTo>
                    <a:pt x="1410" y="296"/>
                    <a:pt x="1296" y="461"/>
                    <a:pt x="1170" y="641"/>
                  </a:cubicBezTo>
                  <a:cubicBezTo>
                    <a:pt x="1043" y="821"/>
                    <a:pt x="906" y="998"/>
                    <a:pt x="757" y="1173"/>
                  </a:cubicBezTo>
                  <a:cubicBezTo>
                    <a:pt x="643" y="1308"/>
                    <a:pt x="526" y="1437"/>
                    <a:pt x="402" y="1562"/>
                  </a:cubicBezTo>
                  <a:cubicBezTo>
                    <a:pt x="279" y="1689"/>
                    <a:pt x="158" y="1812"/>
                    <a:pt x="40" y="1929"/>
                  </a:cubicBezTo>
                  <a:cubicBezTo>
                    <a:pt x="14" y="1955"/>
                    <a:pt x="0" y="1980"/>
                    <a:pt x="0" y="2006"/>
                  </a:cubicBezTo>
                  <a:cubicBezTo>
                    <a:pt x="0" y="2027"/>
                    <a:pt x="5" y="2043"/>
                    <a:pt x="12" y="2053"/>
                  </a:cubicBezTo>
                  <a:cubicBezTo>
                    <a:pt x="19" y="2063"/>
                    <a:pt x="26" y="2073"/>
                    <a:pt x="32" y="2083"/>
                  </a:cubicBezTo>
                  <a:cubicBezTo>
                    <a:pt x="139" y="2223"/>
                    <a:pt x="271" y="2339"/>
                    <a:pt x="425" y="2434"/>
                  </a:cubicBezTo>
                  <a:cubicBezTo>
                    <a:pt x="579" y="2530"/>
                    <a:pt x="752" y="2577"/>
                    <a:pt x="942" y="2577"/>
                  </a:cubicBezTo>
                  <a:cubicBezTo>
                    <a:pt x="1117" y="2577"/>
                    <a:pt x="1292" y="2540"/>
                    <a:pt x="1467" y="2466"/>
                  </a:cubicBezTo>
                  <a:cubicBezTo>
                    <a:pt x="1641" y="2391"/>
                    <a:pt x="1811" y="2293"/>
                    <a:pt x="1976" y="2173"/>
                  </a:cubicBezTo>
                  <a:cubicBezTo>
                    <a:pt x="2140" y="2052"/>
                    <a:pt x="2296" y="1918"/>
                    <a:pt x="2443" y="1771"/>
                  </a:cubicBezTo>
                  <a:cubicBezTo>
                    <a:pt x="2589" y="1625"/>
                    <a:pt x="2725" y="1482"/>
                    <a:pt x="2848" y="1343"/>
                  </a:cubicBezTo>
                  <a:cubicBezTo>
                    <a:pt x="2863" y="1328"/>
                    <a:pt x="2871" y="1304"/>
                    <a:pt x="2871" y="1274"/>
                  </a:cubicBezTo>
                  <a:cubicBezTo>
                    <a:pt x="2871" y="1248"/>
                    <a:pt x="2863" y="1226"/>
                    <a:pt x="2848" y="1208"/>
                  </a:cubicBezTo>
                  <a:cubicBezTo>
                    <a:pt x="2832" y="1190"/>
                    <a:pt x="2810" y="1181"/>
                    <a:pt x="2778" y="1181"/>
                  </a:cubicBezTo>
                  <a:cubicBezTo>
                    <a:pt x="2747" y="1181"/>
                    <a:pt x="2725" y="1191"/>
                    <a:pt x="2709" y="1211"/>
                  </a:cubicBezTo>
                  <a:cubicBezTo>
                    <a:pt x="2545" y="1392"/>
                    <a:pt x="2365" y="1575"/>
                    <a:pt x="2169" y="1760"/>
                  </a:cubicBezTo>
                  <a:cubicBezTo>
                    <a:pt x="1973" y="1945"/>
                    <a:pt x="1768" y="2094"/>
                    <a:pt x="1552" y="2207"/>
                  </a:cubicBezTo>
                  <a:cubicBezTo>
                    <a:pt x="1598" y="2115"/>
                    <a:pt x="1629" y="2012"/>
                    <a:pt x="1644" y="1899"/>
                  </a:cubicBezTo>
                  <a:cubicBezTo>
                    <a:pt x="1659" y="1786"/>
                    <a:pt x="1667" y="1670"/>
                    <a:pt x="1667" y="1551"/>
                  </a:cubicBezTo>
                  <a:cubicBezTo>
                    <a:pt x="1667" y="1403"/>
                    <a:pt x="1659" y="1252"/>
                    <a:pt x="1644" y="1100"/>
                  </a:cubicBezTo>
                  <a:cubicBezTo>
                    <a:pt x="1629" y="949"/>
                    <a:pt x="1621" y="784"/>
                    <a:pt x="1621" y="610"/>
                  </a:cubicBezTo>
                  <a:cubicBezTo>
                    <a:pt x="1621" y="538"/>
                    <a:pt x="1624" y="474"/>
                    <a:pt x="1629" y="417"/>
                  </a:cubicBezTo>
                  <a:cubicBezTo>
                    <a:pt x="1634" y="361"/>
                    <a:pt x="1647" y="312"/>
                    <a:pt x="1667" y="270"/>
                  </a:cubicBezTo>
                  <a:cubicBezTo>
                    <a:pt x="1687" y="244"/>
                    <a:pt x="1711" y="218"/>
                    <a:pt x="1736" y="190"/>
                  </a:cubicBezTo>
                  <a:cubicBezTo>
                    <a:pt x="1762" y="162"/>
                    <a:pt x="1776" y="132"/>
                    <a:pt x="1776" y="100"/>
                  </a:cubicBezTo>
                  <a:cubicBezTo>
                    <a:pt x="1776" y="75"/>
                    <a:pt x="1768" y="52"/>
                    <a:pt x="1752" y="31"/>
                  </a:cubicBezTo>
                  <a:cubicBezTo>
                    <a:pt x="1736" y="11"/>
                    <a:pt x="1716" y="1"/>
                    <a:pt x="16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832;p36">
              <a:extLst>
                <a:ext uri="{FF2B5EF4-FFF2-40B4-BE49-F238E27FC236}">
                  <a16:creationId xmlns:a16="http://schemas.microsoft.com/office/drawing/2014/main" id="{11B5D146-C31C-0B21-A361-D05CF15ADCEF}"/>
                </a:ext>
              </a:extLst>
            </p:cNvPr>
            <p:cNvSpPr/>
            <p:nvPr/>
          </p:nvSpPr>
          <p:spPr>
            <a:xfrm>
              <a:off x="1267980" y="918521"/>
              <a:ext cx="184758" cy="811196"/>
            </a:xfrm>
            <a:custGeom>
              <a:avLst/>
              <a:gdLst/>
              <a:ahLst/>
              <a:cxnLst/>
              <a:rect l="l" t="t" r="r" b="b"/>
              <a:pathLst>
                <a:path w="5374" h="23595" extrusionOk="0">
                  <a:moveTo>
                    <a:pt x="1406" y="1"/>
                  </a:moveTo>
                  <a:lnTo>
                    <a:pt x="1" y="23595"/>
                  </a:lnTo>
                  <a:lnTo>
                    <a:pt x="5373" y="23595"/>
                  </a:lnTo>
                  <a:lnTo>
                    <a:pt x="3036" y="20"/>
                  </a:lnTo>
                  <a:lnTo>
                    <a:pt x="14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833;p36">
              <a:extLst>
                <a:ext uri="{FF2B5EF4-FFF2-40B4-BE49-F238E27FC236}">
                  <a16:creationId xmlns:a16="http://schemas.microsoft.com/office/drawing/2014/main" id="{641E6181-0EE0-4C32-D6AC-C10C42D95916}"/>
                </a:ext>
              </a:extLst>
            </p:cNvPr>
            <p:cNvSpPr/>
            <p:nvPr/>
          </p:nvSpPr>
          <p:spPr>
            <a:xfrm>
              <a:off x="1267980" y="923059"/>
              <a:ext cx="96023" cy="806658"/>
            </a:xfrm>
            <a:custGeom>
              <a:avLst/>
              <a:gdLst/>
              <a:ahLst/>
              <a:cxnLst/>
              <a:rect l="l" t="t" r="r" b="b"/>
              <a:pathLst>
                <a:path w="2793" h="23463" fill="none" extrusionOk="0">
                  <a:moveTo>
                    <a:pt x="2227" y="1"/>
                  </a:moveTo>
                  <a:lnTo>
                    <a:pt x="2792" y="20506"/>
                  </a:lnTo>
                  <a:lnTo>
                    <a:pt x="1" y="23463"/>
                  </a:lnTo>
                </a:path>
              </a:pathLst>
            </a:custGeom>
            <a:noFill/>
            <a:ln w="27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834;p36">
              <a:extLst>
                <a:ext uri="{FF2B5EF4-FFF2-40B4-BE49-F238E27FC236}">
                  <a16:creationId xmlns:a16="http://schemas.microsoft.com/office/drawing/2014/main" id="{4E28540D-F095-F4C1-C56E-F074517BDDB1}"/>
                </a:ext>
              </a:extLst>
            </p:cNvPr>
            <p:cNvSpPr/>
            <p:nvPr/>
          </p:nvSpPr>
          <p:spPr>
            <a:xfrm>
              <a:off x="1363969" y="1628052"/>
              <a:ext cx="88735" cy="101662"/>
            </a:xfrm>
            <a:custGeom>
              <a:avLst/>
              <a:gdLst/>
              <a:ahLst/>
              <a:cxnLst/>
              <a:rect l="l" t="t" r="r" b="b"/>
              <a:pathLst>
                <a:path w="2581" h="2957" fill="none" extrusionOk="0">
                  <a:moveTo>
                    <a:pt x="2580" y="2957"/>
                  </a:moveTo>
                  <a:lnTo>
                    <a:pt x="0" y="0"/>
                  </a:lnTo>
                </a:path>
              </a:pathLst>
            </a:custGeom>
            <a:noFill/>
            <a:ln w="27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835;p36">
              <a:extLst>
                <a:ext uri="{FF2B5EF4-FFF2-40B4-BE49-F238E27FC236}">
                  <a16:creationId xmlns:a16="http://schemas.microsoft.com/office/drawing/2014/main" id="{424B1C42-BDC6-EC3B-5B06-B749460F4261}"/>
                </a:ext>
              </a:extLst>
            </p:cNvPr>
            <p:cNvSpPr/>
            <p:nvPr/>
          </p:nvSpPr>
          <p:spPr>
            <a:xfrm>
              <a:off x="1143044" y="252618"/>
              <a:ext cx="134976" cy="132947"/>
            </a:xfrm>
            <a:custGeom>
              <a:avLst/>
              <a:gdLst/>
              <a:ahLst/>
              <a:cxnLst/>
              <a:rect l="l" t="t" r="r" b="b"/>
              <a:pathLst>
                <a:path w="3926" h="3867" extrusionOk="0">
                  <a:moveTo>
                    <a:pt x="1964" y="0"/>
                  </a:moveTo>
                  <a:cubicBezTo>
                    <a:pt x="1912" y="0"/>
                    <a:pt x="1860" y="29"/>
                    <a:pt x="1839" y="87"/>
                  </a:cubicBezTo>
                  <a:lnTo>
                    <a:pt x="1406" y="1297"/>
                  </a:lnTo>
                  <a:cubicBezTo>
                    <a:pt x="1394" y="1334"/>
                    <a:pt x="1364" y="1363"/>
                    <a:pt x="1327" y="1376"/>
                  </a:cubicBezTo>
                  <a:lnTo>
                    <a:pt x="117" y="1809"/>
                  </a:lnTo>
                  <a:cubicBezTo>
                    <a:pt x="1" y="1851"/>
                    <a:pt x="1" y="2015"/>
                    <a:pt x="117" y="2058"/>
                  </a:cubicBezTo>
                  <a:lnTo>
                    <a:pt x="1327" y="2491"/>
                  </a:lnTo>
                  <a:cubicBezTo>
                    <a:pt x="1364" y="2504"/>
                    <a:pt x="1394" y="2533"/>
                    <a:pt x="1406" y="2570"/>
                  </a:cubicBezTo>
                  <a:lnTo>
                    <a:pt x="1839" y="3779"/>
                  </a:lnTo>
                  <a:cubicBezTo>
                    <a:pt x="1860" y="3838"/>
                    <a:pt x="1912" y="3867"/>
                    <a:pt x="1964" y="3867"/>
                  </a:cubicBezTo>
                  <a:cubicBezTo>
                    <a:pt x="2016" y="3867"/>
                    <a:pt x="2067" y="3838"/>
                    <a:pt x="2088" y="3779"/>
                  </a:cubicBezTo>
                  <a:lnTo>
                    <a:pt x="2520" y="2570"/>
                  </a:lnTo>
                  <a:cubicBezTo>
                    <a:pt x="2534" y="2533"/>
                    <a:pt x="2563" y="2504"/>
                    <a:pt x="2600" y="2491"/>
                  </a:cubicBezTo>
                  <a:lnTo>
                    <a:pt x="3809" y="2058"/>
                  </a:lnTo>
                  <a:cubicBezTo>
                    <a:pt x="3926" y="2015"/>
                    <a:pt x="3926" y="1851"/>
                    <a:pt x="3809" y="1809"/>
                  </a:cubicBezTo>
                  <a:lnTo>
                    <a:pt x="2600" y="1376"/>
                  </a:lnTo>
                  <a:cubicBezTo>
                    <a:pt x="2563" y="1363"/>
                    <a:pt x="2534" y="1334"/>
                    <a:pt x="2520" y="1297"/>
                  </a:cubicBezTo>
                  <a:lnTo>
                    <a:pt x="2088" y="87"/>
                  </a:lnTo>
                  <a:cubicBezTo>
                    <a:pt x="2067" y="29"/>
                    <a:pt x="2016" y="0"/>
                    <a:pt x="19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836;p36">
              <a:extLst>
                <a:ext uri="{FF2B5EF4-FFF2-40B4-BE49-F238E27FC236}">
                  <a16:creationId xmlns:a16="http://schemas.microsoft.com/office/drawing/2014/main" id="{2381B837-1FD4-A514-CA35-1F00883D2088}"/>
                </a:ext>
              </a:extLst>
            </p:cNvPr>
            <p:cNvSpPr/>
            <p:nvPr/>
          </p:nvSpPr>
          <p:spPr>
            <a:xfrm>
              <a:off x="1315493" y="961048"/>
              <a:ext cx="135010" cy="132982"/>
            </a:xfrm>
            <a:custGeom>
              <a:avLst/>
              <a:gdLst/>
              <a:ahLst/>
              <a:cxnLst/>
              <a:rect l="l" t="t" r="r" b="b"/>
              <a:pathLst>
                <a:path w="3927" h="3868" extrusionOk="0">
                  <a:moveTo>
                    <a:pt x="1963" y="0"/>
                  </a:moveTo>
                  <a:cubicBezTo>
                    <a:pt x="1912" y="0"/>
                    <a:pt x="1860" y="30"/>
                    <a:pt x="1838" y="88"/>
                  </a:cubicBezTo>
                  <a:lnTo>
                    <a:pt x="1407" y="1298"/>
                  </a:lnTo>
                  <a:cubicBezTo>
                    <a:pt x="1393" y="1335"/>
                    <a:pt x="1363" y="1364"/>
                    <a:pt x="1326" y="1377"/>
                  </a:cubicBezTo>
                  <a:lnTo>
                    <a:pt x="117" y="1810"/>
                  </a:lnTo>
                  <a:cubicBezTo>
                    <a:pt x="1" y="1851"/>
                    <a:pt x="1" y="2017"/>
                    <a:pt x="117" y="2059"/>
                  </a:cubicBezTo>
                  <a:lnTo>
                    <a:pt x="1326" y="2491"/>
                  </a:lnTo>
                  <a:cubicBezTo>
                    <a:pt x="1363" y="2504"/>
                    <a:pt x="1393" y="2534"/>
                    <a:pt x="1407" y="2571"/>
                  </a:cubicBezTo>
                  <a:lnTo>
                    <a:pt x="1838" y="3781"/>
                  </a:lnTo>
                  <a:cubicBezTo>
                    <a:pt x="1860" y="3839"/>
                    <a:pt x="1912" y="3868"/>
                    <a:pt x="1963" y="3868"/>
                  </a:cubicBezTo>
                  <a:cubicBezTo>
                    <a:pt x="2015" y="3868"/>
                    <a:pt x="2067" y="3839"/>
                    <a:pt x="2088" y="3781"/>
                  </a:cubicBezTo>
                  <a:lnTo>
                    <a:pt x="2520" y="2571"/>
                  </a:lnTo>
                  <a:cubicBezTo>
                    <a:pt x="2534" y="2534"/>
                    <a:pt x="2563" y="2504"/>
                    <a:pt x="2600" y="2491"/>
                  </a:cubicBezTo>
                  <a:lnTo>
                    <a:pt x="3809" y="2059"/>
                  </a:lnTo>
                  <a:cubicBezTo>
                    <a:pt x="3926" y="2017"/>
                    <a:pt x="3926" y="1851"/>
                    <a:pt x="3809" y="1810"/>
                  </a:cubicBezTo>
                  <a:lnTo>
                    <a:pt x="2600" y="1377"/>
                  </a:lnTo>
                  <a:cubicBezTo>
                    <a:pt x="2563" y="1364"/>
                    <a:pt x="2534" y="1335"/>
                    <a:pt x="2520" y="1298"/>
                  </a:cubicBezTo>
                  <a:lnTo>
                    <a:pt x="2088" y="88"/>
                  </a:lnTo>
                  <a:cubicBezTo>
                    <a:pt x="2067" y="30"/>
                    <a:pt x="2015" y="0"/>
                    <a:pt x="19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837;p36">
              <a:extLst>
                <a:ext uri="{FF2B5EF4-FFF2-40B4-BE49-F238E27FC236}">
                  <a16:creationId xmlns:a16="http://schemas.microsoft.com/office/drawing/2014/main" id="{AB82872E-299B-217A-E7F1-BB2B3AF00451}"/>
                </a:ext>
              </a:extLst>
            </p:cNvPr>
            <p:cNvSpPr/>
            <p:nvPr/>
          </p:nvSpPr>
          <p:spPr>
            <a:xfrm>
              <a:off x="375411" y="794169"/>
              <a:ext cx="134976" cy="132947"/>
            </a:xfrm>
            <a:custGeom>
              <a:avLst/>
              <a:gdLst/>
              <a:ahLst/>
              <a:cxnLst/>
              <a:rect l="l" t="t" r="r" b="b"/>
              <a:pathLst>
                <a:path w="3926" h="3867" extrusionOk="0">
                  <a:moveTo>
                    <a:pt x="1962" y="0"/>
                  </a:moveTo>
                  <a:cubicBezTo>
                    <a:pt x="1910" y="0"/>
                    <a:pt x="1859" y="29"/>
                    <a:pt x="1838" y="88"/>
                  </a:cubicBezTo>
                  <a:lnTo>
                    <a:pt x="1405" y="1297"/>
                  </a:lnTo>
                  <a:cubicBezTo>
                    <a:pt x="1392" y="1334"/>
                    <a:pt x="1363" y="1363"/>
                    <a:pt x="1326" y="1376"/>
                  </a:cubicBezTo>
                  <a:lnTo>
                    <a:pt x="117" y="1809"/>
                  </a:lnTo>
                  <a:cubicBezTo>
                    <a:pt x="0" y="1852"/>
                    <a:pt x="0" y="2016"/>
                    <a:pt x="117" y="2058"/>
                  </a:cubicBezTo>
                  <a:lnTo>
                    <a:pt x="1326" y="2491"/>
                  </a:lnTo>
                  <a:cubicBezTo>
                    <a:pt x="1363" y="2504"/>
                    <a:pt x="1392" y="2533"/>
                    <a:pt x="1405" y="2570"/>
                  </a:cubicBezTo>
                  <a:lnTo>
                    <a:pt x="1838" y="3780"/>
                  </a:lnTo>
                  <a:cubicBezTo>
                    <a:pt x="1859" y="3838"/>
                    <a:pt x="1910" y="3867"/>
                    <a:pt x="1962" y="3867"/>
                  </a:cubicBezTo>
                  <a:cubicBezTo>
                    <a:pt x="2014" y="3867"/>
                    <a:pt x="2066" y="3838"/>
                    <a:pt x="2087" y="3780"/>
                  </a:cubicBezTo>
                  <a:lnTo>
                    <a:pt x="2520" y="2570"/>
                  </a:lnTo>
                  <a:cubicBezTo>
                    <a:pt x="2533" y="2533"/>
                    <a:pt x="2562" y="2504"/>
                    <a:pt x="2599" y="2491"/>
                  </a:cubicBezTo>
                  <a:lnTo>
                    <a:pt x="3809" y="2058"/>
                  </a:lnTo>
                  <a:cubicBezTo>
                    <a:pt x="3925" y="2016"/>
                    <a:pt x="3925" y="1852"/>
                    <a:pt x="3809" y="1809"/>
                  </a:cubicBezTo>
                  <a:lnTo>
                    <a:pt x="2599" y="1376"/>
                  </a:lnTo>
                  <a:cubicBezTo>
                    <a:pt x="2562" y="1363"/>
                    <a:pt x="2533" y="1334"/>
                    <a:pt x="2520" y="1297"/>
                  </a:cubicBezTo>
                  <a:lnTo>
                    <a:pt x="2087" y="88"/>
                  </a:lnTo>
                  <a:cubicBezTo>
                    <a:pt x="2066" y="29"/>
                    <a:pt x="2014" y="0"/>
                    <a:pt x="19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838;p36">
            <a:extLst>
              <a:ext uri="{FF2B5EF4-FFF2-40B4-BE49-F238E27FC236}">
                <a16:creationId xmlns:a16="http://schemas.microsoft.com/office/drawing/2014/main" id="{F72E8229-848B-AEA9-CFC9-6FE8F34BD9EB}"/>
              </a:ext>
            </a:extLst>
          </p:cNvPr>
          <p:cNvGrpSpPr/>
          <p:nvPr/>
        </p:nvGrpSpPr>
        <p:grpSpPr>
          <a:xfrm>
            <a:off x="5504599" y="3142313"/>
            <a:ext cx="542894" cy="566547"/>
            <a:chOff x="2352320" y="3622432"/>
            <a:chExt cx="542894" cy="566547"/>
          </a:xfrm>
        </p:grpSpPr>
        <p:sp>
          <p:nvSpPr>
            <p:cNvPr id="108" name="Google Shape;839;p36">
              <a:extLst>
                <a:ext uri="{FF2B5EF4-FFF2-40B4-BE49-F238E27FC236}">
                  <a16:creationId xmlns:a16="http://schemas.microsoft.com/office/drawing/2014/main" id="{0CB49A4E-5648-D2C7-C649-AB65F6B7516F}"/>
                </a:ext>
              </a:extLst>
            </p:cNvPr>
            <p:cNvSpPr/>
            <p:nvPr/>
          </p:nvSpPr>
          <p:spPr>
            <a:xfrm>
              <a:off x="2352320" y="3622432"/>
              <a:ext cx="404412" cy="373264"/>
            </a:xfrm>
            <a:custGeom>
              <a:avLst/>
              <a:gdLst/>
              <a:ahLst/>
              <a:cxnLst/>
              <a:rect l="l" t="t" r="r" b="b"/>
              <a:pathLst>
                <a:path w="11763" h="10857" extrusionOk="0">
                  <a:moveTo>
                    <a:pt x="10040" y="0"/>
                  </a:moveTo>
                  <a:cubicBezTo>
                    <a:pt x="10018" y="0"/>
                    <a:pt x="9995" y="2"/>
                    <a:pt x="9972" y="5"/>
                  </a:cubicBezTo>
                  <a:cubicBezTo>
                    <a:pt x="8157" y="272"/>
                    <a:pt x="10206" y="10451"/>
                    <a:pt x="10206" y="10451"/>
                  </a:cubicBezTo>
                  <a:cubicBezTo>
                    <a:pt x="10206" y="10451"/>
                    <a:pt x="7704" y="788"/>
                    <a:pt x="6079" y="788"/>
                  </a:cubicBezTo>
                  <a:cubicBezTo>
                    <a:pt x="6030" y="788"/>
                    <a:pt x="5981" y="797"/>
                    <a:pt x="5934" y="816"/>
                  </a:cubicBezTo>
                  <a:cubicBezTo>
                    <a:pt x="4317" y="1440"/>
                    <a:pt x="9870" y="10686"/>
                    <a:pt x="9870" y="10686"/>
                  </a:cubicBezTo>
                  <a:cubicBezTo>
                    <a:pt x="9870" y="10686"/>
                    <a:pt x="2820" y="3897"/>
                    <a:pt x="1281" y="3897"/>
                  </a:cubicBezTo>
                  <a:cubicBezTo>
                    <a:pt x="1220" y="3897"/>
                    <a:pt x="1168" y="3908"/>
                    <a:pt x="1125" y="3930"/>
                  </a:cubicBezTo>
                  <a:cubicBezTo>
                    <a:pt x="0" y="4513"/>
                    <a:pt x="9732" y="10857"/>
                    <a:pt x="9732" y="10857"/>
                  </a:cubicBezTo>
                  <a:lnTo>
                    <a:pt x="10765" y="10279"/>
                  </a:lnTo>
                  <a:cubicBezTo>
                    <a:pt x="10765" y="10279"/>
                    <a:pt x="11762" y="0"/>
                    <a:pt x="100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840;p36">
              <a:extLst>
                <a:ext uri="{FF2B5EF4-FFF2-40B4-BE49-F238E27FC236}">
                  <a16:creationId xmlns:a16="http://schemas.microsoft.com/office/drawing/2014/main" id="{6F0846A6-9E0A-C3EA-1957-946E7A87F8F8}"/>
                </a:ext>
              </a:extLst>
            </p:cNvPr>
            <p:cNvSpPr/>
            <p:nvPr/>
          </p:nvSpPr>
          <p:spPr>
            <a:xfrm>
              <a:off x="2577061" y="3927828"/>
              <a:ext cx="318153" cy="261150"/>
            </a:xfrm>
            <a:custGeom>
              <a:avLst/>
              <a:gdLst/>
              <a:ahLst/>
              <a:cxnLst/>
              <a:rect l="l" t="t" r="r" b="b"/>
              <a:pathLst>
                <a:path w="9254" h="7596" extrusionOk="0">
                  <a:moveTo>
                    <a:pt x="6785" y="0"/>
                  </a:moveTo>
                  <a:cubicBezTo>
                    <a:pt x="4894" y="0"/>
                    <a:pt x="3183" y="937"/>
                    <a:pt x="1826" y="2182"/>
                  </a:cubicBezTo>
                  <a:cubicBezTo>
                    <a:pt x="1092" y="2853"/>
                    <a:pt x="470" y="3674"/>
                    <a:pt x="172" y="4623"/>
                  </a:cubicBezTo>
                  <a:cubicBezTo>
                    <a:pt x="65" y="4970"/>
                    <a:pt x="0" y="5333"/>
                    <a:pt x="48" y="5692"/>
                  </a:cubicBezTo>
                  <a:cubicBezTo>
                    <a:pt x="139" y="6429"/>
                    <a:pt x="700" y="7056"/>
                    <a:pt x="1381" y="7353"/>
                  </a:cubicBezTo>
                  <a:cubicBezTo>
                    <a:pt x="1770" y="7523"/>
                    <a:pt x="2192" y="7595"/>
                    <a:pt x="2616" y="7595"/>
                  </a:cubicBezTo>
                  <a:cubicBezTo>
                    <a:pt x="2936" y="7595"/>
                    <a:pt x="3257" y="7554"/>
                    <a:pt x="3568" y="7483"/>
                  </a:cubicBezTo>
                  <a:cubicBezTo>
                    <a:pt x="4159" y="7350"/>
                    <a:pt x="4724" y="7110"/>
                    <a:pt x="5323" y="7028"/>
                  </a:cubicBezTo>
                  <a:cubicBezTo>
                    <a:pt x="5441" y="7012"/>
                    <a:pt x="5561" y="7003"/>
                    <a:pt x="5682" y="7003"/>
                  </a:cubicBezTo>
                  <a:cubicBezTo>
                    <a:pt x="6176" y="7003"/>
                    <a:pt x="6673" y="7146"/>
                    <a:pt x="6997" y="7509"/>
                  </a:cubicBezTo>
                  <a:cubicBezTo>
                    <a:pt x="6686" y="7089"/>
                    <a:pt x="6735" y="6487"/>
                    <a:pt x="6969" y="6021"/>
                  </a:cubicBezTo>
                  <a:cubicBezTo>
                    <a:pt x="7202" y="5551"/>
                    <a:pt x="7588" y="5182"/>
                    <a:pt x="7944" y="4799"/>
                  </a:cubicBezTo>
                  <a:cubicBezTo>
                    <a:pt x="8312" y="4400"/>
                    <a:pt x="8660" y="3970"/>
                    <a:pt x="8906" y="3490"/>
                  </a:cubicBezTo>
                  <a:cubicBezTo>
                    <a:pt x="8935" y="3432"/>
                    <a:pt x="8965" y="3373"/>
                    <a:pt x="8991" y="3312"/>
                  </a:cubicBezTo>
                  <a:cubicBezTo>
                    <a:pt x="9031" y="3230"/>
                    <a:pt x="9064" y="3144"/>
                    <a:pt x="9094" y="3059"/>
                  </a:cubicBezTo>
                  <a:cubicBezTo>
                    <a:pt x="9181" y="2808"/>
                    <a:pt x="9236" y="2538"/>
                    <a:pt x="9249" y="2268"/>
                  </a:cubicBezTo>
                  <a:cubicBezTo>
                    <a:pt x="9253" y="2224"/>
                    <a:pt x="9254" y="2180"/>
                    <a:pt x="9253" y="2136"/>
                  </a:cubicBezTo>
                  <a:cubicBezTo>
                    <a:pt x="9253" y="1930"/>
                    <a:pt x="9227" y="1727"/>
                    <a:pt x="9170" y="1532"/>
                  </a:cubicBezTo>
                  <a:cubicBezTo>
                    <a:pt x="9162" y="1496"/>
                    <a:pt x="9149" y="1459"/>
                    <a:pt x="9137" y="1421"/>
                  </a:cubicBezTo>
                  <a:cubicBezTo>
                    <a:pt x="9090" y="1285"/>
                    <a:pt x="9029" y="1156"/>
                    <a:pt x="8953" y="1035"/>
                  </a:cubicBezTo>
                  <a:cubicBezTo>
                    <a:pt x="8524" y="348"/>
                    <a:pt x="7672" y="16"/>
                    <a:pt x="6862" y="1"/>
                  </a:cubicBezTo>
                  <a:cubicBezTo>
                    <a:pt x="6836" y="1"/>
                    <a:pt x="6810" y="0"/>
                    <a:pt x="6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841;p36">
              <a:extLst>
                <a:ext uri="{FF2B5EF4-FFF2-40B4-BE49-F238E27FC236}">
                  <a16:creationId xmlns:a16="http://schemas.microsoft.com/office/drawing/2014/main" id="{53C07451-EB43-C11C-988D-AC45790878DF}"/>
                </a:ext>
              </a:extLst>
            </p:cNvPr>
            <p:cNvSpPr/>
            <p:nvPr/>
          </p:nvSpPr>
          <p:spPr>
            <a:xfrm>
              <a:off x="2759343" y="3976647"/>
              <a:ext cx="132982" cy="76805"/>
            </a:xfrm>
            <a:custGeom>
              <a:avLst/>
              <a:gdLst/>
              <a:ahLst/>
              <a:cxnLst/>
              <a:rect l="l" t="t" r="r" b="b"/>
              <a:pathLst>
                <a:path w="3868" h="2234" extrusionOk="0">
                  <a:moveTo>
                    <a:pt x="3835" y="1"/>
                  </a:moveTo>
                  <a:lnTo>
                    <a:pt x="37" y="2128"/>
                  </a:lnTo>
                  <a:cubicBezTo>
                    <a:pt x="10" y="2142"/>
                    <a:pt x="0" y="2177"/>
                    <a:pt x="16" y="2205"/>
                  </a:cubicBezTo>
                  <a:cubicBezTo>
                    <a:pt x="26" y="2223"/>
                    <a:pt x="45" y="2234"/>
                    <a:pt x="65" y="2234"/>
                  </a:cubicBezTo>
                  <a:cubicBezTo>
                    <a:pt x="74" y="2234"/>
                    <a:pt x="84" y="2231"/>
                    <a:pt x="93" y="2226"/>
                  </a:cubicBezTo>
                  <a:lnTo>
                    <a:pt x="3868" y="112"/>
                  </a:lnTo>
                  <a:cubicBezTo>
                    <a:pt x="3860" y="76"/>
                    <a:pt x="3847" y="39"/>
                    <a:pt x="3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842;p36">
              <a:extLst>
                <a:ext uri="{FF2B5EF4-FFF2-40B4-BE49-F238E27FC236}">
                  <a16:creationId xmlns:a16="http://schemas.microsoft.com/office/drawing/2014/main" id="{F2B37DD4-0FAE-EB5B-797D-A8F722318B8D}"/>
                </a:ext>
              </a:extLst>
            </p:cNvPr>
            <p:cNvSpPr/>
            <p:nvPr/>
          </p:nvSpPr>
          <p:spPr>
            <a:xfrm>
              <a:off x="2769932" y="4001263"/>
              <a:ext cx="125281" cy="73057"/>
            </a:xfrm>
            <a:custGeom>
              <a:avLst/>
              <a:gdLst/>
              <a:ahLst/>
              <a:cxnLst/>
              <a:rect l="l" t="t" r="r" b="b"/>
              <a:pathLst>
                <a:path w="3644" h="2125" extrusionOk="0">
                  <a:moveTo>
                    <a:pt x="3643" y="0"/>
                  </a:moveTo>
                  <a:lnTo>
                    <a:pt x="39" y="2019"/>
                  </a:lnTo>
                  <a:cubicBezTo>
                    <a:pt x="11" y="2034"/>
                    <a:pt x="1" y="2068"/>
                    <a:pt x="16" y="2096"/>
                  </a:cubicBezTo>
                  <a:cubicBezTo>
                    <a:pt x="27" y="2115"/>
                    <a:pt x="45" y="2125"/>
                    <a:pt x="65" y="2125"/>
                  </a:cubicBezTo>
                  <a:cubicBezTo>
                    <a:pt x="74" y="2125"/>
                    <a:pt x="84" y="2122"/>
                    <a:pt x="93" y="2117"/>
                  </a:cubicBezTo>
                  <a:lnTo>
                    <a:pt x="3639" y="132"/>
                  </a:lnTo>
                  <a:cubicBezTo>
                    <a:pt x="3643" y="88"/>
                    <a:pt x="3644" y="44"/>
                    <a:pt x="3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843;p36">
              <a:extLst>
                <a:ext uri="{FF2B5EF4-FFF2-40B4-BE49-F238E27FC236}">
                  <a16:creationId xmlns:a16="http://schemas.microsoft.com/office/drawing/2014/main" id="{CA79AD99-E4E6-DB9A-57DE-FC1E6B7CFCF7}"/>
                </a:ext>
              </a:extLst>
            </p:cNvPr>
            <p:cNvSpPr/>
            <p:nvPr/>
          </p:nvSpPr>
          <p:spPr>
            <a:xfrm>
              <a:off x="2801390" y="4041694"/>
              <a:ext cx="84781" cy="50435"/>
            </a:xfrm>
            <a:custGeom>
              <a:avLst/>
              <a:gdLst/>
              <a:ahLst/>
              <a:cxnLst/>
              <a:rect l="l" t="t" r="r" b="b"/>
              <a:pathLst>
                <a:path w="2466" h="1467" extrusionOk="0">
                  <a:moveTo>
                    <a:pt x="2466" y="0"/>
                  </a:moveTo>
                  <a:lnTo>
                    <a:pt x="37" y="1360"/>
                  </a:lnTo>
                  <a:cubicBezTo>
                    <a:pt x="10" y="1376"/>
                    <a:pt x="0" y="1410"/>
                    <a:pt x="16" y="1438"/>
                  </a:cubicBezTo>
                  <a:cubicBezTo>
                    <a:pt x="26" y="1456"/>
                    <a:pt x="45" y="1466"/>
                    <a:pt x="64" y="1466"/>
                  </a:cubicBezTo>
                  <a:cubicBezTo>
                    <a:pt x="74" y="1466"/>
                    <a:pt x="84" y="1464"/>
                    <a:pt x="93" y="1459"/>
                  </a:cubicBezTo>
                  <a:lnTo>
                    <a:pt x="2381" y="178"/>
                  </a:lnTo>
                  <a:cubicBezTo>
                    <a:pt x="2410" y="120"/>
                    <a:pt x="2440" y="61"/>
                    <a:pt x="24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844;p36">
            <a:extLst>
              <a:ext uri="{FF2B5EF4-FFF2-40B4-BE49-F238E27FC236}">
                <a16:creationId xmlns:a16="http://schemas.microsoft.com/office/drawing/2014/main" id="{90F572B8-03FB-6CF6-6FB5-05A1780CC190}"/>
              </a:ext>
            </a:extLst>
          </p:cNvPr>
          <p:cNvGrpSpPr/>
          <p:nvPr/>
        </p:nvGrpSpPr>
        <p:grpSpPr>
          <a:xfrm rot="2545833">
            <a:off x="792300" y="652049"/>
            <a:ext cx="472797" cy="730339"/>
            <a:chOff x="2942265" y="3540319"/>
            <a:chExt cx="472794" cy="730334"/>
          </a:xfrm>
        </p:grpSpPr>
        <p:sp>
          <p:nvSpPr>
            <p:cNvPr id="114" name="Google Shape;845;p36">
              <a:extLst>
                <a:ext uri="{FF2B5EF4-FFF2-40B4-BE49-F238E27FC236}">
                  <a16:creationId xmlns:a16="http://schemas.microsoft.com/office/drawing/2014/main" id="{4E751FBA-A1DE-5526-9090-43C0132C2F35}"/>
                </a:ext>
              </a:extLst>
            </p:cNvPr>
            <p:cNvSpPr/>
            <p:nvPr/>
          </p:nvSpPr>
          <p:spPr>
            <a:xfrm>
              <a:off x="2942265" y="3540319"/>
              <a:ext cx="472794" cy="730334"/>
            </a:xfrm>
            <a:custGeom>
              <a:avLst/>
              <a:gdLst/>
              <a:ahLst/>
              <a:cxnLst/>
              <a:rect l="l" t="t" r="r" b="b"/>
              <a:pathLst>
                <a:path w="13752" h="21243" extrusionOk="0">
                  <a:moveTo>
                    <a:pt x="4009" y="1"/>
                  </a:moveTo>
                  <a:cubicBezTo>
                    <a:pt x="3874" y="1"/>
                    <a:pt x="3739" y="11"/>
                    <a:pt x="3602" y="33"/>
                  </a:cubicBezTo>
                  <a:cubicBezTo>
                    <a:pt x="3514" y="46"/>
                    <a:pt x="3425" y="67"/>
                    <a:pt x="3343" y="92"/>
                  </a:cubicBezTo>
                  <a:cubicBezTo>
                    <a:pt x="3284" y="106"/>
                    <a:pt x="3230" y="124"/>
                    <a:pt x="3173" y="141"/>
                  </a:cubicBezTo>
                  <a:cubicBezTo>
                    <a:pt x="2255" y="462"/>
                    <a:pt x="1541" y="1294"/>
                    <a:pt x="1216" y="2223"/>
                  </a:cubicBezTo>
                  <a:cubicBezTo>
                    <a:pt x="839" y="3294"/>
                    <a:pt x="905" y="4469"/>
                    <a:pt x="1114" y="5583"/>
                  </a:cubicBezTo>
                  <a:cubicBezTo>
                    <a:pt x="1140" y="5712"/>
                    <a:pt x="1164" y="5840"/>
                    <a:pt x="1189" y="5969"/>
                  </a:cubicBezTo>
                  <a:cubicBezTo>
                    <a:pt x="1202" y="6037"/>
                    <a:pt x="1216" y="6104"/>
                    <a:pt x="1227" y="6172"/>
                  </a:cubicBezTo>
                  <a:lnTo>
                    <a:pt x="1227" y="6174"/>
                  </a:lnTo>
                  <a:cubicBezTo>
                    <a:pt x="1315" y="6667"/>
                    <a:pt x="1369" y="7161"/>
                    <a:pt x="1231" y="7638"/>
                  </a:cubicBezTo>
                  <a:cubicBezTo>
                    <a:pt x="1089" y="8136"/>
                    <a:pt x="754" y="8551"/>
                    <a:pt x="517" y="9010"/>
                  </a:cubicBezTo>
                  <a:cubicBezTo>
                    <a:pt x="95" y="9823"/>
                    <a:pt x="0" y="10743"/>
                    <a:pt x="138" y="11649"/>
                  </a:cubicBezTo>
                  <a:lnTo>
                    <a:pt x="138" y="11652"/>
                  </a:lnTo>
                  <a:cubicBezTo>
                    <a:pt x="149" y="11725"/>
                    <a:pt x="163" y="11798"/>
                    <a:pt x="178" y="11873"/>
                  </a:cubicBezTo>
                  <a:cubicBezTo>
                    <a:pt x="325" y="12634"/>
                    <a:pt x="634" y="13379"/>
                    <a:pt x="1047" y="14028"/>
                  </a:cubicBezTo>
                  <a:cubicBezTo>
                    <a:pt x="1994" y="15515"/>
                    <a:pt x="3410" y="16628"/>
                    <a:pt x="4781" y="17736"/>
                  </a:cubicBezTo>
                  <a:cubicBezTo>
                    <a:pt x="6060" y="18771"/>
                    <a:pt x="7047" y="19889"/>
                    <a:pt x="8100" y="21116"/>
                  </a:cubicBezTo>
                  <a:cubicBezTo>
                    <a:pt x="8137" y="21157"/>
                    <a:pt x="8173" y="21200"/>
                    <a:pt x="8209" y="21243"/>
                  </a:cubicBezTo>
                  <a:cubicBezTo>
                    <a:pt x="8231" y="21229"/>
                    <a:pt x="8254" y="21214"/>
                    <a:pt x="8275" y="21192"/>
                  </a:cubicBezTo>
                  <a:cubicBezTo>
                    <a:pt x="8761" y="20791"/>
                    <a:pt x="9135" y="19488"/>
                    <a:pt x="9476" y="18935"/>
                  </a:cubicBezTo>
                  <a:cubicBezTo>
                    <a:pt x="9946" y="18173"/>
                    <a:pt x="10471" y="17445"/>
                    <a:pt x="10983" y="16712"/>
                  </a:cubicBezTo>
                  <a:cubicBezTo>
                    <a:pt x="11990" y="15267"/>
                    <a:pt x="12999" y="13769"/>
                    <a:pt x="13437" y="12037"/>
                  </a:cubicBezTo>
                  <a:cubicBezTo>
                    <a:pt x="13484" y="11850"/>
                    <a:pt x="13524" y="11663"/>
                    <a:pt x="13556" y="11471"/>
                  </a:cubicBezTo>
                  <a:lnTo>
                    <a:pt x="13556" y="11468"/>
                  </a:lnTo>
                  <a:cubicBezTo>
                    <a:pt x="13579" y="11350"/>
                    <a:pt x="13597" y="11230"/>
                    <a:pt x="13610" y="11111"/>
                  </a:cubicBezTo>
                  <a:cubicBezTo>
                    <a:pt x="13752" y="9981"/>
                    <a:pt x="13646" y="8819"/>
                    <a:pt x="13294" y="7737"/>
                  </a:cubicBezTo>
                  <a:cubicBezTo>
                    <a:pt x="13005" y="6842"/>
                    <a:pt x="12521" y="5975"/>
                    <a:pt x="11828" y="5355"/>
                  </a:cubicBezTo>
                  <a:cubicBezTo>
                    <a:pt x="11783" y="5315"/>
                    <a:pt x="11738" y="5277"/>
                    <a:pt x="11691" y="5240"/>
                  </a:cubicBezTo>
                  <a:cubicBezTo>
                    <a:pt x="11476" y="5062"/>
                    <a:pt x="11245" y="4911"/>
                    <a:pt x="10992" y="4787"/>
                  </a:cubicBezTo>
                  <a:cubicBezTo>
                    <a:pt x="10303" y="4451"/>
                    <a:pt x="9508" y="4344"/>
                    <a:pt x="8867" y="3923"/>
                  </a:cubicBezTo>
                  <a:cubicBezTo>
                    <a:pt x="8200" y="3484"/>
                    <a:pt x="7787" y="2757"/>
                    <a:pt x="7320" y="2108"/>
                  </a:cubicBezTo>
                  <a:cubicBezTo>
                    <a:pt x="7240" y="1993"/>
                    <a:pt x="7153" y="1882"/>
                    <a:pt x="7061" y="1772"/>
                  </a:cubicBezTo>
                  <a:lnTo>
                    <a:pt x="7061" y="1770"/>
                  </a:lnTo>
                  <a:cubicBezTo>
                    <a:pt x="7014" y="1711"/>
                    <a:pt x="6967" y="1653"/>
                    <a:pt x="6912" y="1596"/>
                  </a:cubicBezTo>
                  <a:lnTo>
                    <a:pt x="6912" y="1593"/>
                  </a:lnTo>
                  <a:cubicBezTo>
                    <a:pt x="6144" y="711"/>
                    <a:pt x="5117" y="1"/>
                    <a:pt x="4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5" name="Google Shape;846;p36">
              <a:extLst>
                <a:ext uri="{FF2B5EF4-FFF2-40B4-BE49-F238E27FC236}">
                  <a16:creationId xmlns:a16="http://schemas.microsoft.com/office/drawing/2014/main" id="{25FE41F4-505C-23B7-38B4-64361D2FFDAC}"/>
                </a:ext>
              </a:extLst>
            </p:cNvPr>
            <p:cNvSpPr/>
            <p:nvPr/>
          </p:nvSpPr>
          <p:spPr>
            <a:xfrm>
              <a:off x="3051318" y="3543482"/>
              <a:ext cx="175441" cy="727171"/>
            </a:xfrm>
            <a:custGeom>
              <a:avLst/>
              <a:gdLst/>
              <a:ahLst/>
              <a:cxnLst/>
              <a:rect l="l" t="t" r="r" b="b"/>
              <a:pathLst>
                <a:path w="5103" h="21151" extrusionOk="0">
                  <a:moveTo>
                    <a:pt x="171" y="0"/>
                  </a:moveTo>
                  <a:cubicBezTo>
                    <a:pt x="112" y="14"/>
                    <a:pt x="58" y="32"/>
                    <a:pt x="1" y="49"/>
                  </a:cubicBezTo>
                  <a:cubicBezTo>
                    <a:pt x="1040" y="1648"/>
                    <a:pt x="1681" y="3482"/>
                    <a:pt x="2215" y="5250"/>
                  </a:cubicBezTo>
                  <a:cubicBezTo>
                    <a:pt x="2642" y="6655"/>
                    <a:pt x="3019" y="8073"/>
                    <a:pt x="3348" y="9503"/>
                  </a:cubicBezTo>
                  <a:cubicBezTo>
                    <a:pt x="3372" y="9605"/>
                    <a:pt x="3396" y="9709"/>
                    <a:pt x="3418" y="9811"/>
                  </a:cubicBezTo>
                  <a:cubicBezTo>
                    <a:pt x="3930" y="12085"/>
                    <a:pt x="4320" y="14383"/>
                    <a:pt x="4582" y="16699"/>
                  </a:cubicBezTo>
                  <a:cubicBezTo>
                    <a:pt x="4593" y="16796"/>
                    <a:pt x="4604" y="16893"/>
                    <a:pt x="4613" y="16990"/>
                  </a:cubicBezTo>
                  <a:cubicBezTo>
                    <a:pt x="4762" y="18331"/>
                    <a:pt x="4866" y="19675"/>
                    <a:pt x="4928" y="21024"/>
                  </a:cubicBezTo>
                  <a:cubicBezTo>
                    <a:pt x="4965" y="21065"/>
                    <a:pt x="5001" y="21108"/>
                    <a:pt x="5037" y="21151"/>
                  </a:cubicBezTo>
                  <a:cubicBezTo>
                    <a:pt x="5059" y="21137"/>
                    <a:pt x="5082" y="21122"/>
                    <a:pt x="5103" y="21100"/>
                  </a:cubicBezTo>
                  <a:cubicBezTo>
                    <a:pt x="5043" y="19801"/>
                    <a:pt x="4947" y="18507"/>
                    <a:pt x="4809" y="17218"/>
                  </a:cubicBezTo>
                  <a:lnTo>
                    <a:pt x="4809" y="17215"/>
                  </a:lnTo>
                  <a:cubicBezTo>
                    <a:pt x="4797" y="17116"/>
                    <a:pt x="4789" y="17017"/>
                    <a:pt x="4777" y="16917"/>
                  </a:cubicBezTo>
                  <a:cubicBezTo>
                    <a:pt x="4662" y="15878"/>
                    <a:pt x="4522" y="14843"/>
                    <a:pt x="4358" y="13810"/>
                  </a:cubicBezTo>
                  <a:cubicBezTo>
                    <a:pt x="4345" y="13729"/>
                    <a:pt x="4331" y="13646"/>
                    <a:pt x="4320" y="13564"/>
                  </a:cubicBezTo>
                  <a:cubicBezTo>
                    <a:pt x="4112" y="12297"/>
                    <a:pt x="3866" y="11034"/>
                    <a:pt x="3585" y="9780"/>
                  </a:cubicBezTo>
                  <a:cubicBezTo>
                    <a:pt x="3582" y="9762"/>
                    <a:pt x="3578" y="9744"/>
                    <a:pt x="3573" y="9729"/>
                  </a:cubicBezTo>
                  <a:cubicBezTo>
                    <a:pt x="3379" y="8869"/>
                    <a:pt x="3168" y="8015"/>
                    <a:pt x="2940" y="7164"/>
                  </a:cubicBezTo>
                  <a:cubicBezTo>
                    <a:pt x="2908" y="7049"/>
                    <a:pt x="2879" y="6934"/>
                    <a:pt x="2847" y="6821"/>
                  </a:cubicBezTo>
                  <a:lnTo>
                    <a:pt x="2847" y="6819"/>
                  </a:lnTo>
                  <a:cubicBezTo>
                    <a:pt x="2698" y="6276"/>
                    <a:pt x="2541" y="5739"/>
                    <a:pt x="2378" y="5200"/>
                  </a:cubicBezTo>
                  <a:cubicBezTo>
                    <a:pt x="1844" y="3439"/>
                    <a:pt x="1206" y="1608"/>
                    <a:pt x="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847;p36">
              <a:extLst>
                <a:ext uri="{FF2B5EF4-FFF2-40B4-BE49-F238E27FC236}">
                  <a16:creationId xmlns:a16="http://schemas.microsoft.com/office/drawing/2014/main" id="{73FD59EC-0CEE-E800-82EF-FCF0BC82419B}"/>
                </a:ext>
              </a:extLst>
            </p:cNvPr>
            <p:cNvSpPr/>
            <p:nvPr/>
          </p:nvSpPr>
          <p:spPr>
            <a:xfrm>
              <a:off x="2983109" y="3745498"/>
              <a:ext cx="192150" cy="137589"/>
            </a:xfrm>
            <a:custGeom>
              <a:avLst/>
              <a:gdLst/>
              <a:ahLst/>
              <a:cxnLst/>
              <a:rect l="l" t="t" r="r" b="b"/>
              <a:pathLst>
                <a:path w="5589" h="4002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69"/>
                    <a:pt x="28" y="136"/>
                    <a:pt x="39" y="204"/>
                  </a:cubicBezTo>
                  <a:lnTo>
                    <a:pt x="39" y="206"/>
                  </a:lnTo>
                  <a:cubicBezTo>
                    <a:pt x="2037" y="1101"/>
                    <a:pt x="3871" y="2377"/>
                    <a:pt x="5402" y="3935"/>
                  </a:cubicBezTo>
                  <a:cubicBezTo>
                    <a:pt x="5424" y="3957"/>
                    <a:pt x="5445" y="3979"/>
                    <a:pt x="5467" y="4001"/>
                  </a:cubicBezTo>
                  <a:lnTo>
                    <a:pt x="5569" y="3904"/>
                  </a:lnTo>
                  <a:lnTo>
                    <a:pt x="5589" y="3884"/>
                  </a:lnTo>
                  <a:cubicBezTo>
                    <a:pt x="5578" y="3873"/>
                    <a:pt x="5569" y="3864"/>
                    <a:pt x="5557" y="3853"/>
                  </a:cubicBezTo>
                  <a:cubicBezTo>
                    <a:pt x="5483" y="3776"/>
                    <a:pt x="5409" y="3702"/>
                    <a:pt x="5332" y="3627"/>
                  </a:cubicBezTo>
                  <a:cubicBezTo>
                    <a:pt x="3796" y="2111"/>
                    <a:pt x="1974" y="87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848;p36">
              <a:extLst>
                <a:ext uri="{FF2B5EF4-FFF2-40B4-BE49-F238E27FC236}">
                  <a16:creationId xmlns:a16="http://schemas.microsoft.com/office/drawing/2014/main" id="{A289B36E-B105-3105-31DA-55DD8C020912}"/>
                </a:ext>
              </a:extLst>
            </p:cNvPr>
            <p:cNvSpPr/>
            <p:nvPr/>
          </p:nvSpPr>
          <p:spPr>
            <a:xfrm>
              <a:off x="3146413" y="3595155"/>
              <a:ext cx="38678" cy="195897"/>
            </a:xfrm>
            <a:custGeom>
              <a:avLst/>
              <a:gdLst/>
              <a:ahLst/>
              <a:cxnLst/>
              <a:rect l="l" t="t" r="r" b="b"/>
              <a:pathLst>
                <a:path w="1125" h="5698" extrusionOk="0">
                  <a:moveTo>
                    <a:pt x="974" y="1"/>
                  </a:moveTo>
                  <a:cubicBezTo>
                    <a:pt x="798" y="1787"/>
                    <a:pt x="499" y="3571"/>
                    <a:pt x="81" y="5316"/>
                  </a:cubicBezTo>
                  <a:cubicBezTo>
                    <a:pt x="81" y="5316"/>
                    <a:pt x="83" y="5318"/>
                    <a:pt x="81" y="5318"/>
                  </a:cubicBezTo>
                  <a:cubicBezTo>
                    <a:pt x="56" y="5431"/>
                    <a:pt x="27" y="5544"/>
                    <a:pt x="0" y="5657"/>
                  </a:cubicBezTo>
                  <a:lnTo>
                    <a:pt x="165" y="5697"/>
                  </a:lnTo>
                  <a:cubicBezTo>
                    <a:pt x="167" y="5686"/>
                    <a:pt x="171" y="5673"/>
                    <a:pt x="174" y="5661"/>
                  </a:cubicBezTo>
                  <a:cubicBezTo>
                    <a:pt x="619" y="3864"/>
                    <a:pt x="936" y="2024"/>
                    <a:pt x="1123" y="177"/>
                  </a:cubicBezTo>
                  <a:cubicBezTo>
                    <a:pt x="1123" y="177"/>
                    <a:pt x="1125" y="177"/>
                    <a:pt x="1123" y="175"/>
                  </a:cubicBezTo>
                  <a:cubicBezTo>
                    <a:pt x="1076" y="116"/>
                    <a:pt x="1029" y="58"/>
                    <a:pt x="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849;p36">
              <a:extLst>
                <a:ext uri="{FF2B5EF4-FFF2-40B4-BE49-F238E27FC236}">
                  <a16:creationId xmlns:a16="http://schemas.microsoft.com/office/drawing/2014/main" id="{16D94C05-7B0E-3AF9-74EF-1E8D47FCBABB}"/>
                </a:ext>
              </a:extLst>
            </p:cNvPr>
            <p:cNvSpPr/>
            <p:nvPr/>
          </p:nvSpPr>
          <p:spPr>
            <a:xfrm>
              <a:off x="3195163" y="3720435"/>
              <a:ext cx="153782" cy="299656"/>
            </a:xfrm>
            <a:custGeom>
              <a:avLst/>
              <a:gdLst/>
              <a:ahLst/>
              <a:cxnLst/>
              <a:rect l="l" t="t" r="r" b="b"/>
              <a:pathLst>
                <a:path w="4473" h="8716" extrusionOk="0">
                  <a:moveTo>
                    <a:pt x="4335" y="1"/>
                  </a:moveTo>
                  <a:cubicBezTo>
                    <a:pt x="3286" y="2969"/>
                    <a:pt x="1879" y="5792"/>
                    <a:pt x="136" y="8417"/>
                  </a:cubicBezTo>
                  <a:cubicBezTo>
                    <a:pt x="90" y="8485"/>
                    <a:pt x="46" y="8552"/>
                    <a:pt x="1" y="8620"/>
                  </a:cubicBezTo>
                  <a:lnTo>
                    <a:pt x="141" y="8715"/>
                  </a:lnTo>
                  <a:cubicBezTo>
                    <a:pt x="152" y="8696"/>
                    <a:pt x="163" y="8681"/>
                    <a:pt x="174" y="8663"/>
                  </a:cubicBezTo>
                  <a:cubicBezTo>
                    <a:pt x="1960" y="6002"/>
                    <a:pt x="3401" y="3132"/>
                    <a:pt x="4472" y="116"/>
                  </a:cubicBezTo>
                  <a:cubicBezTo>
                    <a:pt x="4427" y="76"/>
                    <a:pt x="4382" y="38"/>
                    <a:pt x="4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850;p36">
              <a:extLst>
                <a:ext uri="{FF2B5EF4-FFF2-40B4-BE49-F238E27FC236}">
                  <a16:creationId xmlns:a16="http://schemas.microsoft.com/office/drawing/2014/main" id="{F6BC2985-0BFD-C5FD-35D9-B07AB020F970}"/>
                </a:ext>
              </a:extLst>
            </p:cNvPr>
            <p:cNvSpPr/>
            <p:nvPr/>
          </p:nvSpPr>
          <p:spPr>
            <a:xfrm>
              <a:off x="2946975" y="3922279"/>
              <a:ext cx="463202" cy="213397"/>
            </a:xfrm>
            <a:custGeom>
              <a:avLst/>
              <a:gdLst/>
              <a:ahLst/>
              <a:cxnLst/>
              <a:rect l="l" t="t" r="r" b="b"/>
              <a:pathLst>
                <a:path w="13473" h="6207" extrusionOk="0">
                  <a:moveTo>
                    <a:pt x="13473" y="1"/>
                  </a:moveTo>
                  <a:cubicBezTo>
                    <a:pt x="11800" y="2304"/>
                    <a:pt x="9924" y="4308"/>
                    <a:pt x="7874" y="5970"/>
                  </a:cubicBezTo>
                  <a:cubicBezTo>
                    <a:pt x="7854" y="5945"/>
                    <a:pt x="7832" y="5922"/>
                    <a:pt x="7812" y="5899"/>
                  </a:cubicBezTo>
                  <a:cubicBezTo>
                    <a:pt x="7750" y="5826"/>
                    <a:pt x="7684" y="5751"/>
                    <a:pt x="7617" y="5681"/>
                  </a:cubicBezTo>
                  <a:cubicBezTo>
                    <a:pt x="6525" y="4497"/>
                    <a:pt x="5132" y="3651"/>
                    <a:pt x="3780" y="2833"/>
                  </a:cubicBezTo>
                  <a:lnTo>
                    <a:pt x="1" y="542"/>
                  </a:lnTo>
                  <a:lnTo>
                    <a:pt x="1" y="542"/>
                  </a:lnTo>
                  <a:cubicBezTo>
                    <a:pt x="12" y="615"/>
                    <a:pt x="26" y="688"/>
                    <a:pt x="41" y="763"/>
                  </a:cubicBezTo>
                  <a:lnTo>
                    <a:pt x="3692" y="2977"/>
                  </a:lnTo>
                  <a:cubicBezTo>
                    <a:pt x="5099" y="3829"/>
                    <a:pt x="6553" y="4711"/>
                    <a:pt x="7648" y="5972"/>
                  </a:cubicBezTo>
                  <a:cubicBezTo>
                    <a:pt x="7699" y="6028"/>
                    <a:pt x="7750" y="6085"/>
                    <a:pt x="7797" y="6143"/>
                  </a:cubicBezTo>
                  <a:lnTo>
                    <a:pt x="7845" y="6197"/>
                  </a:lnTo>
                  <a:lnTo>
                    <a:pt x="7845" y="6200"/>
                  </a:lnTo>
                  <a:lnTo>
                    <a:pt x="7851" y="6207"/>
                  </a:lnTo>
                  <a:lnTo>
                    <a:pt x="7916" y="6154"/>
                  </a:lnTo>
                  <a:cubicBezTo>
                    <a:pt x="9924" y="4536"/>
                    <a:pt x="11768" y="2592"/>
                    <a:pt x="13419" y="361"/>
                  </a:cubicBezTo>
                  <a:lnTo>
                    <a:pt x="13419" y="358"/>
                  </a:lnTo>
                  <a:cubicBezTo>
                    <a:pt x="13442" y="240"/>
                    <a:pt x="13460" y="120"/>
                    <a:pt x="13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" name="Google Shape;851;p36">
            <a:extLst>
              <a:ext uri="{FF2B5EF4-FFF2-40B4-BE49-F238E27FC236}">
                <a16:creationId xmlns:a16="http://schemas.microsoft.com/office/drawing/2014/main" id="{FF39A3BF-A2B7-DA26-229A-A058D2FB349E}"/>
              </a:ext>
            </a:extLst>
          </p:cNvPr>
          <p:cNvGrpSpPr/>
          <p:nvPr/>
        </p:nvGrpSpPr>
        <p:grpSpPr>
          <a:xfrm rot="2036659">
            <a:off x="7738189" y="3870304"/>
            <a:ext cx="494224" cy="710032"/>
            <a:chOff x="3036318" y="3285137"/>
            <a:chExt cx="494213" cy="710016"/>
          </a:xfrm>
        </p:grpSpPr>
        <p:sp>
          <p:nvSpPr>
            <p:cNvPr id="121" name="Google Shape;852;p36">
              <a:extLst>
                <a:ext uri="{FF2B5EF4-FFF2-40B4-BE49-F238E27FC236}">
                  <a16:creationId xmlns:a16="http://schemas.microsoft.com/office/drawing/2014/main" id="{904C008B-809E-2265-9D6F-44CBB988CF66}"/>
                </a:ext>
              </a:extLst>
            </p:cNvPr>
            <p:cNvSpPr/>
            <p:nvPr/>
          </p:nvSpPr>
          <p:spPr>
            <a:xfrm>
              <a:off x="3036318" y="3285137"/>
              <a:ext cx="494213" cy="710016"/>
            </a:xfrm>
            <a:custGeom>
              <a:avLst/>
              <a:gdLst/>
              <a:ahLst/>
              <a:cxnLst/>
              <a:rect l="l" t="t" r="r" b="b"/>
              <a:pathLst>
                <a:path w="14375" h="20652" extrusionOk="0">
                  <a:moveTo>
                    <a:pt x="8329" y="0"/>
                  </a:moveTo>
                  <a:cubicBezTo>
                    <a:pt x="8039" y="0"/>
                    <a:pt x="7749" y="35"/>
                    <a:pt x="7460" y="105"/>
                  </a:cubicBezTo>
                  <a:cubicBezTo>
                    <a:pt x="7413" y="114"/>
                    <a:pt x="7366" y="125"/>
                    <a:pt x="7318" y="141"/>
                  </a:cubicBezTo>
                  <a:cubicBezTo>
                    <a:pt x="6687" y="312"/>
                    <a:pt x="6070" y="648"/>
                    <a:pt x="5487" y="1123"/>
                  </a:cubicBezTo>
                  <a:cubicBezTo>
                    <a:pt x="4856" y="1642"/>
                    <a:pt x="4277" y="2240"/>
                    <a:pt x="3886" y="2955"/>
                  </a:cubicBezTo>
                  <a:cubicBezTo>
                    <a:pt x="3361" y="3915"/>
                    <a:pt x="3206" y="5030"/>
                    <a:pt x="2816" y="6048"/>
                  </a:cubicBezTo>
                  <a:cubicBezTo>
                    <a:pt x="2799" y="6090"/>
                    <a:pt x="2783" y="6130"/>
                    <a:pt x="2765" y="6170"/>
                  </a:cubicBezTo>
                  <a:cubicBezTo>
                    <a:pt x="2729" y="6263"/>
                    <a:pt x="2689" y="6356"/>
                    <a:pt x="2646" y="6446"/>
                  </a:cubicBezTo>
                  <a:cubicBezTo>
                    <a:pt x="2368" y="7032"/>
                    <a:pt x="1987" y="7562"/>
                    <a:pt x="1650" y="8114"/>
                  </a:cubicBezTo>
                  <a:cubicBezTo>
                    <a:pt x="923" y="9303"/>
                    <a:pt x="391" y="10631"/>
                    <a:pt x="161" y="11997"/>
                  </a:cubicBezTo>
                  <a:cubicBezTo>
                    <a:pt x="154" y="12036"/>
                    <a:pt x="147" y="12074"/>
                    <a:pt x="143" y="12113"/>
                  </a:cubicBezTo>
                  <a:cubicBezTo>
                    <a:pt x="28" y="12861"/>
                    <a:pt x="1" y="13619"/>
                    <a:pt x="84" y="14373"/>
                  </a:cubicBezTo>
                  <a:cubicBezTo>
                    <a:pt x="167" y="15137"/>
                    <a:pt x="375" y="15894"/>
                    <a:pt x="691" y="16601"/>
                  </a:cubicBezTo>
                  <a:cubicBezTo>
                    <a:pt x="706" y="16639"/>
                    <a:pt x="724" y="16677"/>
                    <a:pt x="741" y="16713"/>
                  </a:cubicBezTo>
                  <a:cubicBezTo>
                    <a:pt x="1327" y="17967"/>
                    <a:pt x="2260" y="19050"/>
                    <a:pt x="3472" y="19706"/>
                  </a:cubicBezTo>
                  <a:cubicBezTo>
                    <a:pt x="3514" y="19728"/>
                    <a:pt x="3554" y="19751"/>
                    <a:pt x="3598" y="19771"/>
                  </a:cubicBezTo>
                  <a:cubicBezTo>
                    <a:pt x="3636" y="19791"/>
                    <a:pt x="3676" y="19812"/>
                    <a:pt x="3715" y="19830"/>
                  </a:cubicBezTo>
                  <a:cubicBezTo>
                    <a:pt x="4572" y="20247"/>
                    <a:pt x="5518" y="20462"/>
                    <a:pt x="6466" y="20572"/>
                  </a:cubicBezTo>
                  <a:cubicBezTo>
                    <a:pt x="6910" y="20624"/>
                    <a:pt x="7360" y="20651"/>
                    <a:pt x="7811" y="20651"/>
                  </a:cubicBezTo>
                  <a:cubicBezTo>
                    <a:pt x="8738" y="20651"/>
                    <a:pt x="9668" y="20535"/>
                    <a:pt x="10543" y="20276"/>
                  </a:cubicBezTo>
                  <a:cubicBezTo>
                    <a:pt x="10579" y="20265"/>
                    <a:pt x="10618" y="20254"/>
                    <a:pt x="10654" y="20240"/>
                  </a:cubicBezTo>
                  <a:cubicBezTo>
                    <a:pt x="11391" y="20010"/>
                    <a:pt x="12088" y="19677"/>
                    <a:pt x="12713" y="19219"/>
                  </a:cubicBezTo>
                  <a:cubicBezTo>
                    <a:pt x="13037" y="18531"/>
                    <a:pt x="13318" y="17818"/>
                    <a:pt x="13549" y="17086"/>
                  </a:cubicBezTo>
                  <a:cubicBezTo>
                    <a:pt x="13560" y="17047"/>
                    <a:pt x="13572" y="17011"/>
                    <a:pt x="13584" y="16975"/>
                  </a:cubicBezTo>
                  <a:cubicBezTo>
                    <a:pt x="14072" y="15397"/>
                    <a:pt x="14348" y="13723"/>
                    <a:pt x="14370" y="11991"/>
                  </a:cubicBezTo>
                  <a:cubicBezTo>
                    <a:pt x="14373" y="11955"/>
                    <a:pt x="14375" y="11917"/>
                    <a:pt x="14373" y="11878"/>
                  </a:cubicBezTo>
                  <a:cubicBezTo>
                    <a:pt x="14375" y="11829"/>
                    <a:pt x="14375" y="11779"/>
                    <a:pt x="14375" y="11729"/>
                  </a:cubicBezTo>
                  <a:cubicBezTo>
                    <a:pt x="14375" y="9495"/>
                    <a:pt x="13960" y="7357"/>
                    <a:pt x="13202" y="5388"/>
                  </a:cubicBezTo>
                  <a:cubicBezTo>
                    <a:pt x="13189" y="5350"/>
                    <a:pt x="13172" y="5312"/>
                    <a:pt x="13157" y="5273"/>
                  </a:cubicBezTo>
                  <a:cubicBezTo>
                    <a:pt x="12512" y="3629"/>
                    <a:pt x="11628" y="2105"/>
                    <a:pt x="10545" y="743"/>
                  </a:cubicBezTo>
                  <a:cubicBezTo>
                    <a:pt x="10401" y="639"/>
                    <a:pt x="10255" y="549"/>
                    <a:pt x="10108" y="467"/>
                  </a:cubicBezTo>
                  <a:cubicBezTo>
                    <a:pt x="10070" y="447"/>
                    <a:pt x="10031" y="427"/>
                    <a:pt x="9995" y="409"/>
                  </a:cubicBezTo>
                  <a:cubicBezTo>
                    <a:pt x="9452" y="133"/>
                    <a:pt x="8891" y="0"/>
                    <a:pt x="8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853;p36">
              <a:extLst>
                <a:ext uri="{FF2B5EF4-FFF2-40B4-BE49-F238E27FC236}">
                  <a16:creationId xmlns:a16="http://schemas.microsoft.com/office/drawing/2014/main" id="{868D7642-C101-DBD6-E366-B3510BB12D91}"/>
                </a:ext>
              </a:extLst>
            </p:cNvPr>
            <p:cNvSpPr/>
            <p:nvPr/>
          </p:nvSpPr>
          <p:spPr>
            <a:xfrm>
              <a:off x="3132616" y="3470342"/>
              <a:ext cx="270605" cy="446699"/>
            </a:xfrm>
            <a:custGeom>
              <a:avLst/>
              <a:gdLst/>
              <a:ahLst/>
              <a:cxnLst/>
              <a:rect l="l" t="t" r="r" b="b"/>
              <a:pathLst>
                <a:path w="7871" h="12993" extrusionOk="0">
                  <a:moveTo>
                    <a:pt x="4936" y="1"/>
                  </a:moveTo>
                  <a:cubicBezTo>
                    <a:pt x="3993" y="1"/>
                    <a:pt x="3120" y="697"/>
                    <a:pt x="2507" y="1455"/>
                  </a:cubicBezTo>
                  <a:cubicBezTo>
                    <a:pt x="506" y="3932"/>
                    <a:pt x="0" y="7529"/>
                    <a:pt x="1239" y="10462"/>
                  </a:cubicBezTo>
                  <a:cubicBezTo>
                    <a:pt x="1670" y="11485"/>
                    <a:pt x="2333" y="12459"/>
                    <a:pt x="3307" y="12992"/>
                  </a:cubicBezTo>
                  <a:cubicBezTo>
                    <a:pt x="4364" y="12907"/>
                    <a:pt x="5341" y="12227"/>
                    <a:pt x="6002" y="11398"/>
                  </a:cubicBezTo>
                  <a:cubicBezTo>
                    <a:pt x="7312" y="9757"/>
                    <a:pt x="7871" y="7603"/>
                    <a:pt x="7817" y="5527"/>
                  </a:cubicBezTo>
                  <a:cubicBezTo>
                    <a:pt x="7790" y="4498"/>
                    <a:pt x="7614" y="3469"/>
                    <a:pt x="7276" y="2496"/>
                  </a:cubicBezTo>
                  <a:cubicBezTo>
                    <a:pt x="7103" y="1996"/>
                    <a:pt x="6840" y="1571"/>
                    <a:pt x="6508" y="1158"/>
                  </a:cubicBezTo>
                  <a:cubicBezTo>
                    <a:pt x="6260" y="847"/>
                    <a:pt x="5695" y="110"/>
                    <a:pt x="5284" y="33"/>
                  </a:cubicBezTo>
                  <a:cubicBezTo>
                    <a:pt x="5167" y="11"/>
                    <a:pt x="5051" y="1"/>
                    <a:pt x="4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854;p36">
              <a:extLst>
                <a:ext uri="{FF2B5EF4-FFF2-40B4-BE49-F238E27FC236}">
                  <a16:creationId xmlns:a16="http://schemas.microsoft.com/office/drawing/2014/main" id="{6A8A67D3-E88C-7C36-E51E-7056BE80192F}"/>
                </a:ext>
              </a:extLst>
            </p:cNvPr>
            <p:cNvSpPr/>
            <p:nvPr/>
          </p:nvSpPr>
          <p:spPr>
            <a:xfrm>
              <a:off x="3155822" y="3288713"/>
              <a:ext cx="137039" cy="678180"/>
            </a:xfrm>
            <a:custGeom>
              <a:avLst/>
              <a:gdLst/>
              <a:ahLst/>
              <a:cxnLst/>
              <a:rect l="l" t="t" r="r" b="b"/>
              <a:pathLst>
                <a:path w="3986" h="19726" extrusionOk="0">
                  <a:moveTo>
                    <a:pt x="3985" y="1"/>
                  </a:moveTo>
                  <a:lnTo>
                    <a:pt x="3985" y="1"/>
                  </a:lnTo>
                  <a:cubicBezTo>
                    <a:pt x="3938" y="10"/>
                    <a:pt x="3890" y="21"/>
                    <a:pt x="3843" y="37"/>
                  </a:cubicBezTo>
                  <a:cubicBezTo>
                    <a:pt x="2968" y="1821"/>
                    <a:pt x="2239" y="3681"/>
                    <a:pt x="1660" y="5587"/>
                  </a:cubicBezTo>
                  <a:cubicBezTo>
                    <a:pt x="1647" y="5627"/>
                    <a:pt x="1633" y="5668"/>
                    <a:pt x="1622" y="5706"/>
                  </a:cubicBezTo>
                  <a:cubicBezTo>
                    <a:pt x="1401" y="6444"/>
                    <a:pt x="1202" y="7185"/>
                    <a:pt x="1026" y="7934"/>
                  </a:cubicBezTo>
                  <a:lnTo>
                    <a:pt x="1026" y="7936"/>
                  </a:lnTo>
                  <a:cubicBezTo>
                    <a:pt x="747" y="9113"/>
                    <a:pt x="526" y="10306"/>
                    <a:pt x="361" y="11509"/>
                  </a:cubicBezTo>
                  <a:cubicBezTo>
                    <a:pt x="355" y="11545"/>
                    <a:pt x="350" y="11583"/>
                    <a:pt x="343" y="11622"/>
                  </a:cubicBezTo>
                  <a:cubicBezTo>
                    <a:pt x="228" y="12480"/>
                    <a:pt x="142" y="13344"/>
                    <a:pt x="86" y="14210"/>
                  </a:cubicBezTo>
                  <a:lnTo>
                    <a:pt x="86" y="14213"/>
                  </a:lnTo>
                  <a:cubicBezTo>
                    <a:pt x="36" y="14954"/>
                    <a:pt x="9" y="15696"/>
                    <a:pt x="5" y="16438"/>
                  </a:cubicBezTo>
                  <a:cubicBezTo>
                    <a:pt x="2" y="16476"/>
                    <a:pt x="2" y="16512"/>
                    <a:pt x="5" y="16551"/>
                  </a:cubicBezTo>
                  <a:cubicBezTo>
                    <a:pt x="0" y="17593"/>
                    <a:pt x="38" y="18633"/>
                    <a:pt x="122" y="19668"/>
                  </a:cubicBezTo>
                  <a:cubicBezTo>
                    <a:pt x="160" y="19688"/>
                    <a:pt x="201" y="19708"/>
                    <a:pt x="239" y="19726"/>
                  </a:cubicBezTo>
                  <a:cubicBezTo>
                    <a:pt x="151" y="18671"/>
                    <a:pt x="111" y="17611"/>
                    <a:pt x="118" y="16551"/>
                  </a:cubicBezTo>
                  <a:cubicBezTo>
                    <a:pt x="115" y="16512"/>
                    <a:pt x="115" y="16476"/>
                    <a:pt x="118" y="16438"/>
                  </a:cubicBezTo>
                  <a:cubicBezTo>
                    <a:pt x="120" y="15823"/>
                    <a:pt x="140" y="15207"/>
                    <a:pt x="173" y="14593"/>
                  </a:cubicBezTo>
                  <a:lnTo>
                    <a:pt x="173" y="14588"/>
                  </a:lnTo>
                  <a:cubicBezTo>
                    <a:pt x="230" y="13595"/>
                    <a:pt x="325" y="12600"/>
                    <a:pt x="461" y="11612"/>
                  </a:cubicBezTo>
                  <a:cubicBezTo>
                    <a:pt x="465" y="11576"/>
                    <a:pt x="470" y="11538"/>
                    <a:pt x="476" y="11500"/>
                  </a:cubicBezTo>
                  <a:cubicBezTo>
                    <a:pt x="656" y="10186"/>
                    <a:pt x="907" y="8883"/>
                    <a:pt x="1223" y="7598"/>
                  </a:cubicBezTo>
                  <a:cubicBezTo>
                    <a:pt x="1381" y="6958"/>
                    <a:pt x="1554" y="6320"/>
                    <a:pt x="1746" y="5688"/>
                  </a:cubicBezTo>
                  <a:cubicBezTo>
                    <a:pt x="1757" y="5647"/>
                    <a:pt x="1771" y="5607"/>
                    <a:pt x="1782" y="5569"/>
                  </a:cubicBezTo>
                  <a:cubicBezTo>
                    <a:pt x="2365" y="3654"/>
                    <a:pt x="3103" y="1792"/>
                    <a:pt x="3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855;p36">
              <a:extLst>
                <a:ext uri="{FF2B5EF4-FFF2-40B4-BE49-F238E27FC236}">
                  <a16:creationId xmlns:a16="http://schemas.microsoft.com/office/drawing/2014/main" id="{3B96259F-AD96-814C-43C9-AFEE1417AE08}"/>
                </a:ext>
              </a:extLst>
            </p:cNvPr>
            <p:cNvSpPr/>
            <p:nvPr/>
          </p:nvSpPr>
          <p:spPr>
            <a:xfrm>
              <a:off x="3379566" y="3299164"/>
              <a:ext cx="23069" cy="683062"/>
            </a:xfrm>
            <a:custGeom>
              <a:avLst/>
              <a:gdLst/>
              <a:ahLst/>
              <a:cxnLst/>
              <a:rect l="l" t="t" r="r" b="b"/>
              <a:pathLst>
                <a:path w="671" h="19868" extrusionOk="0">
                  <a:moveTo>
                    <a:pt x="11" y="1"/>
                  </a:moveTo>
                  <a:lnTo>
                    <a:pt x="11" y="1"/>
                  </a:lnTo>
                  <a:cubicBezTo>
                    <a:pt x="0" y="1590"/>
                    <a:pt x="2" y="3186"/>
                    <a:pt x="19" y="4782"/>
                  </a:cubicBezTo>
                  <a:lnTo>
                    <a:pt x="19" y="4895"/>
                  </a:lnTo>
                  <a:cubicBezTo>
                    <a:pt x="28" y="5722"/>
                    <a:pt x="39" y="6550"/>
                    <a:pt x="57" y="7377"/>
                  </a:cubicBezTo>
                  <a:lnTo>
                    <a:pt x="57" y="7380"/>
                  </a:lnTo>
                  <a:cubicBezTo>
                    <a:pt x="77" y="8627"/>
                    <a:pt x="109" y="9874"/>
                    <a:pt x="150" y="11121"/>
                  </a:cubicBezTo>
                  <a:cubicBezTo>
                    <a:pt x="150" y="11159"/>
                    <a:pt x="152" y="11196"/>
                    <a:pt x="152" y="11232"/>
                  </a:cubicBezTo>
                  <a:cubicBezTo>
                    <a:pt x="177" y="12019"/>
                    <a:pt x="206" y="12806"/>
                    <a:pt x="237" y="13593"/>
                  </a:cubicBezTo>
                  <a:lnTo>
                    <a:pt x="237" y="13595"/>
                  </a:lnTo>
                  <a:cubicBezTo>
                    <a:pt x="273" y="14504"/>
                    <a:pt x="314" y="15410"/>
                    <a:pt x="359" y="16319"/>
                  </a:cubicBezTo>
                  <a:cubicBezTo>
                    <a:pt x="361" y="16355"/>
                    <a:pt x="363" y="16394"/>
                    <a:pt x="366" y="16432"/>
                  </a:cubicBezTo>
                  <a:cubicBezTo>
                    <a:pt x="425" y="17580"/>
                    <a:pt x="488" y="18726"/>
                    <a:pt x="560" y="19868"/>
                  </a:cubicBezTo>
                  <a:cubicBezTo>
                    <a:pt x="596" y="19857"/>
                    <a:pt x="634" y="19846"/>
                    <a:pt x="671" y="19832"/>
                  </a:cubicBezTo>
                  <a:cubicBezTo>
                    <a:pt x="600" y="18702"/>
                    <a:pt x="538" y="17573"/>
                    <a:pt x="479" y="16438"/>
                  </a:cubicBezTo>
                  <a:cubicBezTo>
                    <a:pt x="476" y="16400"/>
                    <a:pt x="476" y="16364"/>
                    <a:pt x="474" y="16326"/>
                  </a:cubicBezTo>
                  <a:cubicBezTo>
                    <a:pt x="423" y="15297"/>
                    <a:pt x="377" y="14264"/>
                    <a:pt x="337" y="13234"/>
                  </a:cubicBezTo>
                  <a:cubicBezTo>
                    <a:pt x="310" y="12569"/>
                    <a:pt x="287" y="11901"/>
                    <a:pt x="264" y="11236"/>
                  </a:cubicBezTo>
                  <a:cubicBezTo>
                    <a:pt x="264" y="11198"/>
                    <a:pt x="262" y="11161"/>
                    <a:pt x="262" y="11125"/>
                  </a:cubicBezTo>
                  <a:cubicBezTo>
                    <a:pt x="226" y="9993"/>
                    <a:pt x="197" y="8864"/>
                    <a:pt x="177" y="7732"/>
                  </a:cubicBezTo>
                  <a:lnTo>
                    <a:pt x="177" y="7730"/>
                  </a:lnTo>
                  <a:cubicBezTo>
                    <a:pt x="157" y="6783"/>
                    <a:pt x="140" y="5837"/>
                    <a:pt x="131" y="4890"/>
                  </a:cubicBezTo>
                  <a:lnTo>
                    <a:pt x="131" y="4777"/>
                  </a:lnTo>
                  <a:cubicBezTo>
                    <a:pt x="115" y="3203"/>
                    <a:pt x="113" y="1630"/>
                    <a:pt x="124" y="60"/>
                  </a:cubicBezTo>
                  <a:cubicBezTo>
                    <a:pt x="86" y="40"/>
                    <a:pt x="48" y="19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856;p36">
              <a:extLst>
                <a:ext uri="{FF2B5EF4-FFF2-40B4-BE49-F238E27FC236}">
                  <a16:creationId xmlns:a16="http://schemas.microsoft.com/office/drawing/2014/main" id="{AA07497C-8491-D7BA-872E-558C535FF406}"/>
                </a:ext>
              </a:extLst>
            </p:cNvPr>
            <p:cNvSpPr/>
            <p:nvPr/>
          </p:nvSpPr>
          <p:spPr>
            <a:xfrm>
              <a:off x="3131378" y="3462881"/>
              <a:ext cx="358858" cy="34414"/>
            </a:xfrm>
            <a:custGeom>
              <a:avLst/>
              <a:gdLst/>
              <a:ahLst/>
              <a:cxnLst/>
              <a:rect l="l" t="t" r="r" b="b"/>
              <a:pathLst>
                <a:path w="10438" h="1001" extrusionOk="0">
                  <a:moveTo>
                    <a:pt x="8229" y="0"/>
                  </a:moveTo>
                  <a:cubicBezTo>
                    <a:pt x="7941" y="0"/>
                    <a:pt x="7648" y="5"/>
                    <a:pt x="7350" y="15"/>
                  </a:cubicBezTo>
                  <a:cubicBezTo>
                    <a:pt x="7314" y="15"/>
                    <a:pt x="7275" y="18"/>
                    <a:pt x="7237" y="20"/>
                  </a:cubicBezTo>
                  <a:lnTo>
                    <a:pt x="7206" y="20"/>
                  </a:lnTo>
                  <a:cubicBezTo>
                    <a:pt x="5630" y="80"/>
                    <a:pt x="4048" y="275"/>
                    <a:pt x="2492" y="503"/>
                  </a:cubicBezTo>
                  <a:cubicBezTo>
                    <a:pt x="2452" y="507"/>
                    <a:pt x="2411" y="514"/>
                    <a:pt x="2370" y="521"/>
                  </a:cubicBezTo>
                  <a:cubicBezTo>
                    <a:pt x="1755" y="608"/>
                    <a:pt x="1142" y="705"/>
                    <a:pt x="537" y="800"/>
                  </a:cubicBezTo>
                  <a:cubicBezTo>
                    <a:pt x="375" y="825"/>
                    <a:pt x="213" y="851"/>
                    <a:pt x="51" y="878"/>
                  </a:cubicBezTo>
                  <a:cubicBezTo>
                    <a:pt x="34" y="920"/>
                    <a:pt x="18" y="960"/>
                    <a:pt x="0" y="1000"/>
                  </a:cubicBezTo>
                  <a:cubicBezTo>
                    <a:pt x="188" y="971"/>
                    <a:pt x="372" y="942"/>
                    <a:pt x="555" y="913"/>
                  </a:cubicBezTo>
                  <a:cubicBezTo>
                    <a:pt x="1144" y="820"/>
                    <a:pt x="1737" y="727"/>
                    <a:pt x="2332" y="640"/>
                  </a:cubicBezTo>
                  <a:cubicBezTo>
                    <a:pt x="2372" y="633"/>
                    <a:pt x="2416" y="627"/>
                    <a:pt x="2456" y="621"/>
                  </a:cubicBezTo>
                  <a:cubicBezTo>
                    <a:pt x="3015" y="538"/>
                    <a:pt x="3575" y="461"/>
                    <a:pt x="4136" y="394"/>
                  </a:cubicBezTo>
                  <a:lnTo>
                    <a:pt x="4138" y="394"/>
                  </a:lnTo>
                  <a:cubicBezTo>
                    <a:pt x="4544" y="344"/>
                    <a:pt x="4950" y="299"/>
                    <a:pt x="5356" y="261"/>
                  </a:cubicBezTo>
                  <a:lnTo>
                    <a:pt x="5359" y="261"/>
                  </a:lnTo>
                  <a:cubicBezTo>
                    <a:pt x="5976" y="202"/>
                    <a:pt x="6592" y="157"/>
                    <a:pt x="7210" y="133"/>
                  </a:cubicBezTo>
                  <a:lnTo>
                    <a:pt x="7237" y="133"/>
                  </a:lnTo>
                  <a:cubicBezTo>
                    <a:pt x="7275" y="130"/>
                    <a:pt x="7314" y="128"/>
                    <a:pt x="7350" y="128"/>
                  </a:cubicBezTo>
                  <a:cubicBezTo>
                    <a:pt x="7651" y="118"/>
                    <a:pt x="7948" y="113"/>
                    <a:pt x="8239" y="113"/>
                  </a:cubicBezTo>
                  <a:cubicBezTo>
                    <a:pt x="9004" y="113"/>
                    <a:pt x="9736" y="148"/>
                    <a:pt x="10437" y="218"/>
                  </a:cubicBezTo>
                  <a:cubicBezTo>
                    <a:pt x="10424" y="180"/>
                    <a:pt x="10407" y="142"/>
                    <a:pt x="10392" y="103"/>
                  </a:cubicBezTo>
                  <a:cubicBezTo>
                    <a:pt x="9700" y="35"/>
                    <a:pt x="8981" y="0"/>
                    <a:pt x="82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57;p36">
              <a:extLst>
                <a:ext uri="{FF2B5EF4-FFF2-40B4-BE49-F238E27FC236}">
                  <a16:creationId xmlns:a16="http://schemas.microsoft.com/office/drawing/2014/main" id="{447B5DBA-F52B-F8F4-8D59-14DDA98A1F13}"/>
                </a:ext>
              </a:extLst>
            </p:cNvPr>
            <p:cNvSpPr/>
            <p:nvPr/>
          </p:nvSpPr>
          <p:spPr>
            <a:xfrm>
              <a:off x="3041200" y="3679577"/>
              <a:ext cx="489331" cy="22003"/>
            </a:xfrm>
            <a:custGeom>
              <a:avLst/>
              <a:gdLst/>
              <a:ahLst/>
              <a:cxnLst/>
              <a:rect l="l" t="t" r="r" b="b"/>
              <a:pathLst>
                <a:path w="14233" h="640" extrusionOk="0">
                  <a:moveTo>
                    <a:pt x="7599" y="1"/>
                  </a:moveTo>
                  <a:cubicBezTo>
                    <a:pt x="7078" y="1"/>
                    <a:pt x="6556" y="9"/>
                    <a:pt x="6035" y="24"/>
                  </a:cubicBezTo>
                  <a:cubicBezTo>
                    <a:pt x="5440" y="40"/>
                    <a:pt x="4847" y="67"/>
                    <a:pt x="4254" y="103"/>
                  </a:cubicBezTo>
                  <a:lnTo>
                    <a:pt x="4252" y="103"/>
                  </a:lnTo>
                  <a:cubicBezTo>
                    <a:pt x="4103" y="110"/>
                    <a:pt x="3958" y="121"/>
                    <a:pt x="3809" y="130"/>
                  </a:cubicBezTo>
                  <a:cubicBezTo>
                    <a:pt x="3771" y="132"/>
                    <a:pt x="3733" y="134"/>
                    <a:pt x="3694" y="139"/>
                  </a:cubicBezTo>
                  <a:cubicBezTo>
                    <a:pt x="3550" y="148"/>
                    <a:pt x="3408" y="160"/>
                    <a:pt x="3264" y="171"/>
                  </a:cubicBezTo>
                  <a:cubicBezTo>
                    <a:pt x="2177" y="256"/>
                    <a:pt x="1094" y="373"/>
                    <a:pt x="19" y="524"/>
                  </a:cubicBezTo>
                  <a:cubicBezTo>
                    <a:pt x="12" y="563"/>
                    <a:pt x="5" y="601"/>
                    <a:pt x="1" y="640"/>
                  </a:cubicBezTo>
                  <a:cubicBezTo>
                    <a:pt x="1078" y="489"/>
                    <a:pt x="2164" y="369"/>
                    <a:pt x="3253" y="283"/>
                  </a:cubicBezTo>
                  <a:lnTo>
                    <a:pt x="3255" y="283"/>
                  </a:lnTo>
                  <a:cubicBezTo>
                    <a:pt x="3395" y="272"/>
                    <a:pt x="3537" y="261"/>
                    <a:pt x="3676" y="252"/>
                  </a:cubicBezTo>
                  <a:cubicBezTo>
                    <a:pt x="3715" y="247"/>
                    <a:pt x="3756" y="245"/>
                    <a:pt x="3794" y="243"/>
                  </a:cubicBezTo>
                  <a:cubicBezTo>
                    <a:pt x="3936" y="231"/>
                    <a:pt x="4078" y="223"/>
                    <a:pt x="4219" y="216"/>
                  </a:cubicBezTo>
                  <a:lnTo>
                    <a:pt x="4223" y="216"/>
                  </a:lnTo>
                  <a:cubicBezTo>
                    <a:pt x="4829" y="178"/>
                    <a:pt x="5436" y="150"/>
                    <a:pt x="6045" y="134"/>
                  </a:cubicBezTo>
                  <a:cubicBezTo>
                    <a:pt x="6559" y="120"/>
                    <a:pt x="7073" y="113"/>
                    <a:pt x="7587" y="113"/>
                  </a:cubicBezTo>
                  <a:cubicBezTo>
                    <a:pt x="8390" y="113"/>
                    <a:pt x="9192" y="131"/>
                    <a:pt x="9993" y="167"/>
                  </a:cubicBezTo>
                  <a:cubicBezTo>
                    <a:pt x="10029" y="167"/>
                    <a:pt x="10068" y="169"/>
                    <a:pt x="10106" y="171"/>
                  </a:cubicBezTo>
                  <a:cubicBezTo>
                    <a:pt x="10226" y="176"/>
                    <a:pt x="10345" y="182"/>
                    <a:pt x="10465" y="189"/>
                  </a:cubicBezTo>
                  <a:lnTo>
                    <a:pt x="10469" y="189"/>
                  </a:lnTo>
                  <a:cubicBezTo>
                    <a:pt x="11727" y="254"/>
                    <a:pt x="12981" y="365"/>
                    <a:pt x="14228" y="518"/>
                  </a:cubicBezTo>
                  <a:cubicBezTo>
                    <a:pt x="14231" y="482"/>
                    <a:pt x="14233" y="444"/>
                    <a:pt x="14231" y="405"/>
                  </a:cubicBezTo>
                  <a:cubicBezTo>
                    <a:pt x="12985" y="252"/>
                    <a:pt x="11731" y="143"/>
                    <a:pt x="10474" y="78"/>
                  </a:cubicBezTo>
                  <a:lnTo>
                    <a:pt x="10471" y="78"/>
                  </a:lnTo>
                  <a:cubicBezTo>
                    <a:pt x="10350" y="72"/>
                    <a:pt x="10226" y="65"/>
                    <a:pt x="10104" y="60"/>
                  </a:cubicBezTo>
                  <a:cubicBezTo>
                    <a:pt x="10066" y="58"/>
                    <a:pt x="10029" y="56"/>
                    <a:pt x="9991" y="56"/>
                  </a:cubicBezTo>
                  <a:cubicBezTo>
                    <a:pt x="9195" y="19"/>
                    <a:pt x="8397" y="1"/>
                    <a:pt x="75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58;p36">
              <a:extLst>
                <a:ext uri="{FF2B5EF4-FFF2-40B4-BE49-F238E27FC236}">
                  <a16:creationId xmlns:a16="http://schemas.microsoft.com/office/drawing/2014/main" id="{53A4FD8F-CA7F-83D2-582E-444766F3996C}"/>
                </a:ext>
              </a:extLst>
            </p:cNvPr>
            <p:cNvSpPr/>
            <p:nvPr/>
          </p:nvSpPr>
          <p:spPr>
            <a:xfrm>
              <a:off x="3060040" y="3853746"/>
              <a:ext cx="443296" cy="18806"/>
            </a:xfrm>
            <a:custGeom>
              <a:avLst/>
              <a:gdLst/>
              <a:ahLst/>
              <a:cxnLst/>
              <a:rect l="l" t="t" r="r" b="b"/>
              <a:pathLst>
                <a:path w="12894" h="547" extrusionOk="0">
                  <a:moveTo>
                    <a:pt x="3684" y="0"/>
                  </a:moveTo>
                  <a:cubicBezTo>
                    <a:pt x="3422" y="0"/>
                    <a:pt x="3163" y="0"/>
                    <a:pt x="2904" y="2"/>
                  </a:cubicBezTo>
                  <a:lnTo>
                    <a:pt x="2791" y="2"/>
                  </a:lnTo>
                  <a:cubicBezTo>
                    <a:pt x="1859" y="9"/>
                    <a:pt x="929" y="30"/>
                    <a:pt x="1" y="62"/>
                  </a:cubicBezTo>
                  <a:cubicBezTo>
                    <a:pt x="16" y="100"/>
                    <a:pt x="34" y="138"/>
                    <a:pt x="51" y="174"/>
                  </a:cubicBezTo>
                  <a:cubicBezTo>
                    <a:pt x="964" y="143"/>
                    <a:pt x="1877" y="122"/>
                    <a:pt x="2791" y="115"/>
                  </a:cubicBezTo>
                  <a:lnTo>
                    <a:pt x="2904" y="115"/>
                  </a:lnTo>
                  <a:cubicBezTo>
                    <a:pt x="3185" y="113"/>
                    <a:pt x="3467" y="113"/>
                    <a:pt x="3749" y="113"/>
                  </a:cubicBezTo>
                  <a:cubicBezTo>
                    <a:pt x="5210" y="117"/>
                    <a:pt x="6672" y="152"/>
                    <a:pt x="8133" y="219"/>
                  </a:cubicBezTo>
                  <a:cubicBezTo>
                    <a:pt x="8642" y="242"/>
                    <a:pt x="9152" y="268"/>
                    <a:pt x="9660" y="301"/>
                  </a:cubicBezTo>
                  <a:cubicBezTo>
                    <a:pt x="9698" y="303"/>
                    <a:pt x="9736" y="305"/>
                    <a:pt x="9773" y="307"/>
                  </a:cubicBezTo>
                  <a:cubicBezTo>
                    <a:pt x="10803" y="370"/>
                    <a:pt x="11830" y="449"/>
                    <a:pt x="12859" y="547"/>
                  </a:cubicBezTo>
                  <a:cubicBezTo>
                    <a:pt x="12870" y="508"/>
                    <a:pt x="12882" y="472"/>
                    <a:pt x="12894" y="436"/>
                  </a:cubicBezTo>
                  <a:cubicBezTo>
                    <a:pt x="11854" y="339"/>
                    <a:pt x="10812" y="257"/>
                    <a:pt x="9768" y="195"/>
                  </a:cubicBezTo>
                  <a:cubicBezTo>
                    <a:pt x="9729" y="190"/>
                    <a:pt x="9691" y="188"/>
                    <a:pt x="9653" y="188"/>
                  </a:cubicBezTo>
                  <a:cubicBezTo>
                    <a:pt x="9175" y="159"/>
                    <a:pt x="8694" y="131"/>
                    <a:pt x="8217" y="109"/>
                  </a:cubicBezTo>
                  <a:cubicBezTo>
                    <a:pt x="6705" y="39"/>
                    <a:pt x="5194" y="2"/>
                    <a:pt x="3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59;p36">
              <a:extLst>
                <a:ext uri="{FF2B5EF4-FFF2-40B4-BE49-F238E27FC236}">
                  <a16:creationId xmlns:a16="http://schemas.microsoft.com/office/drawing/2014/main" id="{512294F2-4ADB-41EB-1643-F4FCDF177713}"/>
                </a:ext>
              </a:extLst>
            </p:cNvPr>
            <p:cNvSpPr/>
            <p:nvPr/>
          </p:nvSpPr>
          <p:spPr>
            <a:xfrm>
              <a:off x="3228639" y="3499461"/>
              <a:ext cx="87841" cy="95336"/>
            </a:xfrm>
            <a:custGeom>
              <a:avLst/>
              <a:gdLst/>
              <a:ahLst/>
              <a:cxnLst/>
              <a:rect l="l" t="t" r="r" b="b"/>
              <a:pathLst>
                <a:path w="2555" h="2773" extrusionOk="0">
                  <a:moveTo>
                    <a:pt x="1574" y="0"/>
                  </a:moveTo>
                  <a:cubicBezTo>
                    <a:pt x="1053" y="0"/>
                    <a:pt x="504" y="628"/>
                    <a:pt x="290" y="1016"/>
                  </a:cubicBezTo>
                  <a:cubicBezTo>
                    <a:pt x="125" y="1314"/>
                    <a:pt x="0" y="1651"/>
                    <a:pt x="32" y="1991"/>
                  </a:cubicBezTo>
                  <a:cubicBezTo>
                    <a:pt x="64" y="2331"/>
                    <a:pt x="287" y="2669"/>
                    <a:pt x="617" y="2752"/>
                  </a:cubicBezTo>
                  <a:cubicBezTo>
                    <a:pt x="673" y="2766"/>
                    <a:pt x="729" y="2773"/>
                    <a:pt x="784" y="2773"/>
                  </a:cubicBezTo>
                  <a:cubicBezTo>
                    <a:pt x="1144" y="2773"/>
                    <a:pt x="1482" y="2490"/>
                    <a:pt x="1706" y="2187"/>
                  </a:cubicBezTo>
                  <a:cubicBezTo>
                    <a:pt x="2045" y="1730"/>
                    <a:pt x="2555" y="672"/>
                    <a:pt x="2007" y="175"/>
                  </a:cubicBezTo>
                  <a:cubicBezTo>
                    <a:pt x="1871" y="52"/>
                    <a:pt x="1723" y="0"/>
                    <a:pt x="15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60;p36">
              <a:extLst>
                <a:ext uri="{FF2B5EF4-FFF2-40B4-BE49-F238E27FC236}">
                  <a16:creationId xmlns:a16="http://schemas.microsoft.com/office/drawing/2014/main" id="{0413D4DA-4F77-C49D-E0D8-C31297C20DBE}"/>
                </a:ext>
              </a:extLst>
            </p:cNvPr>
            <p:cNvSpPr/>
            <p:nvPr/>
          </p:nvSpPr>
          <p:spPr>
            <a:xfrm>
              <a:off x="3182776" y="3647398"/>
              <a:ext cx="74708" cy="115104"/>
            </a:xfrm>
            <a:custGeom>
              <a:avLst/>
              <a:gdLst/>
              <a:ahLst/>
              <a:cxnLst/>
              <a:rect l="l" t="t" r="r" b="b"/>
              <a:pathLst>
                <a:path w="2173" h="3348" extrusionOk="0">
                  <a:moveTo>
                    <a:pt x="1145" y="0"/>
                  </a:moveTo>
                  <a:cubicBezTo>
                    <a:pt x="619" y="0"/>
                    <a:pt x="159" y="771"/>
                    <a:pt x="84" y="1248"/>
                  </a:cubicBezTo>
                  <a:cubicBezTo>
                    <a:pt x="1" y="1767"/>
                    <a:pt x="46" y="2305"/>
                    <a:pt x="210" y="2805"/>
                  </a:cubicBezTo>
                  <a:cubicBezTo>
                    <a:pt x="271" y="2988"/>
                    <a:pt x="357" y="3177"/>
                    <a:pt x="523" y="3278"/>
                  </a:cubicBezTo>
                  <a:cubicBezTo>
                    <a:pt x="602" y="3326"/>
                    <a:pt x="692" y="3348"/>
                    <a:pt x="783" y="3348"/>
                  </a:cubicBezTo>
                  <a:cubicBezTo>
                    <a:pt x="930" y="3348"/>
                    <a:pt x="1082" y="3292"/>
                    <a:pt x="1200" y="3202"/>
                  </a:cubicBezTo>
                  <a:cubicBezTo>
                    <a:pt x="1391" y="3056"/>
                    <a:pt x="1512" y="2835"/>
                    <a:pt x="1608" y="2613"/>
                  </a:cubicBezTo>
                  <a:cubicBezTo>
                    <a:pt x="1877" y="1995"/>
                    <a:pt x="2173" y="766"/>
                    <a:pt x="1605" y="213"/>
                  </a:cubicBezTo>
                  <a:cubicBezTo>
                    <a:pt x="1451" y="63"/>
                    <a:pt x="1295" y="0"/>
                    <a:pt x="1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" name="Google Shape;861;p36">
            <a:extLst>
              <a:ext uri="{FF2B5EF4-FFF2-40B4-BE49-F238E27FC236}">
                <a16:creationId xmlns:a16="http://schemas.microsoft.com/office/drawing/2014/main" id="{7C0B9CE5-2BA2-DD15-D886-C7C35AD0DCCC}"/>
              </a:ext>
            </a:extLst>
          </p:cNvPr>
          <p:cNvGrpSpPr/>
          <p:nvPr/>
        </p:nvGrpSpPr>
        <p:grpSpPr>
          <a:xfrm rot="921197">
            <a:off x="632625" y="1481923"/>
            <a:ext cx="356900" cy="374996"/>
            <a:chOff x="4299026" y="856058"/>
            <a:chExt cx="272324" cy="286110"/>
          </a:xfrm>
        </p:grpSpPr>
        <p:sp>
          <p:nvSpPr>
            <p:cNvPr id="131" name="Google Shape;862;p36">
              <a:extLst>
                <a:ext uri="{FF2B5EF4-FFF2-40B4-BE49-F238E27FC236}">
                  <a16:creationId xmlns:a16="http://schemas.microsoft.com/office/drawing/2014/main" id="{5E28AE32-BED7-3F92-2DD9-1DA314B89BDB}"/>
                </a:ext>
              </a:extLst>
            </p:cNvPr>
            <p:cNvSpPr/>
            <p:nvPr/>
          </p:nvSpPr>
          <p:spPr>
            <a:xfrm>
              <a:off x="4319310" y="872526"/>
              <a:ext cx="252040" cy="269642"/>
            </a:xfrm>
            <a:custGeom>
              <a:avLst/>
              <a:gdLst/>
              <a:ahLst/>
              <a:cxnLst/>
              <a:rect l="l" t="t" r="r" b="b"/>
              <a:pathLst>
                <a:path w="7331" h="7843" extrusionOk="0">
                  <a:moveTo>
                    <a:pt x="4898" y="0"/>
                  </a:moveTo>
                  <a:cubicBezTo>
                    <a:pt x="3670" y="0"/>
                    <a:pt x="2268" y="819"/>
                    <a:pt x="1320" y="2225"/>
                  </a:cubicBezTo>
                  <a:cubicBezTo>
                    <a:pt x="1" y="4176"/>
                    <a:pt x="59" y="6518"/>
                    <a:pt x="1446" y="7455"/>
                  </a:cubicBezTo>
                  <a:cubicBezTo>
                    <a:pt x="1835" y="7717"/>
                    <a:pt x="2286" y="7842"/>
                    <a:pt x="2765" y="7842"/>
                  </a:cubicBezTo>
                  <a:cubicBezTo>
                    <a:pt x="2892" y="7842"/>
                    <a:pt x="3020" y="7833"/>
                    <a:pt x="3151" y="7816"/>
                  </a:cubicBezTo>
                  <a:cubicBezTo>
                    <a:pt x="3383" y="7787"/>
                    <a:pt x="3622" y="7729"/>
                    <a:pt x="3858" y="7644"/>
                  </a:cubicBezTo>
                  <a:cubicBezTo>
                    <a:pt x="4215" y="7519"/>
                    <a:pt x="4571" y="7333"/>
                    <a:pt x="4912" y="7094"/>
                  </a:cubicBezTo>
                  <a:cubicBezTo>
                    <a:pt x="5052" y="6998"/>
                    <a:pt x="5189" y="6891"/>
                    <a:pt x="5322" y="6775"/>
                  </a:cubicBezTo>
                  <a:cubicBezTo>
                    <a:pt x="5696" y="6456"/>
                    <a:pt x="6045" y="6068"/>
                    <a:pt x="6346" y="5621"/>
                  </a:cubicBezTo>
                  <a:cubicBezTo>
                    <a:pt x="6374" y="5578"/>
                    <a:pt x="6402" y="5537"/>
                    <a:pt x="6428" y="5497"/>
                  </a:cubicBezTo>
                  <a:cubicBezTo>
                    <a:pt x="6489" y="5400"/>
                    <a:pt x="6548" y="5304"/>
                    <a:pt x="6600" y="5208"/>
                  </a:cubicBezTo>
                  <a:cubicBezTo>
                    <a:pt x="6767" y="4915"/>
                    <a:pt x="6902" y="4619"/>
                    <a:pt x="7007" y="4321"/>
                  </a:cubicBezTo>
                  <a:cubicBezTo>
                    <a:pt x="7092" y="4088"/>
                    <a:pt x="7157" y="3856"/>
                    <a:pt x="7203" y="3624"/>
                  </a:cubicBezTo>
                  <a:cubicBezTo>
                    <a:pt x="7318" y="3075"/>
                    <a:pt x="7330" y="2542"/>
                    <a:pt x="7244" y="2060"/>
                  </a:cubicBezTo>
                  <a:cubicBezTo>
                    <a:pt x="7212" y="1893"/>
                    <a:pt x="7169" y="1732"/>
                    <a:pt x="7114" y="1578"/>
                  </a:cubicBezTo>
                  <a:cubicBezTo>
                    <a:pt x="6940" y="1086"/>
                    <a:pt x="6640" y="672"/>
                    <a:pt x="6220" y="388"/>
                  </a:cubicBezTo>
                  <a:cubicBezTo>
                    <a:pt x="5831" y="125"/>
                    <a:pt x="5378" y="0"/>
                    <a:pt x="4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63;p36">
              <a:extLst>
                <a:ext uri="{FF2B5EF4-FFF2-40B4-BE49-F238E27FC236}">
                  <a16:creationId xmlns:a16="http://schemas.microsoft.com/office/drawing/2014/main" id="{C21D5A8C-DB8F-5E9F-FD74-F042031FA470}"/>
                </a:ext>
              </a:extLst>
            </p:cNvPr>
            <p:cNvSpPr/>
            <p:nvPr/>
          </p:nvSpPr>
          <p:spPr>
            <a:xfrm>
              <a:off x="4478489" y="908418"/>
              <a:ext cx="89835" cy="34964"/>
            </a:xfrm>
            <a:custGeom>
              <a:avLst/>
              <a:gdLst/>
              <a:ahLst/>
              <a:cxnLst/>
              <a:rect l="l" t="t" r="r" b="b"/>
              <a:pathLst>
                <a:path w="2613" h="1017" extrusionOk="0">
                  <a:moveTo>
                    <a:pt x="456" y="1"/>
                  </a:moveTo>
                  <a:cubicBezTo>
                    <a:pt x="307" y="1"/>
                    <a:pt x="180" y="39"/>
                    <a:pt x="108" y="146"/>
                  </a:cubicBezTo>
                  <a:cubicBezTo>
                    <a:pt x="1" y="305"/>
                    <a:pt x="182" y="293"/>
                    <a:pt x="349" y="339"/>
                  </a:cubicBezTo>
                  <a:cubicBezTo>
                    <a:pt x="672" y="424"/>
                    <a:pt x="995" y="510"/>
                    <a:pt x="1316" y="603"/>
                  </a:cubicBezTo>
                  <a:cubicBezTo>
                    <a:pt x="1750" y="731"/>
                    <a:pt x="2184" y="868"/>
                    <a:pt x="2613" y="1016"/>
                  </a:cubicBezTo>
                  <a:cubicBezTo>
                    <a:pt x="2582" y="849"/>
                    <a:pt x="2539" y="688"/>
                    <a:pt x="2484" y="534"/>
                  </a:cubicBezTo>
                  <a:cubicBezTo>
                    <a:pt x="2129" y="450"/>
                    <a:pt x="1776" y="355"/>
                    <a:pt x="1426" y="252"/>
                  </a:cubicBezTo>
                  <a:cubicBezTo>
                    <a:pt x="1245" y="198"/>
                    <a:pt x="794" y="1"/>
                    <a:pt x="4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64;p36">
              <a:extLst>
                <a:ext uri="{FF2B5EF4-FFF2-40B4-BE49-F238E27FC236}">
                  <a16:creationId xmlns:a16="http://schemas.microsoft.com/office/drawing/2014/main" id="{01562DB6-9B90-B95A-81C9-645439EBDC7D}"/>
                </a:ext>
              </a:extLst>
            </p:cNvPr>
            <p:cNvSpPr/>
            <p:nvPr/>
          </p:nvSpPr>
          <p:spPr>
            <a:xfrm>
              <a:off x="4510497" y="980650"/>
              <a:ext cx="56452" cy="40431"/>
            </a:xfrm>
            <a:custGeom>
              <a:avLst/>
              <a:gdLst/>
              <a:ahLst/>
              <a:cxnLst/>
              <a:rect l="l" t="t" r="r" b="b"/>
              <a:pathLst>
                <a:path w="1642" h="1176" extrusionOk="0">
                  <a:moveTo>
                    <a:pt x="236" y="0"/>
                  </a:moveTo>
                  <a:cubicBezTo>
                    <a:pt x="95" y="0"/>
                    <a:pt x="1" y="73"/>
                    <a:pt x="62" y="312"/>
                  </a:cubicBezTo>
                  <a:cubicBezTo>
                    <a:pt x="154" y="667"/>
                    <a:pt x="933" y="929"/>
                    <a:pt x="1237" y="1075"/>
                  </a:cubicBezTo>
                  <a:cubicBezTo>
                    <a:pt x="1306" y="1109"/>
                    <a:pt x="1377" y="1142"/>
                    <a:pt x="1446" y="1176"/>
                  </a:cubicBezTo>
                  <a:cubicBezTo>
                    <a:pt x="1531" y="943"/>
                    <a:pt x="1596" y="711"/>
                    <a:pt x="1642" y="479"/>
                  </a:cubicBezTo>
                  <a:cubicBezTo>
                    <a:pt x="1354" y="357"/>
                    <a:pt x="1058" y="255"/>
                    <a:pt x="765" y="148"/>
                  </a:cubicBezTo>
                  <a:cubicBezTo>
                    <a:pt x="644" y="104"/>
                    <a:pt x="406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65;p36">
              <a:extLst>
                <a:ext uri="{FF2B5EF4-FFF2-40B4-BE49-F238E27FC236}">
                  <a16:creationId xmlns:a16="http://schemas.microsoft.com/office/drawing/2014/main" id="{0D048C94-D9CC-EE91-9090-5F7C417B66F3}"/>
                </a:ext>
              </a:extLst>
            </p:cNvPr>
            <p:cNvSpPr/>
            <p:nvPr/>
          </p:nvSpPr>
          <p:spPr>
            <a:xfrm>
              <a:off x="4473985" y="1020359"/>
              <a:ext cx="72267" cy="41153"/>
            </a:xfrm>
            <a:custGeom>
              <a:avLst/>
              <a:gdLst/>
              <a:ahLst/>
              <a:cxnLst/>
              <a:rect l="l" t="t" r="r" b="b"/>
              <a:pathLst>
                <a:path w="2102" h="1197" extrusionOk="0">
                  <a:moveTo>
                    <a:pt x="622" y="1"/>
                  </a:moveTo>
                  <a:cubicBezTo>
                    <a:pt x="616" y="1"/>
                    <a:pt x="610" y="1"/>
                    <a:pt x="604" y="2"/>
                  </a:cubicBezTo>
                  <a:cubicBezTo>
                    <a:pt x="1" y="67"/>
                    <a:pt x="768" y="616"/>
                    <a:pt x="924" y="701"/>
                  </a:cubicBezTo>
                  <a:cubicBezTo>
                    <a:pt x="1252" y="881"/>
                    <a:pt x="1605" y="1012"/>
                    <a:pt x="1929" y="1197"/>
                  </a:cubicBezTo>
                  <a:cubicBezTo>
                    <a:pt x="1990" y="1100"/>
                    <a:pt x="2049" y="1004"/>
                    <a:pt x="2101" y="908"/>
                  </a:cubicBezTo>
                  <a:cubicBezTo>
                    <a:pt x="2071" y="886"/>
                    <a:pt x="2041" y="866"/>
                    <a:pt x="2009" y="845"/>
                  </a:cubicBezTo>
                  <a:cubicBezTo>
                    <a:pt x="1767" y="678"/>
                    <a:pt x="1522" y="517"/>
                    <a:pt x="1272" y="362"/>
                  </a:cubicBezTo>
                  <a:cubicBezTo>
                    <a:pt x="1130" y="275"/>
                    <a:pt x="805" y="1"/>
                    <a:pt x="6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66;p36">
              <a:extLst>
                <a:ext uri="{FF2B5EF4-FFF2-40B4-BE49-F238E27FC236}">
                  <a16:creationId xmlns:a16="http://schemas.microsoft.com/office/drawing/2014/main" id="{95272DF9-42F2-F0A4-C32E-5791803D71C1}"/>
                </a:ext>
              </a:extLst>
            </p:cNvPr>
            <p:cNvSpPr/>
            <p:nvPr/>
          </p:nvSpPr>
          <p:spPr>
            <a:xfrm>
              <a:off x="4432764" y="1070244"/>
              <a:ext cx="69551" cy="46172"/>
            </a:xfrm>
            <a:custGeom>
              <a:avLst/>
              <a:gdLst/>
              <a:ahLst/>
              <a:cxnLst/>
              <a:rect l="l" t="t" r="r" b="b"/>
              <a:pathLst>
                <a:path w="2023" h="1343" extrusionOk="0">
                  <a:moveTo>
                    <a:pt x="333" y="1"/>
                  </a:moveTo>
                  <a:cubicBezTo>
                    <a:pt x="242" y="1"/>
                    <a:pt x="168" y="31"/>
                    <a:pt x="120" y="100"/>
                  </a:cubicBezTo>
                  <a:cubicBezTo>
                    <a:pt x="0" y="270"/>
                    <a:pt x="720" y="653"/>
                    <a:pt x="862" y="757"/>
                  </a:cubicBezTo>
                  <a:cubicBezTo>
                    <a:pt x="1119" y="945"/>
                    <a:pt x="1372" y="1134"/>
                    <a:pt x="1612" y="1343"/>
                  </a:cubicBezTo>
                  <a:cubicBezTo>
                    <a:pt x="1752" y="1247"/>
                    <a:pt x="1889" y="1140"/>
                    <a:pt x="2022" y="1024"/>
                  </a:cubicBezTo>
                  <a:cubicBezTo>
                    <a:pt x="1694" y="759"/>
                    <a:pt x="793" y="1"/>
                    <a:pt x="3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67;p36">
              <a:extLst>
                <a:ext uri="{FF2B5EF4-FFF2-40B4-BE49-F238E27FC236}">
                  <a16:creationId xmlns:a16="http://schemas.microsoft.com/office/drawing/2014/main" id="{9C02D9C7-ED25-8CB1-1B63-FBCEA67D5F44}"/>
                </a:ext>
              </a:extLst>
            </p:cNvPr>
            <p:cNvSpPr/>
            <p:nvPr/>
          </p:nvSpPr>
          <p:spPr>
            <a:xfrm>
              <a:off x="4378650" y="1092763"/>
              <a:ext cx="73333" cy="48510"/>
            </a:xfrm>
            <a:custGeom>
              <a:avLst/>
              <a:gdLst/>
              <a:ahLst/>
              <a:cxnLst/>
              <a:rect l="l" t="t" r="r" b="b"/>
              <a:pathLst>
                <a:path w="2133" h="1411" extrusionOk="0">
                  <a:moveTo>
                    <a:pt x="429" y="0"/>
                  </a:moveTo>
                  <a:cubicBezTo>
                    <a:pt x="338" y="0"/>
                    <a:pt x="246" y="5"/>
                    <a:pt x="167" y="46"/>
                  </a:cubicBezTo>
                  <a:cubicBezTo>
                    <a:pt x="72" y="93"/>
                    <a:pt x="0" y="206"/>
                    <a:pt x="37" y="308"/>
                  </a:cubicBezTo>
                  <a:cubicBezTo>
                    <a:pt x="57" y="360"/>
                    <a:pt x="100" y="401"/>
                    <a:pt x="144" y="438"/>
                  </a:cubicBezTo>
                  <a:cubicBezTo>
                    <a:pt x="415" y="667"/>
                    <a:pt x="735" y="830"/>
                    <a:pt x="1019" y="1045"/>
                  </a:cubicBezTo>
                  <a:cubicBezTo>
                    <a:pt x="1164" y="1154"/>
                    <a:pt x="1299" y="1278"/>
                    <a:pt x="1425" y="1410"/>
                  </a:cubicBezTo>
                  <a:cubicBezTo>
                    <a:pt x="1657" y="1381"/>
                    <a:pt x="1896" y="1323"/>
                    <a:pt x="2132" y="1238"/>
                  </a:cubicBezTo>
                  <a:cubicBezTo>
                    <a:pt x="1694" y="855"/>
                    <a:pt x="1251" y="479"/>
                    <a:pt x="802" y="108"/>
                  </a:cubicBezTo>
                  <a:lnTo>
                    <a:pt x="484" y="1"/>
                  </a:lnTo>
                  <a:cubicBezTo>
                    <a:pt x="466" y="0"/>
                    <a:pt x="448" y="0"/>
                    <a:pt x="4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68;p36">
              <a:extLst>
                <a:ext uri="{FF2B5EF4-FFF2-40B4-BE49-F238E27FC236}">
                  <a16:creationId xmlns:a16="http://schemas.microsoft.com/office/drawing/2014/main" id="{6895DCCA-5354-715A-08D4-8E5F91CA3779}"/>
                </a:ext>
              </a:extLst>
            </p:cNvPr>
            <p:cNvSpPr/>
            <p:nvPr/>
          </p:nvSpPr>
          <p:spPr>
            <a:xfrm>
              <a:off x="4299026" y="856058"/>
              <a:ext cx="261460" cy="267648"/>
            </a:xfrm>
            <a:custGeom>
              <a:avLst/>
              <a:gdLst/>
              <a:ahLst/>
              <a:cxnLst/>
              <a:rect l="l" t="t" r="r" b="b"/>
              <a:pathLst>
                <a:path w="7605" h="7785" extrusionOk="0">
                  <a:moveTo>
                    <a:pt x="4860" y="1"/>
                  </a:moveTo>
                  <a:cubicBezTo>
                    <a:pt x="3640" y="1"/>
                    <a:pt x="2249" y="814"/>
                    <a:pt x="1308" y="2207"/>
                  </a:cubicBezTo>
                  <a:cubicBezTo>
                    <a:pt x="0" y="4145"/>
                    <a:pt x="56" y="6469"/>
                    <a:pt x="1433" y="7400"/>
                  </a:cubicBezTo>
                  <a:cubicBezTo>
                    <a:pt x="1820" y="7661"/>
                    <a:pt x="2269" y="7784"/>
                    <a:pt x="2744" y="7784"/>
                  </a:cubicBezTo>
                  <a:cubicBezTo>
                    <a:pt x="3964" y="7784"/>
                    <a:pt x="5355" y="6971"/>
                    <a:pt x="6297" y="5578"/>
                  </a:cubicBezTo>
                  <a:cubicBezTo>
                    <a:pt x="7605" y="3640"/>
                    <a:pt x="7549" y="1317"/>
                    <a:pt x="6172" y="385"/>
                  </a:cubicBezTo>
                  <a:cubicBezTo>
                    <a:pt x="5785" y="124"/>
                    <a:pt x="5336" y="1"/>
                    <a:pt x="48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69;p36">
              <a:extLst>
                <a:ext uri="{FF2B5EF4-FFF2-40B4-BE49-F238E27FC236}">
                  <a16:creationId xmlns:a16="http://schemas.microsoft.com/office/drawing/2014/main" id="{DC77B695-FD6F-DBF0-D568-36510D82D2FF}"/>
                </a:ext>
              </a:extLst>
            </p:cNvPr>
            <p:cNvSpPr/>
            <p:nvPr/>
          </p:nvSpPr>
          <p:spPr>
            <a:xfrm>
              <a:off x="4319688" y="877236"/>
              <a:ext cx="220135" cy="225292"/>
            </a:xfrm>
            <a:custGeom>
              <a:avLst/>
              <a:gdLst/>
              <a:ahLst/>
              <a:cxnLst/>
              <a:rect l="l" t="t" r="r" b="b"/>
              <a:pathLst>
                <a:path w="6403" h="6553" extrusionOk="0">
                  <a:moveTo>
                    <a:pt x="4092" y="0"/>
                  </a:moveTo>
                  <a:cubicBezTo>
                    <a:pt x="3066" y="0"/>
                    <a:pt x="1894" y="685"/>
                    <a:pt x="1102" y="1859"/>
                  </a:cubicBezTo>
                  <a:cubicBezTo>
                    <a:pt x="1" y="3488"/>
                    <a:pt x="48" y="5446"/>
                    <a:pt x="1207" y="6228"/>
                  </a:cubicBezTo>
                  <a:cubicBezTo>
                    <a:pt x="1532" y="6448"/>
                    <a:pt x="1911" y="6552"/>
                    <a:pt x="2312" y="6552"/>
                  </a:cubicBezTo>
                  <a:cubicBezTo>
                    <a:pt x="3338" y="6552"/>
                    <a:pt x="4509" y="5868"/>
                    <a:pt x="5301" y="4695"/>
                  </a:cubicBezTo>
                  <a:cubicBezTo>
                    <a:pt x="6402" y="3065"/>
                    <a:pt x="6356" y="1107"/>
                    <a:pt x="5195" y="324"/>
                  </a:cubicBezTo>
                  <a:cubicBezTo>
                    <a:pt x="4870" y="104"/>
                    <a:pt x="4492" y="0"/>
                    <a:pt x="4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70;p36">
              <a:extLst>
                <a:ext uri="{FF2B5EF4-FFF2-40B4-BE49-F238E27FC236}">
                  <a16:creationId xmlns:a16="http://schemas.microsoft.com/office/drawing/2014/main" id="{D7D752DB-54DF-18A8-BE4E-53FA9E36DED5}"/>
                </a:ext>
              </a:extLst>
            </p:cNvPr>
            <p:cNvSpPr/>
            <p:nvPr/>
          </p:nvSpPr>
          <p:spPr>
            <a:xfrm>
              <a:off x="4420078" y="928462"/>
              <a:ext cx="29945" cy="43353"/>
            </a:xfrm>
            <a:custGeom>
              <a:avLst/>
              <a:gdLst/>
              <a:ahLst/>
              <a:cxnLst/>
              <a:rect l="l" t="t" r="r" b="b"/>
              <a:pathLst>
                <a:path w="871" h="1261" extrusionOk="0">
                  <a:moveTo>
                    <a:pt x="524" y="0"/>
                  </a:moveTo>
                  <a:cubicBezTo>
                    <a:pt x="240" y="0"/>
                    <a:pt x="0" y="1261"/>
                    <a:pt x="0" y="1261"/>
                  </a:cubicBezTo>
                  <a:cubicBezTo>
                    <a:pt x="0" y="1261"/>
                    <a:pt x="870" y="155"/>
                    <a:pt x="568" y="11"/>
                  </a:cubicBezTo>
                  <a:cubicBezTo>
                    <a:pt x="553" y="4"/>
                    <a:pt x="538" y="0"/>
                    <a:pt x="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71;p36">
              <a:extLst>
                <a:ext uri="{FF2B5EF4-FFF2-40B4-BE49-F238E27FC236}">
                  <a16:creationId xmlns:a16="http://schemas.microsoft.com/office/drawing/2014/main" id="{9A126ACE-1750-B927-A38C-937678F89B0A}"/>
                </a:ext>
              </a:extLst>
            </p:cNvPr>
            <p:cNvSpPr/>
            <p:nvPr/>
          </p:nvSpPr>
          <p:spPr>
            <a:xfrm>
              <a:off x="4433245" y="973156"/>
              <a:ext cx="47582" cy="10142"/>
            </a:xfrm>
            <a:custGeom>
              <a:avLst/>
              <a:gdLst/>
              <a:ahLst/>
              <a:cxnLst/>
              <a:rect l="l" t="t" r="r" b="b"/>
              <a:pathLst>
                <a:path w="1384" h="295" extrusionOk="0">
                  <a:moveTo>
                    <a:pt x="1209" y="0"/>
                  </a:moveTo>
                  <a:cubicBezTo>
                    <a:pt x="838" y="0"/>
                    <a:pt x="1" y="288"/>
                    <a:pt x="1" y="288"/>
                  </a:cubicBezTo>
                  <a:cubicBezTo>
                    <a:pt x="1" y="288"/>
                    <a:pt x="144" y="295"/>
                    <a:pt x="337" y="295"/>
                  </a:cubicBezTo>
                  <a:cubicBezTo>
                    <a:pt x="747" y="295"/>
                    <a:pt x="1384" y="265"/>
                    <a:pt x="1381" y="82"/>
                  </a:cubicBezTo>
                  <a:cubicBezTo>
                    <a:pt x="1381" y="23"/>
                    <a:pt x="1313" y="0"/>
                    <a:pt x="12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72;p36">
              <a:extLst>
                <a:ext uri="{FF2B5EF4-FFF2-40B4-BE49-F238E27FC236}">
                  <a16:creationId xmlns:a16="http://schemas.microsoft.com/office/drawing/2014/main" id="{DE093523-FECC-C4BD-0B67-A256E553FB26}"/>
                </a:ext>
              </a:extLst>
            </p:cNvPr>
            <p:cNvSpPr/>
            <p:nvPr/>
          </p:nvSpPr>
          <p:spPr>
            <a:xfrm>
              <a:off x="4395015" y="998940"/>
              <a:ext cx="29051" cy="35308"/>
            </a:xfrm>
            <a:custGeom>
              <a:avLst/>
              <a:gdLst/>
              <a:ahLst/>
              <a:cxnLst/>
              <a:rect l="l" t="t" r="r" b="b"/>
              <a:pathLst>
                <a:path w="845" h="1027" extrusionOk="0">
                  <a:moveTo>
                    <a:pt x="627" y="1"/>
                  </a:moveTo>
                  <a:cubicBezTo>
                    <a:pt x="626" y="1"/>
                    <a:pt x="1" y="973"/>
                    <a:pt x="428" y="1025"/>
                  </a:cubicBezTo>
                  <a:cubicBezTo>
                    <a:pt x="438" y="1026"/>
                    <a:pt x="447" y="1027"/>
                    <a:pt x="456" y="1027"/>
                  </a:cubicBezTo>
                  <a:cubicBezTo>
                    <a:pt x="844" y="1027"/>
                    <a:pt x="627" y="1"/>
                    <a:pt x="6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73;p36">
              <a:extLst>
                <a:ext uri="{FF2B5EF4-FFF2-40B4-BE49-F238E27FC236}">
                  <a16:creationId xmlns:a16="http://schemas.microsoft.com/office/drawing/2014/main" id="{8AD881BC-5451-2C64-B027-16CBADC08D1C}"/>
                </a:ext>
              </a:extLst>
            </p:cNvPr>
            <p:cNvSpPr/>
            <p:nvPr/>
          </p:nvSpPr>
          <p:spPr>
            <a:xfrm>
              <a:off x="4361769" y="970302"/>
              <a:ext cx="45554" cy="17362"/>
            </a:xfrm>
            <a:custGeom>
              <a:avLst/>
              <a:gdLst/>
              <a:ahLst/>
              <a:cxnLst/>
              <a:rect l="l" t="t" r="r" b="b"/>
              <a:pathLst>
                <a:path w="1325" h="505" extrusionOk="0">
                  <a:moveTo>
                    <a:pt x="279" y="0"/>
                  </a:moveTo>
                  <a:cubicBezTo>
                    <a:pt x="207" y="0"/>
                    <a:pt x="154" y="25"/>
                    <a:pt x="130" y="84"/>
                  </a:cubicBezTo>
                  <a:cubicBezTo>
                    <a:pt x="1" y="412"/>
                    <a:pt x="1324" y="504"/>
                    <a:pt x="1324" y="504"/>
                  </a:cubicBezTo>
                  <a:cubicBezTo>
                    <a:pt x="1324" y="504"/>
                    <a:pt x="609" y="0"/>
                    <a:pt x="2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6;p7">
            <a:extLst>
              <a:ext uri="{FF2B5EF4-FFF2-40B4-BE49-F238E27FC236}">
                <a16:creationId xmlns:a16="http://schemas.microsoft.com/office/drawing/2014/main" id="{A2367F4F-EB6F-3010-5D0E-DAA5F1DA201F}"/>
              </a:ext>
            </a:extLst>
          </p:cNvPr>
          <p:cNvSpPr/>
          <p:nvPr/>
        </p:nvSpPr>
        <p:spPr>
          <a:xfrm>
            <a:off x="293476" y="474739"/>
            <a:ext cx="8491334" cy="4488542"/>
          </a:xfrm>
          <a:prstGeom prst="roundRect">
            <a:avLst>
              <a:gd name="adj" fmla="val 2947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820645" y="0"/>
            <a:ext cx="2830286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Warm-Up Discussion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9190" y="616291"/>
            <a:ext cx="85390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Topic: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Vocabulary for Time Management and Health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250" y="1201436"/>
            <a:ext cx="4160881" cy="3688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36027" y="1139511"/>
            <a:ext cx="2427890" cy="1765738"/>
            <a:chOff x="536027" y="1139511"/>
            <a:chExt cx="2427890" cy="1765738"/>
          </a:xfrm>
        </p:grpSpPr>
        <p:sp>
          <p:nvSpPr>
            <p:cNvPr id="7" name="Speech Bubble: Oval 6"/>
            <p:cNvSpPr/>
            <p:nvPr/>
          </p:nvSpPr>
          <p:spPr>
            <a:xfrm>
              <a:off x="536027" y="1139511"/>
              <a:ext cx="2427890" cy="1765738"/>
            </a:xfrm>
            <a:prstGeom prst="wedgeEllipseCallout">
              <a:avLst>
                <a:gd name="adj1" fmla="val 42016"/>
                <a:gd name="adj2" fmla="val 47269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23140" y="1346822"/>
              <a:ext cx="1853664" cy="1351115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203888" y="1201435"/>
            <a:ext cx="2320002" cy="1703813"/>
            <a:chOff x="6203888" y="1201435"/>
            <a:chExt cx="2320002" cy="1703813"/>
          </a:xfrm>
        </p:grpSpPr>
        <p:sp>
          <p:nvSpPr>
            <p:cNvPr id="11" name="Speech Bubble: Oval 10"/>
            <p:cNvSpPr/>
            <p:nvPr/>
          </p:nvSpPr>
          <p:spPr>
            <a:xfrm>
              <a:off x="6203888" y="1201435"/>
              <a:ext cx="2320002" cy="1703813"/>
            </a:xfrm>
            <a:prstGeom prst="wedgeEllipseCallout">
              <a:avLst>
                <a:gd name="adj1" fmla="val -72934"/>
                <a:gd name="adj2" fmla="val 34022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rcRect l="11655" t="11609" r="8767" b="10984"/>
            <a:stretch>
              <a:fillRect/>
            </a:stretch>
          </p:blipFill>
          <p:spPr>
            <a:xfrm>
              <a:off x="6472175" y="1255928"/>
              <a:ext cx="1825467" cy="1553924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sp>
        <p:nvSpPr>
          <p:cNvPr id="5" name="Google Shape;734;p36">
            <a:extLst>
              <a:ext uri="{FF2B5EF4-FFF2-40B4-BE49-F238E27FC236}">
                <a16:creationId xmlns:a16="http://schemas.microsoft.com/office/drawing/2014/main" id="{6A75B120-9501-26CC-B013-5C4308E349F1}"/>
              </a:ext>
            </a:extLst>
          </p:cNvPr>
          <p:cNvSpPr/>
          <p:nvPr/>
        </p:nvSpPr>
        <p:spPr>
          <a:xfrm>
            <a:off x="2118936" y="1477339"/>
            <a:ext cx="173578" cy="17097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735;p36">
            <a:extLst>
              <a:ext uri="{FF2B5EF4-FFF2-40B4-BE49-F238E27FC236}">
                <a16:creationId xmlns:a16="http://schemas.microsoft.com/office/drawing/2014/main" id="{803CD251-98DB-2A78-73D4-4296B287EC11}"/>
              </a:ext>
            </a:extLst>
          </p:cNvPr>
          <p:cNvSpPr/>
          <p:nvPr/>
        </p:nvSpPr>
        <p:spPr>
          <a:xfrm>
            <a:off x="2412769" y="1057679"/>
            <a:ext cx="210797" cy="20762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739;p36">
            <a:extLst>
              <a:ext uri="{FF2B5EF4-FFF2-40B4-BE49-F238E27FC236}">
                <a16:creationId xmlns:a16="http://schemas.microsoft.com/office/drawing/2014/main" id="{7C8C69F7-564A-B68C-7A81-6BEF8054C0A5}"/>
              </a:ext>
            </a:extLst>
          </p:cNvPr>
          <p:cNvSpPr/>
          <p:nvPr/>
        </p:nvSpPr>
        <p:spPr>
          <a:xfrm>
            <a:off x="607819" y="4396379"/>
            <a:ext cx="210797" cy="20762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741;p36">
            <a:extLst>
              <a:ext uri="{FF2B5EF4-FFF2-40B4-BE49-F238E27FC236}">
                <a16:creationId xmlns:a16="http://schemas.microsoft.com/office/drawing/2014/main" id="{6E334898-BC10-E625-188E-387C046D9B07}"/>
              </a:ext>
            </a:extLst>
          </p:cNvPr>
          <p:cNvSpPr/>
          <p:nvPr/>
        </p:nvSpPr>
        <p:spPr>
          <a:xfrm>
            <a:off x="1099786" y="4486839"/>
            <a:ext cx="173578" cy="17097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844;p36">
            <a:extLst>
              <a:ext uri="{FF2B5EF4-FFF2-40B4-BE49-F238E27FC236}">
                <a16:creationId xmlns:a16="http://schemas.microsoft.com/office/drawing/2014/main" id="{4CBE7EE5-76EF-7999-4237-B392A99B36C4}"/>
              </a:ext>
            </a:extLst>
          </p:cNvPr>
          <p:cNvGrpSpPr/>
          <p:nvPr/>
        </p:nvGrpSpPr>
        <p:grpSpPr>
          <a:xfrm rot="2545833">
            <a:off x="1036966" y="3552551"/>
            <a:ext cx="472797" cy="730339"/>
            <a:chOff x="2942265" y="3540319"/>
            <a:chExt cx="472794" cy="730334"/>
          </a:xfrm>
        </p:grpSpPr>
        <p:sp>
          <p:nvSpPr>
            <p:cNvPr id="18" name="Google Shape;845;p36">
              <a:extLst>
                <a:ext uri="{FF2B5EF4-FFF2-40B4-BE49-F238E27FC236}">
                  <a16:creationId xmlns:a16="http://schemas.microsoft.com/office/drawing/2014/main" id="{FE150EB7-2A01-3911-5CFA-66ABF4B47B6A}"/>
                </a:ext>
              </a:extLst>
            </p:cNvPr>
            <p:cNvSpPr/>
            <p:nvPr/>
          </p:nvSpPr>
          <p:spPr>
            <a:xfrm>
              <a:off x="2942265" y="3540319"/>
              <a:ext cx="472794" cy="730334"/>
            </a:xfrm>
            <a:custGeom>
              <a:avLst/>
              <a:gdLst/>
              <a:ahLst/>
              <a:cxnLst/>
              <a:rect l="l" t="t" r="r" b="b"/>
              <a:pathLst>
                <a:path w="13752" h="21243" extrusionOk="0">
                  <a:moveTo>
                    <a:pt x="4009" y="1"/>
                  </a:moveTo>
                  <a:cubicBezTo>
                    <a:pt x="3874" y="1"/>
                    <a:pt x="3739" y="11"/>
                    <a:pt x="3602" y="33"/>
                  </a:cubicBezTo>
                  <a:cubicBezTo>
                    <a:pt x="3514" y="46"/>
                    <a:pt x="3425" y="67"/>
                    <a:pt x="3343" y="92"/>
                  </a:cubicBezTo>
                  <a:cubicBezTo>
                    <a:pt x="3284" y="106"/>
                    <a:pt x="3230" y="124"/>
                    <a:pt x="3173" y="141"/>
                  </a:cubicBezTo>
                  <a:cubicBezTo>
                    <a:pt x="2255" y="462"/>
                    <a:pt x="1541" y="1294"/>
                    <a:pt x="1216" y="2223"/>
                  </a:cubicBezTo>
                  <a:cubicBezTo>
                    <a:pt x="839" y="3294"/>
                    <a:pt x="905" y="4469"/>
                    <a:pt x="1114" y="5583"/>
                  </a:cubicBezTo>
                  <a:cubicBezTo>
                    <a:pt x="1140" y="5712"/>
                    <a:pt x="1164" y="5840"/>
                    <a:pt x="1189" y="5969"/>
                  </a:cubicBezTo>
                  <a:cubicBezTo>
                    <a:pt x="1202" y="6037"/>
                    <a:pt x="1216" y="6104"/>
                    <a:pt x="1227" y="6172"/>
                  </a:cubicBezTo>
                  <a:lnTo>
                    <a:pt x="1227" y="6174"/>
                  </a:lnTo>
                  <a:cubicBezTo>
                    <a:pt x="1315" y="6667"/>
                    <a:pt x="1369" y="7161"/>
                    <a:pt x="1231" y="7638"/>
                  </a:cubicBezTo>
                  <a:cubicBezTo>
                    <a:pt x="1089" y="8136"/>
                    <a:pt x="754" y="8551"/>
                    <a:pt x="517" y="9010"/>
                  </a:cubicBezTo>
                  <a:cubicBezTo>
                    <a:pt x="95" y="9823"/>
                    <a:pt x="0" y="10743"/>
                    <a:pt x="138" y="11649"/>
                  </a:cubicBezTo>
                  <a:lnTo>
                    <a:pt x="138" y="11652"/>
                  </a:lnTo>
                  <a:cubicBezTo>
                    <a:pt x="149" y="11725"/>
                    <a:pt x="163" y="11798"/>
                    <a:pt x="178" y="11873"/>
                  </a:cubicBezTo>
                  <a:cubicBezTo>
                    <a:pt x="325" y="12634"/>
                    <a:pt x="634" y="13379"/>
                    <a:pt x="1047" y="14028"/>
                  </a:cubicBezTo>
                  <a:cubicBezTo>
                    <a:pt x="1994" y="15515"/>
                    <a:pt x="3410" y="16628"/>
                    <a:pt x="4781" y="17736"/>
                  </a:cubicBezTo>
                  <a:cubicBezTo>
                    <a:pt x="6060" y="18771"/>
                    <a:pt x="7047" y="19889"/>
                    <a:pt x="8100" y="21116"/>
                  </a:cubicBezTo>
                  <a:cubicBezTo>
                    <a:pt x="8137" y="21157"/>
                    <a:pt x="8173" y="21200"/>
                    <a:pt x="8209" y="21243"/>
                  </a:cubicBezTo>
                  <a:cubicBezTo>
                    <a:pt x="8231" y="21229"/>
                    <a:pt x="8254" y="21214"/>
                    <a:pt x="8275" y="21192"/>
                  </a:cubicBezTo>
                  <a:cubicBezTo>
                    <a:pt x="8761" y="20791"/>
                    <a:pt x="9135" y="19488"/>
                    <a:pt x="9476" y="18935"/>
                  </a:cubicBezTo>
                  <a:cubicBezTo>
                    <a:pt x="9946" y="18173"/>
                    <a:pt x="10471" y="17445"/>
                    <a:pt x="10983" y="16712"/>
                  </a:cubicBezTo>
                  <a:cubicBezTo>
                    <a:pt x="11990" y="15267"/>
                    <a:pt x="12999" y="13769"/>
                    <a:pt x="13437" y="12037"/>
                  </a:cubicBezTo>
                  <a:cubicBezTo>
                    <a:pt x="13484" y="11850"/>
                    <a:pt x="13524" y="11663"/>
                    <a:pt x="13556" y="11471"/>
                  </a:cubicBezTo>
                  <a:lnTo>
                    <a:pt x="13556" y="11468"/>
                  </a:lnTo>
                  <a:cubicBezTo>
                    <a:pt x="13579" y="11350"/>
                    <a:pt x="13597" y="11230"/>
                    <a:pt x="13610" y="11111"/>
                  </a:cubicBezTo>
                  <a:cubicBezTo>
                    <a:pt x="13752" y="9981"/>
                    <a:pt x="13646" y="8819"/>
                    <a:pt x="13294" y="7737"/>
                  </a:cubicBezTo>
                  <a:cubicBezTo>
                    <a:pt x="13005" y="6842"/>
                    <a:pt x="12521" y="5975"/>
                    <a:pt x="11828" y="5355"/>
                  </a:cubicBezTo>
                  <a:cubicBezTo>
                    <a:pt x="11783" y="5315"/>
                    <a:pt x="11738" y="5277"/>
                    <a:pt x="11691" y="5240"/>
                  </a:cubicBezTo>
                  <a:cubicBezTo>
                    <a:pt x="11476" y="5062"/>
                    <a:pt x="11245" y="4911"/>
                    <a:pt x="10992" y="4787"/>
                  </a:cubicBezTo>
                  <a:cubicBezTo>
                    <a:pt x="10303" y="4451"/>
                    <a:pt x="9508" y="4344"/>
                    <a:pt x="8867" y="3923"/>
                  </a:cubicBezTo>
                  <a:cubicBezTo>
                    <a:pt x="8200" y="3484"/>
                    <a:pt x="7787" y="2757"/>
                    <a:pt x="7320" y="2108"/>
                  </a:cubicBezTo>
                  <a:cubicBezTo>
                    <a:pt x="7240" y="1993"/>
                    <a:pt x="7153" y="1882"/>
                    <a:pt x="7061" y="1772"/>
                  </a:cubicBezTo>
                  <a:lnTo>
                    <a:pt x="7061" y="1770"/>
                  </a:lnTo>
                  <a:cubicBezTo>
                    <a:pt x="7014" y="1711"/>
                    <a:pt x="6967" y="1653"/>
                    <a:pt x="6912" y="1596"/>
                  </a:cubicBezTo>
                  <a:lnTo>
                    <a:pt x="6912" y="1593"/>
                  </a:lnTo>
                  <a:cubicBezTo>
                    <a:pt x="6144" y="711"/>
                    <a:pt x="5117" y="1"/>
                    <a:pt x="4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846;p36">
              <a:extLst>
                <a:ext uri="{FF2B5EF4-FFF2-40B4-BE49-F238E27FC236}">
                  <a16:creationId xmlns:a16="http://schemas.microsoft.com/office/drawing/2014/main" id="{3366039F-EAED-B2A4-B593-E59FA5BC8764}"/>
                </a:ext>
              </a:extLst>
            </p:cNvPr>
            <p:cNvSpPr/>
            <p:nvPr/>
          </p:nvSpPr>
          <p:spPr>
            <a:xfrm>
              <a:off x="3051318" y="3543482"/>
              <a:ext cx="175441" cy="727171"/>
            </a:xfrm>
            <a:custGeom>
              <a:avLst/>
              <a:gdLst/>
              <a:ahLst/>
              <a:cxnLst/>
              <a:rect l="l" t="t" r="r" b="b"/>
              <a:pathLst>
                <a:path w="5103" h="21151" extrusionOk="0">
                  <a:moveTo>
                    <a:pt x="171" y="0"/>
                  </a:moveTo>
                  <a:cubicBezTo>
                    <a:pt x="112" y="14"/>
                    <a:pt x="58" y="32"/>
                    <a:pt x="1" y="49"/>
                  </a:cubicBezTo>
                  <a:cubicBezTo>
                    <a:pt x="1040" y="1648"/>
                    <a:pt x="1681" y="3482"/>
                    <a:pt x="2215" y="5250"/>
                  </a:cubicBezTo>
                  <a:cubicBezTo>
                    <a:pt x="2642" y="6655"/>
                    <a:pt x="3019" y="8073"/>
                    <a:pt x="3348" y="9503"/>
                  </a:cubicBezTo>
                  <a:cubicBezTo>
                    <a:pt x="3372" y="9605"/>
                    <a:pt x="3396" y="9709"/>
                    <a:pt x="3418" y="9811"/>
                  </a:cubicBezTo>
                  <a:cubicBezTo>
                    <a:pt x="3930" y="12085"/>
                    <a:pt x="4320" y="14383"/>
                    <a:pt x="4582" y="16699"/>
                  </a:cubicBezTo>
                  <a:cubicBezTo>
                    <a:pt x="4593" y="16796"/>
                    <a:pt x="4604" y="16893"/>
                    <a:pt x="4613" y="16990"/>
                  </a:cubicBezTo>
                  <a:cubicBezTo>
                    <a:pt x="4762" y="18331"/>
                    <a:pt x="4866" y="19675"/>
                    <a:pt x="4928" y="21024"/>
                  </a:cubicBezTo>
                  <a:cubicBezTo>
                    <a:pt x="4965" y="21065"/>
                    <a:pt x="5001" y="21108"/>
                    <a:pt x="5037" y="21151"/>
                  </a:cubicBezTo>
                  <a:cubicBezTo>
                    <a:pt x="5059" y="21137"/>
                    <a:pt x="5082" y="21122"/>
                    <a:pt x="5103" y="21100"/>
                  </a:cubicBezTo>
                  <a:cubicBezTo>
                    <a:pt x="5043" y="19801"/>
                    <a:pt x="4947" y="18507"/>
                    <a:pt x="4809" y="17218"/>
                  </a:cubicBezTo>
                  <a:lnTo>
                    <a:pt x="4809" y="17215"/>
                  </a:lnTo>
                  <a:cubicBezTo>
                    <a:pt x="4797" y="17116"/>
                    <a:pt x="4789" y="17017"/>
                    <a:pt x="4777" y="16917"/>
                  </a:cubicBezTo>
                  <a:cubicBezTo>
                    <a:pt x="4662" y="15878"/>
                    <a:pt x="4522" y="14843"/>
                    <a:pt x="4358" y="13810"/>
                  </a:cubicBezTo>
                  <a:cubicBezTo>
                    <a:pt x="4345" y="13729"/>
                    <a:pt x="4331" y="13646"/>
                    <a:pt x="4320" y="13564"/>
                  </a:cubicBezTo>
                  <a:cubicBezTo>
                    <a:pt x="4112" y="12297"/>
                    <a:pt x="3866" y="11034"/>
                    <a:pt x="3585" y="9780"/>
                  </a:cubicBezTo>
                  <a:cubicBezTo>
                    <a:pt x="3582" y="9762"/>
                    <a:pt x="3578" y="9744"/>
                    <a:pt x="3573" y="9729"/>
                  </a:cubicBezTo>
                  <a:cubicBezTo>
                    <a:pt x="3379" y="8869"/>
                    <a:pt x="3168" y="8015"/>
                    <a:pt x="2940" y="7164"/>
                  </a:cubicBezTo>
                  <a:cubicBezTo>
                    <a:pt x="2908" y="7049"/>
                    <a:pt x="2879" y="6934"/>
                    <a:pt x="2847" y="6821"/>
                  </a:cubicBezTo>
                  <a:lnTo>
                    <a:pt x="2847" y="6819"/>
                  </a:lnTo>
                  <a:cubicBezTo>
                    <a:pt x="2698" y="6276"/>
                    <a:pt x="2541" y="5739"/>
                    <a:pt x="2378" y="5200"/>
                  </a:cubicBezTo>
                  <a:cubicBezTo>
                    <a:pt x="1844" y="3439"/>
                    <a:pt x="1206" y="1608"/>
                    <a:pt x="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47;p36">
              <a:extLst>
                <a:ext uri="{FF2B5EF4-FFF2-40B4-BE49-F238E27FC236}">
                  <a16:creationId xmlns:a16="http://schemas.microsoft.com/office/drawing/2014/main" id="{B533A91C-63D2-AF96-0816-919642802726}"/>
                </a:ext>
              </a:extLst>
            </p:cNvPr>
            <p:cNvSpPr/>
            <p:nvPr/>
          </p:nvSpPr>
          <p:spPr>
            <a:xfrm>
              <a:off x="2983109" y="3745498"/>
              <a:ext cx="192150" cy="137589"/>
            </a:xfrm>
            <a:custGeom>
              <a:avLst/>
              <a:gdLst/>
              <a:ahLst/>
              <a:cxnLst/>
              <a:rect l="l" t="t" r="r" b="b"/>
              <a:pathLst>
                <a:path w="5589" h="4002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69"/>
                    <a:pt x="28" y="136"/>
                    <a:pt x="39" y="204"/>
                  </a:cubicBezTo>
                  <a:lnTo>
                    <a:pt x="39" y="206"/>
                  </a:lnTo>
                  <a:cubicBezTo>
                    <a:pt x="2037" y="1101"/>
                    <a:pt x="3871" y="2377"/>
                    <a:pt x="5402" y="3935"/>
                  </a:cubicBezTo>
                  <a:cubicBezTo>
                    <a:pt x="5424" y="3957"/>
                    <a:pt x="5445" y="3979"/>
                    <a:pt x="5467" y="4001"/>
                  </a:cubicBezTo>
                  <a:lnTo>
                    <a:pt x="5569" y="3904"/>
                  </a:lnTo>
                  <a:lnTo>
                    <a:pt x="5589" y="3884"/>
                  </a:lnTo>
                  <a:cubicBezTo>
                    <a:pt x="5578" y="3873"/>
                    <a:pt x="5569" y="3864"/>
                    <a:pt x="5557" y="3853"/>
                  </a:cubicBezTo>
                  <a:cubicBezTo>
                    <a:pt x="5483" y="3776"/>
                    <a:pt x="5409" y="3702"/>
                    <a:pt x="5332" y="3627"/>
                  </a:cubicBezTo>
                  <a:cubicBezTo>
                    <a:pt x="3796" y="2111"/>
                    <a:pt x="1974" y="87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48;p36">
              <a:extLst>
                <a:ext uri="{FF2B5EF4-FFF2-40B4-BE49-F238E27FC236}">
                  <a16:creationId xmlns:a16="http://schemas.microsoft.com/office/drawing/2014/main" id="{9893AB58-343C-25C3-C878-1932CDB675E8}"/>
                </a:ext>
              </a:extLst>
            </p:cNvPr>
            <p:cNvSpPr/>
            <p:nvPr/>
          </p:nvSpPr>
          <p:spPr>
            <a:xfrm>
              <a:off x="3146413" y="3595155"/>
              <a:ext cx="38678" cy="195897"/>
            </a:xfrm>
            <a:custGeom>
              <a:avLst/>
              <a:gdLst/>
              <a:ahLst/>
              <a:cxnLst/>
              <a:rect l="l" t="t" r="r" b="b"/>
              <a:pathLst>
                <a:path w="1125" h="5698" extrusionOk="0">
                  <a:moveTo>
                    <a:pt x="974" y="1"/>
                  </a:moveTo>
                  <a:cubicBezTo>
                    <a:pt x="798" y="1787"/>
                    <a:pt x="499" y="3571"/>
                    <a:pt x="81" y="5316"/>
                  </a:cubicBezTo>
                  <a:cubicBezTo>
                    <a:pt x="81" y="5316"/>
                    <a:pt x="83" y="5318"/>
                    <a:pt x="81" y="5318"/>
                  </a:cubicBezTo>
                  <a:cubicBezTo>
                    <a:pt x="56" y="5431"/>
                    <a:pt x="27" y="5544"/>
                    <a:pt x="0" y="5657"/>
                  </a:cubicBezTo>
                  <a:lnTo>
                    <a:pt x="165" y="5697"/>
                  </a:lnTo>
                  <a:cubicBezTo>
                    <a:pt x="167" y="5686"/>
                    <a:pt x="171" y="5673"/>
                    <a:pt x="174" y="5661"/>
                  </a:cubicBezTo>
                  <a:cubicBezTo>
                    <a:pt x="619" y="3864"/>
                    <a:pt x="936" y="2024"/>
                    <a:pt x="1123" y="177"/>
                  </a:cubicBezTo>
                  <a:cubicBezTo>
                    <a:pt x="1123" y="177"/>
                    <a:pt x="1125" y="177"/>
                    <a:pt x="1123" y="175"/>
                  </a:cubicBezTo>
                  <a:cubicBezTo>
                    <a:pt x="1076" y="116"/>
                    <a:pt x="1029" y="58"/>
                    <a:pt x="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49;p36">
              <a:extLst>
                <a:ext uri="{FF2B5EF4-FFF2-40B4-BE49-F238E27FC236}">
                  <a16:creationId xmlns:a16="http://schemas.microsoft.com/office/drawing/2014/main" id="{6821F211-BD33-EA55-03F6-8EF4C6BB914D}"/>
                </a:ext>
              </a:extLst>
            </p:cNvPr>
            <p:cNvSpPr/>
            <p:nvPr/>
          </p:nvSpPr>
          <p:spPr>
            <a:xfrm>
              <a:off x="3195163" y="3720435"/>
              <a:ext cx="153782" cy="299656"/>
            </a:xfrm>
            <a:custGeom>
              <a:avLst/>
              <a:gdLst/>
              <a:ahLst/>
              <a:cxnLst/>
              <a:rect l="l" t="t" r="r" b="b"/>
              <a:pathLst>
                <a:path w="4473" h="8716" extrusionOk="0">
                  <a:moveTo>
                    <a:pt x="4335" y="1"/>
                  </a:moveTo>
                  <a:cubicBezTo>
                    <a:pt x="3286" y="2969"/>
                    <a:pt x="1879" y="5792"/>
                    <a:pt x="136" y="8417"/>
                  </a:cubicBezTo>
                  <a:cubicBezTo>
                    <a:pt x="90" y="8485"/>
                    <a:pt x="46" y="8552"/>
                    <a:pt x="1" y="8620"/>
                  </a:cubicBezTo>
                  <a:lnTo>
                    <a:pt x="141" y="8715"/>
                  </a:lnTo>
                  <a:cubicBezTo>
                    <a:pt x="152" y="8696"/>
                    <a:pt x="163" y="8681"/>
                    <a:pt x="174" y="8663"/>
                  </a:cubicBezTo>
                  <a:cubicBezTo>
                    <a:pt x="1960" y="6002"/>
                    <a:pt x="3401" y="3132"/>
                    <a:pt x="4472" y="116"/>
                  </a:cubicBezTo>
                  <a:cubicBezTo>
                    <a:pt x="4427" y="76"/>
                    <a:pt x="4382" y="38"/>
                    <a:pt x="4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50;p36">
              <a:extLst>
                <a:ext uri="{FF2B5EF4-FFF2-40B4-BE49-F238E27FC236}">
                  <a16:creationId xmlns:a16="http://schemas.microsoft.com/office/drawing/2014/main" id="{F050C41E-3ACD-97A3-F9BB-2A941280AD08}"/>
                </a:ext>
              </a:extLst>
            </p:cNvPr>
            <p:cNvSpPr/>
            <p:nvPr/>
          </p:nvSpPr>
          <p:spPr>
            <a:xfrm>
              <a:off x="2946975" y="3922279"/>
              <a:ext cx="463202" cy="213397"/>
            </a:xfrm>
            <a:custGeom>
              <a:avLst/>
              <a:gdLst/>
              <a:ahLst/>
              <a:cxnLst/>
              <a:rect l="l" t="t" r="r" b="b"/>
              <a:pathLst>
                <a:path w="13473" h="6207" extrusionOk="0">
                  <a:moveTo>
                    <a:pt x="13473" y="1"/>
                  </a:moveTo>
                  <a:cubicBezTo>
                    <a:pt x="11800" y="2304"/>
                    <a:pt x="9924" y="4308"/>
                    <a:pt x="7874" y="5970"/>
                  </a:cubicBezTo>
                  <a:cubicBezTo>
                    <a:pt x="7854" y="5945"/>
                    <a:pt x="7832" y="5922"/>
                    <a:pt x="7812" y="5899"/>
                  </a:cubicBezTo>
                  <a:cubicBezTo>
                    <a:pt x="7750" y="5826"/>
                    <a:pt x="7684" y="5751"/>
                    <a:pt x="7617" y="5681"/>
                  </a:cubicBezTo>
                  <a:cubicBezTo>
                    <a:pt x="6525" y="4497"/>
                    <a:pt x="5132" y="3651"/>
                    <a:pt x="3780" y="2833"/>
                  </a:cubicBezTo>
                  <a:lnTo>
                    <a:pt x="1" y="542"/>
                  </a:lnTo>
                  <a:lnTo>
                    <a:pt x="1" y="542"/>
                  </a:lnTo>
                  <a:cubicBezTo>
                    <a:pt x="12" y="615"/>
                    <a:pt x="26" y="688"/>
                    <a:pt x="41" y="763"/>
                  </a:cubicBezTo>
                  <a:lnTo>
                    <a:pt x="3692" y="2977"/>
                  </a:lnTo>
                  <a:cubicBezTo>
                    <a:pt x="5099" y="3829"/>
                    <a:pt x="6553" y="4711"/>
                    <a:pt x="7648" y="5972"/>
                  </a:cubicBezTo>
                  <a:cubicBezTo>
                    <a:pt x="7699" y="6028"/>
                    <a:pt x="7750" y="6085"/>
                    <a:pt x="7797" y="6143"/>
                  </a:cubicBezTo>
                  <a:lnTo>
                    <a:pt x="7845" y="6197"/>
                  </a:lnTo>
                  <a:lnTo>
                    <a:pt x="7845" y="6200"/>
                  </a:lnTo>
                  <a:lnTo>
                    <a:pt x="7851" y="6207"/>
                  </a:lnTo>
                  <a:lnTo>
                    <a:pt x="7916" y="6154"/>
                  </a:lnTo>
                  <a:cubicBezTo>
                    <a:pt x="9924" y="4536"/>
                    <a:pt x="11768" y="2592"/>
                    <a:pt x="13419" y="361"/>
                  </a:cubicBezTo>
                  <a:lnTo>
                    <a:pt x="13419" y="358"/>
                  </a:lnTo>
                  <a:cubicBezTo>
                    <a:pt x="13442" y="240"/>
                    <a:pt x="13460" y="120"/>
                    <a:pt x="13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851;p36">
            <a:extLst>
              <a:ext uri="{FF2B5EF4-FFF2-40B4-BE49-F238E27FC236}">
                <a16:creationId xmlns:a16="http://schemas.microsoft.com/office/drawing/2014/main" id="{10D75357-3A10-1766-A156-86CE9B82237B}"/>
              </a:ext>
            </a:extLst>
          </p:cNvPr>
          <p:cNvGrpSpPr/>
          <p:nvPr/>
        </p:nvGrpSpPr>
        <p:grpSpPr>
          <a:xfrm rot="2036659">
            <a:off x="7738189" y="3870304"/>
            <a:ext cx="494224" cy="710032"/>
            <a:chOff x="3036318" y="3285137"/>
            <a:chExt cx="494213" cy="710016"/>
          </a:xfrm>
        </p:grpSpPr>
        <p:sp>
          <p:nvSpPr>
            <p:cNvPr id="25" name="Google Shape;852;p36">
              <a:extLst>
                <a:ext uri="{FF2B5EF4-FFF2-40B4-BE49-F238E27FC236}">
                  <a16:creationId xmlns:a16="http://schemas.microsoft.com/office/drawing/2014/main" id="{606117FE-9646-538A-27D0-96586554B790}"/>
                </a:ext>
              </a:extLst>
            </p:cNvPr>
            <p:cNvSpPr/>
            <p:nvPr/>
          </p:nvSpPr>
          <p:spPr>
            <a:xfrm>
              <a:off x="3036318" y="3285137"/>
              <a:ext cx="494213" cy="710016"/>
            </a:xfrm>
            <a:custGeom>
              <a:avLst/>
              <a:gdLst/>
              <a:ahLst/>
              <a:cxnLst/>
              <a:rect l="l" t="t" r="r" b="b"/>
              <a:pathLst>
                <a:path w="14375" h="20652" extrusionOk="0">
                  <a:moveTo>
                    <a:pt x="8329" y="0"/>
                  </a:moveTo>
                  <a:cubicBezTo>
                    <a:pt x="8039" y="0"/>
                    <a:pt x="7749" y="35"/>
                    <a:pt x="7460" y="105"/>
                  </a:cubicBezTo>
                  <a:cubicBezTo>
                    <a:pt x="7413" y="114"/>
                    <a:pt x="7366" y="125"/>
                    <a:pt x="7318" y="141"/>
                  </a:cubicBezTo>
                  <a:cubicBezTo>
                    <a:pt x="6687" y="312"/>
                    <a:pt x="6070" y="648"/>
                    <a:pt x="5487" y="1123"/>
                  </a:cubicBezTo>
                  <a:cubicBezTo>
                    <a:pt x="4856" y="1642"/>
                    <a:pt x="4277" y="2240"/>
                    <a:pt x="3886" y="2955"/>
                  </a:cubicBezTo>
                  <a:cubicBezTo>
                    <a:pt x="3361" y="3915"/>
                    <a:pt x="3206" y="5030"/>
                    <a:pt x="2816" y="6048"/>
                  </a:cubicBezTo>
                  <a:cubicBezTo>
                    <a:pt x="2799" y="6090"/>
                    <a:pt x="2783" y="6130"/>
                    <a:pt x="2765" y="6170"/>
                  </a:cubicBezTo>
                  <a:cubicBezTo>
                    <a:pt x="2729" y="6263"/>
                    <a:pt x="2689" y="6356"/>
                    <a:pt x="2646" y="6446"/>
                  </a:cubicBezTo>
                  <a:cubicBezTo>
                    <a:pt x="2368" y="7032"/>
                    <a:pt x="1987" y="7562"/>
                    <a:pt x="1650" y="8114"/>
                  </a:cubicBezTo>
                  <a:cubicBezTo>
                    <a:pt x="923" y="9303"/>
                    <a:pt x="391" y="10631"/>
                    <a:pt x="161" y="11997"/>
                  </a:cubicBezTo>
                  <a:cubicBezTo>
                    <a:pt x="154" y="12036"/>
                    <a:pt x="147" y="12074"/>
                    <a:pt x="143" y="12113"/>
                  </a:cubicBezTo>
                  <a:cubicBezTo>
                    <a:pt x="28" y="12861"/>
                    <a:pt x="1" y="13619"/>
                    <a:pt x="84" y="14373"/>
                  </a:cubicBezTo>
                  <a:cubicBezTo>
                    <a:pt x="167" y="15137"/>
                    <a:pt x="375" y="15894"/>
                    <a:pt x="691" y="16601"/>
                  </a:cubicBezTo>
                  <a:cubicBezTo>
                    <a:pt x="706" y="16639"/>
                    <a:pt x="724" y="16677"/>
                    <a:pt x="741" y="16713"/>
                  </a:cubicBezTo>
                  <a:cubicBezTo>
                    <a:pt x="1327" y="17967"/>
                    <a:pt x="2260" y="19050"/>
                    <a:pt x="3472" y="19706"/>
                  </a:cubicBezTo>
                  <a:cubicBezTo>
                    <a:pt x="3514" y="19728"/>
                    <a:pt x="3554" y="19751"/>
                    <a:pt x="3598" y="19771"/>
                  </a:cubicBezTo>
                  <a:cubicBezTo>
                    <a:pt x="3636" y="19791"/>
                    <a:pt x="3676" y="19812"/>
                    <a:pt x="3715" y="19830"/>
                  </a:cubicBezTo>
                  <a:cubicBezTo>
                    <a:pt x="4572" y="20247"/>
                    <a:pt x="5518" y="20462"/>
                    <a:pt x="6466" y="20572"/>
                  </a:cubicBezTo>
                  <a:cubicBezTo>
                    <a:pt x="6910" y="20624"/>
                    <a:pt x="7360" y="20651"/>
                    <a:pt x="7811" y="20651"/>
                  </a:cubicBezTo>
                  <a:cubicBezTo>
                    <a:pt x="8738" y="20651"/>
                    <a:pt x="9668" y="20535"/>
                    <a:pt x="10543" y="20276"/>
                  </a:cubicBezTo>
                  <a:cubicBezTo>
                    <a:pt x="10579" y="20265"/>
                    <a:pt x="10618" y="20254"/>
                    <a:pt x="10654" y="20240"/>
                  </a:cubicBezTo>
                  <a:cubicBezTo>
                    <a:pt x="11391" y="20010"/>
                    <a:pt x="12088" y="19677"/>
                    <a:pt x="12713" y="19219"/>
                  </a:cubicBezTo>
                  <a:cubicBezTo>
                    <a:pt x="13037" y="18531"/>
                    <a:pt x="13318" y="17818"/>
                    <a:pt x="13549" y="17086"/>
                  </a:cubicBezTo>
                  <a:cubicBezTo>
                    <a:pt x="13560" y="17047"/>
                    <a:pt x="13572" y="17011"/>
                    <a:pt x="13584" y="16975"/>
                  </a:cubicBezTo>
                  <a:cubicBezTo>
                    <a:pt x="14072" y="15397"/>
                    <a:pt x="14348" y="13723"/>
                    <a:pt x="14370" y="11991"/>
                  </a:cubicBezTo>
                  <a:cubicBezTo>
                    <a:pt x="14373" y="11955"/>
                    <a:pt x="14375" y="11917"/>
                    <a:pt x="14373" y="11878"/>
                  </a:cubicBezTo>
                  <a:cubicBezTo>
                    <a:pt x="14375" y="11829"/>
                    <a:pt x="14375" y="11779"/>
                    <a:pt x="14375" y="11729"/>
                  </a:cubicBezTo>
                  <a:cubicBezTo>
                    <a:pt x="14375" y="9495"/>
                    <a:pt x="13960" y="7357"/>
                    <a:pt x="13202" y="5388"/>
                  </a:cubicBezTo>
                  <a:cubicBezTo>
                    <a:pt x="13189" y="5350"/>
                    <a:pt x="13172" y="5312"/>
                    <a:pt x="13157" y="5273"/>
                  </a:cubicBezTo>
                  <a:cubicBezTo>
                    <a:pt x="12512" y="3629"/>
                    <a:pt x="11628" y="2105"/>
                    <a:pt x="10545" y="743"/>
                  </a:cubicBezTo>
                  <a:cubicBezTo>
                    <a:pt x="10401" y="639"/>
                    <a:pt x="10255" y="549"/>
                    <a:pt x="10108" y="467"/>
                  </a:cubicBezTo>
                  <a:cubicBezTo>
                    <a:pt x="10070" y="447"/>
                    <a:pt x="10031" y="427"/>
                    <a:pt x="9995" y="409"/>
                  </a:cubicBezTo>
                  <a:cubicBezTo>
                    <a:pt x="9452" y="133"/>
                    <a:pt x="8891" y="0"/>
                    <a:pt x="8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53;p36">
              <a:extLst>
                <a:ext uri="{FF2B5EF4-FFF2-40B4-BE49-F238E27FC236}">
                  <a16:creationId xmlns:a16="http://schemas.microsoft.com/office/drawing/2014/main" id="{71CA02FA-0A48-1798-2AEE-AD802C02A001}"/>
                </a:ext>
              </a:extLst>
            </p:cNvPr>
            <p:cNvSpPr/>
            <p:nvPr/>
          </p:nvSpPr>
          <p:spPr>
            <a:xfrm>
              <a:off x="3132616" y="3470342"/>
              <a:ext cx="270605" cy="446699"/>
            </a:xfrm>
            <a:custGeom>
              <a:avLst/>
              <a:gdLst/>
              <a:ahLst/>
              <a:cxnLst/>
              <a:rect l="l" t="t" r="r" b="b"/>
              <a:pathLst>
                <a:path w="7871" h="12993" extrusionOk="0">
                  <a:moveTo>
                    <a:pt x="4936" y="1"/>
                  </a:moveTo>
                  <a:cubicBezTo>
                    <a:pt x="3993" y="1"/>
                    <a:pt x="3120" y="697"/>
                    <a:pt x="2507" y="1455"/>
                  </a:cubicBezTo>
                  <a:cubicBezTo>
                    <a:pt x="506" y="3932"/>
                    <a:pt x="0" y="7529"/>
                    <a:pt x="1239" y="10462"/>
                  </a:cubicBezTo>
                  <a:cubicBezTo>
                    <a:pt x="1670" y="11485"/>
                    <a:pt x="2333" y="12459"/>
                    <a:pt x="3307" y="12992"/>
                  </a:cubicBezTo>
                  <a:cubicBezTo>
                    <a:pt x="4364" y="12907"/>
                    <a:pt x="5341" y="12227"/>
                    <a:pt x="6002" y="11398"/>
                  </a:cubicBezTo>
                  <a:cubicBezTo>
                    <a:pt x="7312" y="9757"/>
                    <a:pt x="7871" y="7603"/>
                    <a:pt x="7817" y="5527"/>
                  </a:cubicBezTo>
                  <a:cubicBezTo>
                    <a:pt x="7790" y="4498"/>
                    <a:pt x="7614" y="3469"/>
                    <a:pt x="7276" y="2496"/>
                  </a:cubicBezTo>
                  <a:cubicBezTo>
                    <a:pt x="7103" y="1996"/>
                    <a:pt x="6840" y="1571"/>
                    <a:pt x="6508" y="1158"/>
                  </a:cubicBezTo>
                  <a:cubicBezTo>
                    <a:pt x="6260" y="847"/>
                    <a:pt x="5695" y="110"/>
                    <a:pt x="5284" y="33"/>
                  </a:cubicBezTo>
                  <a:cubicBezTo>
                    <a:pt x="5167" y="11"/>
                    <a:pt x="5051" y="1"/>
                    <a:pt x="4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54;p36">
              <a:extLst>
                <a:ext uri="{FF2B5EF4-FFF2-40B4-BE49-F238E27FC236}">
                  <a16:creationId xmlns:a16="http://schemas.microsoft.com/office/drawing/2014/main" id="{64EEA4ED-EE04-06F3-525D-2AAC6D6EBDB1}"/>
                </a:ext>
              </a:extLst>
            </p:cNvPr>
            <p:cNvSpPr/>
            <p:nvPr/>
          </p:nvSpPr>
          <p:spPr>
            <a:xfrm>
              <a:off x="3155822" y="3288713"/>
              <a:ext cx="137039" cy="678180"/>
            </a:xfrm>
            <a:custGeom>
              <a:avLst/>
              <a:gdLst/>
              <a:ahLst/>
              <a:cxnLst/>
              <a:rect l="l" t="t" r="r" b="b"/>
              <a:pathLst>
                <a:path w="3986" h="19726" extrusionOk="0">
                  <a:moveTo>
                    <a:pt x="3985" y="1"/>
                  </a:moveTo>
                  <a:lnTo>
                    <a:pt x="3985" y="1"/>
                  </a:lnTo>
                  <a:cubicBezTo>
                    <a:pt x="3938" y="10"/>
                    <a:pt x="3890" y="21"/>
                    <a:pt x="3843" y="37"/>
                  </a:cubicBezTo>
                  <a:cubicBezTo>
                    <a:pt x="2968" y="1821"/>
                    <a:pt x="2239" y="3681"/>
                    <a:pt x="1660" y="5587"/>
                  </a:cubicBezTo>
                  <a:cubicBezTo>
                    <a:pt x="1647" y="5627"/>
                    <a:pt x="1633" y="5668"/>
                    <a:pt x="1622" y="5706"/>
                  </a:cubicBezTo>
                  <a:cubicBezTo>
                    <a:pt x="1401" y="6444"/>
                    <a:pt x="1202" y="7185"/>
                    <a:pt x="1026" y="7934"/>
                  </a:cubicBezTo>
                  <a:lnTo>
                    <a:pt x="1026" y="7936"/>
                  </a:lnTo>
                  <a:cubicBezTo>
                    <a:pt x="747" y="9113"/>
                    <a:pt x="526" y="10306"/>
                    <a:pt x="361" y="11509"/>
                  </a:cubicBezTo>
                  <a:cubicBezTo>
                    <a:pt x="355" y="11545"/>
                    <a:pt x="350" y="11583"/>
                    <a:pt x="343" y="11622"/>
                  </a:cubicBezTo>
                  <a:cubicBezTo>
                    <a:pt x="228" y="12480"/>
                    <a:pt x="142" y="13344"/>
                    <a:pt x="86" y="14210"/>
                  </a:cubicBezTo>
                  <a:lnTo>
                    <a:pt x="86" y="14213"/>
                  </a:lnTo>
                  <a:cubicBezTo>
                    <a:pt x="36" y="14954"/>
                    <a:pt x="9" y="15696"/>
                    <a:pt x="5" y="16438"/>
                  </a:cubicBezTo>
                  <a:cubicBezTo>
                    <a:pt x="2" y="16476"/>
                    <a:pt x="2" y="16512"/>
                    <a:pt x="5" y="16551"/>
                  </a:cubicBezTo>
                  <a:cubicBezTo>
                    <a:pt x="0" y="17593"/>
                    <a:pt x="38" y="18633"/>
                    <a:pt x="122" y="19668"/>
                  </a:cubicBezTo>
                  <a:cubicBezTo>
                    <a:pt x="160" y="19688"/>
                    <a:pt x="201" y="19708"/>
                    <a:pt x="239" y="19726"/>
                  </a:cubicBezTo>
                  <a:cubicBezTo>
                    <a:pt x="151" y="18671"/>
                    <a:pt x="111" y="17611"/>
                    <a:pt x="118" y="16551"/>
                  </a:cubicBezTo>
                  <a:cubicBezTo>
                    <a:pt x="115" y="16512"/>
                    <a:pt x="115" y="16476"/>
                    <a:pt x="118" y="16438"/>
                  </a:cubicBezTo>
                  <a:cubicBezTo>
                    <a:pt x="120" y="15823"/>
                    <a:pt x="140" y="15207"/>
                    <a:pt x="173" y="14593"/>
                  </a:cubicBezTo>
                  <a:lnTo>
                    <a:pt x="173" y="14588"/>
                  </a:lnTo>
                  <a:cubicBezTo>
                    <a:pt x="230" y="13595"/>
                    <a:pt x="325" y="12600"/>
                    <a:pt x="461" y="11612"/>
                  </a:cubicBezTo>
                  <a:cubicBezTo>
                    <a:pt x="465" y="11576"/>
                    <a:pt x="470" y="11538"/>
                    <a:pt x="476" y="11500"/>
                  </a:cubicBezTo>
                  <a:cubicBezTo>
                    <a:pt x="656" y="10186"/>
                    <a:pt x="907" y="8883"/>
                    <a:pt x="1223" y="7598"/>
                  </a:cubicBezTo>
                  <a:cubicBezTo>
                    <a:pt x="1381" y="6958"/>
                    <a:pt x="1554" y="6320"/>
                    <a:pt x="1746" y="5688"/>
                  </a:cubicBezTo>
                  <a:cubicBezTo>
                    <a:pt x="1757" y="5647"/>
                    <a:pt x="1771" y="5607"/>
                    <a:pt x="1782" y="5569"/>
                  </a:cubicBezTo>
                  <a:cubicBezTo>
                    <a:pt x="2365" y="3654"/>
                    <a:pt x="3103" y="1792"/>
                    <a:pt x="3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55;p36">
              <a:extLst>
                <a:ext uri="{FF2B5EF4-FFF2-40B4-BE49-F238E27FC236}">
                  <a16:creationId xmlns:a16="http://schemas.microsoft.com/office/drawing/2014/main" id="{B9169BE2-88F8-E863-42A6-99C80C2625EB}"/>
                </a:ext>
              </a:extLst>
            </p:cNvPr>
            <p:cNvSpPr/>
            <p:nvPr/>
          </p:nvSpPr>
          <p:spPr>
            <a:xfrm>
              <a:off x="3379566" y="3299164"/>
              <a:ext cx="23069" cy="683062"/>
            </a:xfrm>
            <a:custGeom>
              <a:avLst/>
              <a:gdLst/>
              <a:ahLst/>
              <a:cxnLst/>
              <a:rect l="l" t="t" r="r" b="b"/>
              <a:pathLst>
                <a:path w="671" h="19868" extrusionOk="0">
                  <a:moveTo>
                    <a:pt x="11" y="1"/>
                  </a:moveTo>
                  <a:lnTo>
                    <a:pt x="11" y="1"/>
                  </a:lnTo>
                  <a:cubicBezTo>
                    <a:pt x="0" y="1590"/>
                    <a:pt x="2" y="3186"/>
                    <a:pt x="19" y="4782"/>
                  </a:cubicBezTo>
                  <a:lnTo>
                    <a:pt x="19" y="4895"/>
                  </a:lnTo>
                  <a:cubicBezTo>
                    <a:pt x="28" y="5722"/>
                    <a:pt x="39" y="6550"/>
                    <a:pt x="57" y="7377"/>
                  </a:cubicBezTo>
                  <a:lnTo>
                    <a:pt x="57" y="7380"/>
                  </a:lnTo>
                  <a:cubicBezTo>
                    <a:pt x="77" y="8627"/>
                    <a:pt x="109" y="9874"/>
                    <a:pt x="150" y="11121"/>
                  </a:cubicBezTo>
                  <a:cubicBezTo>
                    <a:pt x="150" y="11159"/>
                    <a:pt x="152" y="11196"/>
                    <a:pt x="152" y="11232"/>
                  </a:cubicBezTo>
                  <a:cubicBezTo>
                    <a:pt x="177" y="12019"/>
                    <a:pt x="206" y="12806"/>
                    <a:pt x="237" y="13593"/>
                  </a:cubicBezTo>
                  <a:lnTo>
                    <a:pt x="237" y="13595"/>
                  </a:lnTo>
                  <a:cubicBezTo>
                    <a:pt x="273" y="14504"/>
                    <a:pt x="314" y="15410"/>
                    <a:pt x="359" y="16319"/>
                  </a:cubicBezTo>
                  <a:cubicBezTo>
                    <a:pt x="361" y="16355"/>
                    <a:pt x="363" y="16394"/>
                    <a:pt x="366" y="16432"/>
                  </a:cubicBezTo>
                  <a:cubicBezTo>
                    <a:pt x="425" y="17580"/>
                    <a:pt x="488" y="18726"/>
                    <a:pt x="560" y="19868"/>
                  </a:cubicBezTo>
                  <a:cubicBezTo>
                    <a:pt x="596" y="19857"/>
                    <a:pt x="634" y="19846"/>
                    <a:pt x="671" y="19832"/>
                  </a:cubicBezTo>
                  <a:cubicBezTo>
                    <a:pt x="600" y="18702"/>
                    <a:pt x="538" y="17573"/>
                    <a:pt x="479" y="16438"/>
                  </a:cubicBezTo>
                  <a:cubicBezTo>
                    <a:pt x="476" y="16400"/>
                    <a:pt x="476" y="16364"/>
                    <a:pt x="474" y="16326"/>
                  </a:cubicBezTo>
                  <a:cubicBezTo>
                    <a:pt x="423" y="15297"/>
                    <a:pt x="377" y="14264"/>
                    <a:pt x="337" y="13234"/>
                  </a:cubicBezTo>
                  <a:cubicBezTo>
                    <a:pt x="310" y="12569"/>
                    <a:pt x="287" y="11901"/>
                    <a:pt x="264" y="11236"/>
                  </a:cubicBezTo>
                  <a:cubicBezTo>
                    <a:pt x="264" y="11198"/>
                    <a:pt x="262" y="11161"/>
                    <a:pt x="262" y="11125"/>
                  </a:cubicBezTo>
                  <a:cubicBezTo>
                    <a:pt x="226" y="9993"/>
                    <a:pt x="197" y="8864"/>
                    <a:pt x="177" y="7732"/>
                  </a:cubicBezTo>
                  <a:lnTo>
                    <a:pt x="177" y="7730"/>
                  </a:lnTo>
                  <a:cubicBezTo>
                    <a:pt x="157" y="6783"/>
                    <a:pt x="140" y="5837"/>
                    <a:pt x="131" y="4890"/>
                  </a:cubicBezTo>
                  <a:lnTo>
                    <a:pt x="131" y="4777"/>
                  </a:lnTo>
                  <a:cubicBezTo>
                    <a:pt x="115" y="3203"/>
                    <a:pt x="113" y="1630"/>
                    <a:pt x="124" y="60"/>
                  </a:cubicBezTo>
                  <a:cubicBezTo>
                    <a:pt x="86" y="40"/>
                    <a:pt x="48" y="19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56;p36">
              <a:extLst>
                <a:ext uri="{FF2B5EF4-FFF2-40B4-BE49-F238E27FC236}">
                  <a16:creationId xmlns:a16="http://schemas.microsoft.com/office/drawing/2014/main" id="{60D91110-29DA-46CB-5DEE-DA83E56BBFBC}"/>
                </a:ext>
              </a:extLst>
            </p:cNvPr>
            <p:cNvSpPr/>
            <p:nvPr/>
          </p:nvSpPr>
          <p:spPr>
            <a:xfrm>
              <a:off x="3131378" y="3462881"/>
              <a:ext cx="358858" cy="34414"/>
            </a:xfrm>
            <a:custGeom>
              <a:avLst/>
              <a:gdLst/>
              <a:ahLst/>
              <a:cxnLst/>
              <a:rect l="l" t="t" r="r" b="b"/>
              <a:pathLst>
                <a:path w="10438" h="1001" extrusionOk="0">
                  <a:moveTo>
                    <a:pt x="8229" y="0"/>
                  </a:moveTo>
                  <a:cubicBezTo>
                    <a:pt x="7941" y="0"/>
                    <a:pt x="7648" y="5"/>
                    <a:pt x="7350" y="15"/>
                  </a:cubicBezTo>
                  <a:cubicBezTo>
                    <a:pt x="7314" y="15"/>
                    <a:pt x="7275" y="18"/>
                    <a:pt x="7237" y="20"/>
                  </a:cubicBezTo>
                  <a:lnTo>
                    <a:pt x="7206" y="20"/>
                  </a:lnTo>
                  <a:cubicBezTo>
                    <a:pt x="5630" y="80"/>
                    <a:pt x="4048" y="275"/>
                    <a:pt x="2492" y="503"/>
                  </a:cubicBezTo>
                  <a:cubicBezTo>
                    <a:pt x="2452" y="507"/>
                    <a:pt x="2411" y="514"/>
                    <a:pt x="2370" y="521"/>
                  </a:cubicBezTo>
                  <a:cubicBezTo>
                    <a:pt x="1755" y="608"/>
                    <a:pt x="1142" y="705"/>
                    <a:pt x="537" y="800"/>
                  </a:cubicBezTo>
                  <a:cubicBezTo>
                    <a:pt x="375" y="825"/>
                    <a:pt x="213" y="851"/>
                    <a:pt x="51" y="878"/>
                  </a:cubicBezTo>
                  <a:cubicBezTo>
                    <a:pt x="34" y="920"/>
                    <a:pt x="18" y="960"/>
                    <a:pt x="0" y="1000"/>
                  </a:cubicBezTo>
                  <a:cubicBezTo>
                    <a:pt x="188" y="971"/>
                    <a:pt x="372" y="942"/>
                    <a:pt x="555" y="913"/>
                  </a:cubicBezTo>
                  <a:cubicBezTo>
                    <a:pt x="1144" y="820"/>
                    <a:pt x="1737" y="727"/>
                    <a:pt x="2332" y="640"/>
                  </a:cubicBezTo>
                  <a:cubicBezTo>
                    <a:pt x="2372" y="633"/>
                    <a:pt x="2416" y="627"/>
                    <a:pt x="2456" y="621"/>
                  </a:cubicBezTo>
                  <a:cubicBezTo>
                    <a:pt x="3015" y="538"/>
                    <a:pt x="3575" y="461"/>
                    <a:pt x="4136" y="394"/>
                  </a:cubicBezTo>
                  <a:lnTo>
                    <a:pt x="4138" y="394"/>
                  </a:lnTo>
                  <a:cubicBezTo>
                    <a:pt x="4544" y="344"/>
                    <a:pt x="4950" y="299"/>
                    <a:pt x="5356" y="261"/>
                  </a:cubicBezTo>
                  <a:lnTo>
                    <a:pt x="5359" y="261"/>
                  </a:lnTo>
                  <a:cubicBezTo>
                    <a:pt x="5976" y="202"/>
                    <a:pt x="6592" y="157"/>
                    <a:pt x="7210" y="133"/>
                  </a:cubicBezTo>
                  <a:lnTo>
                    <a:pt x="7237" y="133"/>
                  </a:lnTo>
                  <a:cubicBezTo>
                    <a:pt x="7275" y="130"/>
                    <a:pt x="7314" y="128"/>
                    <a:pt x="7350" y="128"/>
                  </a:cubicBezTo>
                  <a:cubicBezTo>
                    <a:pt x="7651" y="118"/>
                    <a:pt x="7948" y="113"/>
                    <a:pt x="8239" y="113"/>
                  </a:cubicBezTo>
                  <a:cubicBezTo>
                    <a:pt x="9004" y="113"/>
                    <a:pt x="9736" y="148"/>
                    <a:pt x="10437" y="218"/>
                  </a:cubicBezTo>
                  <a:cubicBezTo>
                    <a:pt x="10424" y="180"/>
                    <a:pt x="10407" y="142"/>
                    <a:pt x="10392" y="103"/>
                  </a:cubicBezTo>
                  <a:cubicBezTo>
                    <a:pt x="9700" y="35"/>
                    <a:pt x="8981" y="0"/>
                    <a:pt x="82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57;p36">
              <a:extLst>
                <a:ext uri="{FF2B5EF4-FFF2-40B4-BE49-F238E27FC236}">
                  <a16:creationId xmlns:a16="http://schemas.microsoft.com/office/drawing/2014/main" id="{36277A61-CF98-E0EE-836E-EB67DC526CAD}"/>
                </a:ext>
              </a:extLst>
            </p:cNvPr>
            <p:cNvSpPr/>
            <p:nvPr/>
          </p:nvSpPr>
          <p:spPr>
            <a:xfrm>
              <a:off x="3041200" y="3679577"/>
              <a:ext cx="489331" cy="22003"/>
            </a:xfrm>
            <a:custGeom>
              <a:avLst/>
              <a:gdLst/>
              <a:ahLst/>
              <a:cxnLst/>
              <a:rect l="l" t="t" r="r" b="b"/>
              <a:pathLst>
                <a:path w="14233" h="640" extrusionOk="0">
                  <a:moveTo>
                    <a:pt x="7599" y="1"/>
                  </a:moveTo>
                  <a:cubicBezTo>
                    <a:pt x="7078" y="1"/>
                    <a:pt x="6556" y="9"/>
                    <a:pt x="6035" y="24"/>
                  </a:cubicBezTo>
                  <a:cubicBezTo>
                    <a:pt x="5440" y="40"/>
                    <a:pt x="4847" y="67"/>
                    <a:pt x="4254" y="103"/>
                  </a:cubicBezTo>
                  <a:lnTo>
                    <a:pt x="4252" y="103"/>
                  </a:lnTo>
                  <a:cubicBezTo>
                    <a:pt x="4103" y="110"/>
                    <a:pt x="3958" y="121"/>
                    <a:pt x="3809" y="130"/>
                  </a:cubicBezTo>
                  <a:cubicBezTo>
                    <a:pt x="3771" y="132"/>
                    <a:pt x="3733" y="134"/>
                    <a:pt x="3694" y="139"/>
                  </a:cubicBezTo>
                  <a:cubicBezTo>
                    <a:pt x="3550" y="148"/>
                    <a:pt x="3408" y="160"/>
                    <a:pt x="3264" y="171"/>
                  </a:cubicBezTo>
                  <a:cubicBezTo>
                    <a:pt x="2177" y="256"/>
                    <a:pt x="1094" y="373"/>
                    <a:pt x="19" y="524"/>
                  </a:cubicBezTo>
                  <a:cubicBezTo>
                    <a:pt x="12" y="563"/>
                    <a:pt x="5" y="601"/>
                    <a:pt x="1" y="640"/>
                  </a:cubicBezTo>
                  <a:cubicBezTo>
                    <a:pt x="1078" y="489"/>
                    <a:pt x="2164" y="369"/>
                    <a:pt x="3253" y="283"/>
                  </a:cubicBezTo>
                  <a:lnTo>
                    <a:pt x="3255" y="283"/>
                  </a:lnTo>
                  <a:cubicBezTo>
                    <a:pt x="3395" y="272"/>
                    <a:pt x="3537" y="261"/>
                    <a:pt x="3676" y="252"/>
                  </a:cubicBezTo>
                  <a:cubicBezTo>
                    <a:pt x="3715" y="247"/>
                    <a:pt x="3756" y="245"/>
                    <a:pt x="3794" y="243"/>
                  </a:cubicBezTo>
                  <a:cubicBezTo>
                    <a:pt x="3936" y="231"/>
                    <a:pt x="4078" y="223"/>
                    <a:pt x="4219" y="216"/>
                  </a:cubicBezTo>
                  <a:lnTo>
                    <a:pt x="4223" y="216"/>
                  </a:lnTo>
                  <a:cubicBezTo>
                    <a:pt x="4829" y="178"/>
                    <a:pt x="5436" y="150"/>
                    <a:pt x="6045" y="134"/>
                  </a:cubicBezTo>
                  <a:cubicBezTo>
                    <a:pt x="6559" y="120"/>
                    <a:pt x="7073" y="113"/>
                    <a:pt x="7587" y="113"/>
                  </a:cubicBezTo>
                  <a:cubicBezTo>
                    <a:pt x="8390" y="113"/>
                    <a:pt x="9192" y="131"/>
                    <a:pt x="9993" y="167"/>
                  </a:cubicBezTo>
                  <a:cubicBezTo>
                    <a:pt x="10029" y="167"/>
                    <a:pt x="10068" y="169"/>
                    <a:pt x="10106" y="171"/>
                  </a:cubicBezTo>
                  <a:cubicBezTo>
                    <a:pt x="10226" y="176"/>
                    <a:pt x="10345" y="182"/>
                    <a:pt x="10465" y="189"/>
                  </a:cubicBezTo>
                  <a:lnTo>
                    <a:pt x="10469" y="189"/>
                  </a:lnTo>
                  <a:cubicBezTo>
                    <a:pt x="11727" y="254"/>
                    <a:pt x="12981" y="365"/>
                    <a:pt x="14228" y="518"/>
                  </a:cubicBezTo>
                  <a:cubicBezTo>
                    <a:pt x="14231" y="482"/>
                    <a:pt x="14233" y="444"/>
                    <a:pt x="14231" y="405"/>
                  </a:cubicBezTo>
                  <a:cubicBezTo>
                    <a:pt x="12985" y="252"/>
                    <a:pt x="11731" y="143"/>
                    <a:pt x="10474" y="78"/>
                  </a:cubicBezTo>
                  <a:lnTo>
                    <a:pt x="10471" y="78"/>
                  </a:lnTo>
                  <a:cubicBezTo>
                    <a:pt x="10350" y="72"/>
                    <a:pt x="10226" y="65"/>
                    <a:pt x="10104" y="60"/>
                  </a:cubicBezTo>
                  <a:cubicBezTo>
                    <a:pt x="10066" y="58"/>
                    <a:pt x="10029" y="56"/>
                    <a:pt x="9991" y="56"/>
                  </a:cubicBezTo>
                  <a:cubicBezTo>
                    <a:pt x="9195" y="19"/>
                    <a:pt x="8397" y="1"/>
                    <a:pt x="75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58;p36">
              <a:extLst>
                <a:ext uri="{FF2B5EF4-FFF2-40B4-BE49-F238E27FC236}">
                  <a16:creationId xmlns:a16="http://schemas.microsoft.com/office/drawing/2014/main" id="{D4C7BF97-DFB6-7AB1-8206-8C0813176662}"/>
                </a:ext>
              </a:extLst>
            </p:cNvPr>
            <p:cNvSpPr/>
            <p:nvPr/>
          </p:nvSpPr>
          <p:spPr>
            <a:xfrm>
              <a:off x="3060040" y="3853746"/>
              <a:ext cx="443296" cy="18806"/>
            </a:xfrm>
            <a:custGeom>
              <a:avLst/>
              <a:gdLst/>
              <a:ahLst/>
              <a:cxnLst/>
              <a:rect l="l" t="t" r="r" b="b"/>
              <a:pathLst>
                <a:path w="12894" h="547" extrusionOk="0">
                  <a:moveTo>
                    <a:pt x="3684" y="0"/>
                  </a:moveTo>
                  <a:cubicBezTo>
                    <a:pt x="3422" y="0"/>
                    <a:pt x="3163" y="0"/>
                    <a:pt x="2904" y="2"/>
                  </a:cubicBezTo>
                  <a:lnTo>
                    <a:pt x="2791" y="2"/>
                  </a:lnTo>
                  <a:cubicBezTo>
                    <a:pt x="1859" y="9"/>
                    <a:pt x="929" y="30"/>
                    <a:pt x="1" y="62"/>
                  </a:cubicBezTo>
                  <a:cubicBezTo>
                    <a:pt x="16" y="100"/>
                    <a:pt x="34" y="138"/>
                    <a:pt x="51" y="174"/>
                  </a:cubicBezTo>
                  <a:cubicBezTo>
                    <a:pt x="964" y="143"/>
                    <a:pt x="1877" y="122"/>
                    <a:pt x="2791" y="115"/>
                  </a:cubicBezTo>
                  <a:lnTo>
                    <a:pt x="2904" y="115"/>
                  </a:lnTo>
                  <a:cubicBezTo>
                    <a:pt x="3185" y="113"/>
                    <a:pt x="3467" y="113"/>
                    <a:pt x="3749" y="113"/>
                  </a:cubicBezTo>
                  <a:cubicBezTo>
                    <a:pt x="5210" y="117"/>
                    <a:pt x="6672" y="152"/>
                    <a:pt x="8133" y="219"/>
                  </a:cubicBezTo>
                  <a:cubicBezTo>
                    <a:pt x="8642" y="242"/>
                    <a:pt x="9152" y="268"/>
                    <a:pt x="9660" y="301"/>
                  </a:cubicBezTo>
                  <a:cubicBezTo>
                    <a:pt x="9698" y="303"/>
                    <a:pt x="9736" y="305"/>
                    <a:pt x="9773" y="307"/>
                  </a:cubicBezTo>
                  <a:cubicBezTo>
                    <a:pt x="10803" y="370"/>
                    <a:pt x="11830" y="449"/>
                    <a:pt x="12859" y="547"/>
                  </a:cubicBezTo>
                  <a:cubicBezTo>
                    <a:pt x="12870" y="508"/>
                    <a:pt x="12882" y="472"/>
                    <a:pt x="12894" y="436"/>
                  </a:cubicBezTo>
                  <a:cubicBezTo>
                    <a:pt x="11854" y="339"/>
                    <a:pt x="10812" y="257"/>
                    <a:pt x="9768" y="195"/>
                  </a:cubicBezTo>
                  <a:cubicBezTo>
                    <a:pt x="9729" y="190"/>
                    <a:pt x="9691" y="188"/>
                    <a:pt x="9653" y="188"/>
                  </a:cubicBezTo>
                  <a:cubicBezTo>
                    <a:pt x="9175" y="159"/>
                    <a:pt x="8694" y="131"/>
                    <a:pt x="8217" y="109"/>
                  </a:cubicBezTo>
                  <a:cubicBezTo>
                    <a:pt x="6705" y="39"/>
                    <a:pt x="5194" y="2"/>
                    <a:pt x="3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59;p36">
              <a:extLst>
                <a:ext uri="{FF2B5EF4-FFF2-40B4-BE49-F238E27FC236}">
                  <a16:creationId xmlns:a16="http://schemas.microsoft.com/office/drawing/2014/main" id="{3E5FA3F0-3999-ED6F-5E4E-900E0F687ED3}"/>
                </a:ext>
              </a:extLst>
            </p:cNvPr>
            <p:cNvSpPr/>
            <p:nvPr/>
          </p:nvSpPr>
          <p:spPr>
            <a:xfrm>
              <a:off x="3228639" y="3499461"/>
              <a:ext cx="87841" cy="95336"/>
            </a:xfrm>
            <a:custGeom>
              <a:avLst/>
              <a:gdLst/>
              <a:ahLst/>
              <a:cxnLst/>
              <a:rect l="l" t="t" r="r" b="b"/>
              <a:pathLst>
                <a:path w="2555" h="2773" extrusionOk="0">
                  <a:moveTo>
                    <a:pt x="1574" y="0"/>
                  </a:moveTo>
                  <a:cubicBezTo>
                    <a:pt x="1053" y="0"/>
                    <a:pt x="504" y="628"/>
                    <a:pt x="290" y="1016"/>
                  </a:cubicBezTo>
                  <a:cubicBezTo>
                    <a:pt x="125" y="1314"/>
                    <a:pt x="0" y="1651"/>
                    <a:pt x="32" y="1991"/>
                  </a:cubicBezTo>
                  <a:cubicBezTo>
                    <a:pt x="64" y="2331"/>
                    <a:pt x="287" y="2669"/>
                    <a:pt x="617" y="2752"/>
                  </a:cubicBezTo>
                  <a:cubicBezTo>
                    <a:pt x="673" y="2766"/>
                    <a:pt x="729" y="2773"/>
                    <a:pt x="784" y="2773"/>
                  </a:cubicBezTo>
                  <a:cubicBezTo>
                    <a:pt x="1144" y="2773"/>
                    <a:pt x="1482" y="2490"/>
                    <a:pt x="1706" y="2187"/>
                  </a:cubicBezTo>
                  <a:cubicBezTo>
                    <a:pt x="2045" y="1730"/>
                    <a:pt x="2555" y="672"/>
                    <a:pt x="2007" y="175"/>
                  </a:cubicBezTo>
                  <a:cubicBezTo>
                    <a:pt x="1871" y="52"/>
                    <a:pt x="1723" y="0"/>
                    <a:pt x="15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60;p36">
              <a:extLst>
                <a:ext uri="{FF2B5EF4-FFF2-40B4-BE49-F238E27FC236}">
                  <a16:creationId xmlns:a16="http://schemas.microsoft.com/office/drawing/2014/main" id="{5B6C0C4F-4F6D-C31F-0BC9-10EC474A7AC2}"/>
                </a:ext>
              </a:extLst>
            </p:cNvPr>
            <p:cNvSpPr/>
            <p:nvPr/>
          </p:nvSpPr>
          <p:spPr>
            <a:xfrm>
              <a:off x="3182776" y="3647398"/>
              <a:ext cx="74708" cy="115104"/>
            </a:xfrm>
            <a:custGeom>
              <a:avLst/>
              <a:gdLst/>
              <a:ahLst/>
              <a:cxnLst/>
              <a:rect l="l" t="t" r="r" b="b"/>
              <a:pathLst>
                <a:path w="2173" h="3348" extrusionOk="0">
                  <a:moveTo>
                    <a:pt x="1145" y="0"/>
                  </a:moveTo>
                  <a:cubicBezTo>
                    <a:pt x="619" y="0"/>
                    <a:pt x="159" y="771"/>
                    <a:pt x="84" y="1248"/>
                  </a:cubicBezTo>
                  <a:cubicBezTo>
                    <a:pt x="1" y="1767"/>
                    <a:pt x="46" y="2305"/>
                    <a:pt x="210" y="2805"/>
                  </a:cubicBezTo>
                  <a:cubicBezTo>
                    <a:pt x="271" y="2988"/>
                    <a:pt x="357" y="3177"/>
                    <a:pt x="523" y="3278"/>
                  </a:cubicBezTo>
                  <a:cubicBezTo>
                    <a:pt x="602" y="3326"/>
                    <a:pt x="692" y="3348"/>
                    <a:pt x="783" y="3348"/>
                  </a:cubicBezTo>
                  <a:cubicBezTo>
                    <a:pt x="930" y="3348"/>
                    <a:pt x="1082" y="3292"/>
                    <a:pt x="1200" y="3202"/>
                  </a:cubicBezTo>
                  <a:cubicBezTo>
                    <a:pt x="1391" y="3056"/>
                    <a:pt x="1512" y="2835"/>
                    <a:pt x="1608" y="2613"/>
                  </a:cubicBezTo>
                  <a:cubicBezTo>
                    <a:pt x="1877" y="1995"/>
                    <a:pt x="2173" y="766"/>
                    <a:pt x="1605" y="213"/>
                  </a:cubicBezTo>
                  <a:cubicBezTo>
                    <a:pt x="1451" y="63"/>
                    <a:pt x="1295" y="0"/>
                    <a:pt x="1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861;p36">
            <a:extLst>
              <a:ext uri="{FF2B5EF4-FFF2-40B4-BE49-F238E27FC236}">
                <a16:creationId xmlns:a16="http://schemas.microsoft.com/office/drawing/2014/main" id="{3C8F94F9-0DD5-3B63-8C27-8AABE98FA901}"/>
              </a:ext>
            </a:extLst>
          </p:cNvPr>
          <p:cNvGrpSpPr/>
          <p:nvPr/>
        </p:nvGrpSpPr>
        <p:grpSpPr>
          <a:xfrm rot="921197">
            <a:off x="368091" y="3980826"/>
            <a:ext cx="356900" cy="374996"/>
            <a:chOff x="4299026" y="856058"/>
            <a:chExt cx="272324" cy="286110"/>
          </a:xfrm>
        </p:grpSpPr>
        <p:sp>
          <p:nvSpPr>
            <p:cNvPr id="35" name="Google Shape;862;p36">
              <a:extLst>
                <a:ext uri="{FF2B5EF4-FFF2-40B4-BE49-F238E27FC236}">
                  <a16:creationId xmlns:a16="http://schemas.microsoft.com/office/drawing/2014/main" id="{50AA7A28-C1F8-9934-9E53-B4A5F9DED882}"/>
                </a:ext>
              </a:extLst>
            </p:cNvPr>
            <p:cNvSpPr/>
            <p:nvPr/>
          </p:nvSpPr>
          <p:spPr>
            <a:xfrm>
              <a:off x="4319310" y="872526"/>
              <a:ext cx="252040" cy="269642"/>
            </a:xfrm>
            <a:custGeom>
              <a:avLst/>
              <a:gdLst/>
              <a:ahLst/>
              <a:cxnLst/>
              <a:rect l="l" t="t" r="r" b="b"/>
              <a:pathLst>
                <a:path w="7331" h="7843" extrusionOk="0">
                  <a:moveTo>
                    <a:pt x="4898" y="0"/>
                  </a:moveTo>
                  <a:cubicBezTo>
                    <a:pt x="3670" y="0"/>
                    <a:pt x="2268" y="819"/>
                    <a:pt x="1320" y="2225"/>
                  </a:cubicBezTo>
                  <a:cubicBezTo>
                    <a:pt x="1" y="4176"/>
                    <a:pt x="59" y="6518"/>
                    <a:pt x="1446" y="7455"/>
                  </a:cubicBezTo>
                  <a:cubicBezTo>
                    <a:pt x="1835" y="7717"/>
                    <a:pt x="2286" y="7842"/>
                    <a:pt x="2765" y="7842"/>
                  </a:cubicBezTo>
                  <a:cubicBezTo>
                    <a:pt x="2892" y="7842"/>
                    <a:pt x="3020" y="7833"/>
                    <a:pt x="3151" y="7816"/>
                  </a:cubicBezTo>
                  <a:cubicBezTo>
                    <a:pt x="3383" y="7787"/>
                    <a:pt x="3622" y="7729"/>
                    <a:pt x="3858" y="7644"/>
                  </a:cubicBezTo>
                  <a:cubicBezTo>
                    <a:pt x="4215" y="7519"/>
                    <a:pt x="4571" y="7333"/>
                    <a:pt x="4912" y="7094"/>
                  </a:cubicBezTo>
                  <a:cubicBezTo>
                    <a:pt x="5052" y="6998"/>
                    <a:pt x="5189" y="6891"/>
                    <a:pt x="5322" y="6775"/>
                  </a:cubicBezTo>
                  <a:cubicBezTo>
                    <a:pt x="5696" y="6456"/>
                    <a:pt x="6045" y="6068"/>
                    <a:pt x="6346" y="5621"/>
                  </a:cubicBezTo>
                  <a:cubicBezTo>
                    <a:pt x="6374" y="5578"/>
                    <a:pt x="6402" y="5537"/>
                    <a:pt x="6428" y="5497"/>
                  </a:cubicBezTo>
                  <a:cubicBezTo>
                    <a:pt x="6489" y="5400"/>
                    <a:pt x="6548" y="5304"/>
                    <a:pt x="6600" y="5208"/>
                  </a:cubicBezTo>
                  <a:cubicBezTo>
                    <a:pt x="6767" y="4915"/>
                    <a:pt x="6902" y="4619"/>
                    <a:pt x="7007" y="4321"/>
                  </a:cubicBezTo>
                  <a:cubicBezTo>
                    <a:pt x="7092" y="4088"/>
                    <a:pt x="7157" y="3856"/>
                    <a:pt x="7203" y="3624"/>
                  </a:cubicBezTo>
                  <a:cubicBezTo>
                    <a:pt x="7318" y="3075"/>
                    <a:pt x="7330" y="2542"/>
                    <a:pt x="7244" y="2060"/>
                  </a:cubicBezTo>
                  <a:cubicBezTo>
                    <a:pt x="7212" y="1893"/>
                    <a:pt x="7169" y="1732"/>
                    <a:pt x="7114" y="1578"/>
                  </a:cubicBezTo>
                  <a:cubicBezTo>
                    <a:pt x="6940" y="1086"/>
                    <a:pt x="6640" y="672"/>
                    <a:pt x="6220" y="388"/>
                  </a:cubicBezTo>
                  <a:cubicBezTo>
                    <a:pt x="5831" y="125"/>
                    <a:pt x="5378" y="0"/>
                    <a:pt x="4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63;p36">
              <a:extLst>
                <a:ext uri="{FF2B5EF4-FFF2-40B4-BE49-F238E27FC236}">
                  <a16:creationId xmlns:a16="http://schemas.microsoft.com/office/drawing/2014/main" id="{00410C13-553D-93EA-9F4E-FAF9F08D6C75}"/>
                </a:ext>
              </a:extLst>
            </p:cNvPr>
            <p:cNvSpPr/>
            <p:nvPr/>
          </p:nvSpPr>
          <p:spPr>
            <a:xfrm>
              <a:off x="4478489" y="908418"/>
              <a:ext cx="89835" cy="34964"/>
            </a:xfrm>
            <a:custGeom>
              <a:avLst/>
              <a:gdLst/>
              <a:ahLst/>
              <a:cxnLst/>
              <a:rect l="l" t="t" r="r" b="b"/>
              <a:pathLst>
                <a:path w="2613" h="1017" extrusionOk="0">
                  <a:moveTo>
                    <a:pt x="456" y="1"/>
                  </a:moveTo>
                  <a:cubicBezTo>
                    <a:pt x="307" y="1"/>
                    <a:pt x="180" y="39"/>
                    <a:pt x="108" y="146"/>
                  </a:cubicBezTo>
                  <a:cubicBezTo>
                    <a:pt x="1" y="305"/>
                    <a:pt x="182" y="293"/>
                    <a:pt x="349" y="339"/>
                  </a:cubicBezTo>
                  <a:cubicBezTo>
                    <a:pt x="672" y="424"/>
                    <a:pt x="995" y="510"/>
                    <a:pt x="1316" y="603"/>
                  </a:cubicBezTo>
                  <a:cubicBezTo>
                    <a:pt x="1750" y="731"/>
                    <a:pt x="2184" y="868"/>
                    <a:pt x="2613" y="1016"/>
                  </a:cubicBezTo>
                  <a:cubicBezTo>
                    <a:pt x="2582" y="849"/>
                    <a:pt x="2539" y="688"/>
                    <a:pt x="2484" y="534"/>
                  </a:cubicBezTo>
                  <a:cubicBezTo>
                    <a:pt x="2129" y="450"/>
                    <a:pt x="1776" y="355"/>
                    <a:pt x="1426" y="252"/>
                  </a:cubicBezTo>
                  <a:cubicBezTo>
                    <a:pt x="1245" y="198"/>
                    <a:pt x="794" y="1"/>
                    <a:pt x="4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64;p36">
              <a:extLst>
                <a:ext uri="{FF2B5EF4-FFF2-40B4-BE49-F238E27FC236}">
                  <a16:creationId xmlns:a16="http://schemas.microsoft.com/office/drawing/2014/main" id="{FD9685AA-36F3-439E-4E9C-D757B0BF5A1C}"/>
                </a:ext>
              </a:extLst>
            </p:cNvPr>
            <p:cNvSpPr/>
            <p:nvPr/>
          </p:nvSpPr>
          <p:spPr>
            <a:xfrm>
              <a:off x="4510497" y="980650"/>
              <a:ext cx="56452" cy="40431"/>
            </a:xfrm>
            <a:custGeom>
              <a:avLst/>
              <a:gdLst/>
              <a:ahLst/>
              <a:cxnLst/>
              <a:rect l="l" t="t" r="r" b="b"/>
              <a:pathLst>
                <a:path w="1642" h="1176" extrusionOk="0">
                  <a:moveTo>
                    <a:pt x="236" y="0"/>
                  </a:moveTo>
                  <a:cubicBezTo>
                    <a:pt x="95" y="0"/>
                    <a:pt x="1" y="73"/>
                    <a:pt x="62" y="312"/>
                  </a:cubicBezTo>
                  <a:cubicBezTo>
                    <a:pt x="154" y="667"/>
                    <a:pt x="933" y="929"/>
                    <a:pt x="1237" y="1075"/>
                  </a:cubicBezTo>
                  <a:cubicBezTo>
                    <a:pt x="1306" y="1109"/>
                    <a:pt x="1377" y="1142"/>
                    <a:pt x="1446" y="1176"/>
                  </a:cubicBezTo>
                  <a:cubicBezTo>
                    <a:pt x="1531" y="943"/>
                    <a:pt x="1596" y="711"/>
                    <a:pt x="1642" y="479"/>
                  </a:cubicBezTo>
                  <a:cubicBezTo>
                    <a:pt x="1354" y="357"/>
                    <a:pt x="1058" y="255"/>
                    <a:pt x="765" y="148"/>
                  </a:cubicBezTo>
                  <a:cubicBezTo>
                    <a:pt x="644" y="104"/>
                    <a:pt x="406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65;p36">
              <a:extLst>
                <a:ext uri="{FF2B5EF4-FFF2-40B4-BE49-F238E27FC236}">
                  <a16:creationId xmlns:a16="http://schemas.microsoft.com/office/drawing/2014/main" id="{AE996971-A438-1FEC-4D6D-F4DD85D6DCAF}"/>
                </a:ext>
              </a:extLst>
            </p:cNvPr>
            <p:cNvSpPr/>
            <p:nvPr/>
          </p:nvSpPr>
          <p:spPr>
            <a:xfrm>
              <a:off x="4473985" y="1020359"/>
              <a:ext cx="72267" cy="41153"/>
            </a:xfrm>
            <a:custGeom>
              <a:avLst/>
              <a:gdLst/>
              <a:ahLst/>
              <a:cxnLst/>
              <a:rect l="l" t="t" r="r" b="b"/>
              <a:pathLst>
                <a:path w="2102" h="1197" extrusionOk="0">
                  <a:moveTo>
                    <a:pt x="622" y="1"/>
                  </a:moveTo>
                  <a:cubicBezTo>
                    <a:pt x="616" y="1"/>
                    <a:pt x="610" y="1"/>
                    <a:pt x="604" y="2"/>
                  </a:cubicBezTo>
                  <a:cubicBezTo>
                    <a:pt x="1" y="67"/>
                    <a:pt x="768" y="616"/>
                    <a:pt x="924" y="701"/>
                  </a:cubicBezTo>
                  <a:cubicBezTo>
                    <a:pt x="1252" y="881"/>
                    <a:pt x="1605" y="1012"/>
                    <a:pt x="1929" y="1197"/>
                  </a:cubicBezTo>
                  <a:cubicBezTo>
                    <a:pt x="1990" y="1100"/>
                    <a:pt x="2049" y="1004"/>
                    <a:pt x="2101" y="908"/>
                  </a:cubicBezTo>
                  <a:cubicBezTo>
                    <a:pt x="2071" y="886"/>
                    <a:pt x="2041" y="866"/>
                    <a:pt x="2009" y="845"/>
                  </a:cubicBezTo>
                  <a:cubicBezTo>
                    <a:pt x="1767" y="678"/>
                    <a:pt x="1522" y="517"/>
                    <a:pt x="1272" y="362"/>
                  </a:cubicBezTo>
                  <a:cubicBezTo>
                    <a:pt x="1130" y="275"/>
                    <a:pt x="805" y="1"/>
                    <a:pt x="6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66;p36">
              <a:extLst>
                <a:ext uri="{FF2B5EF4-FFF2-40B4-BE49-F238E27FC236}">
                  <a16:creationId xmlns:a16="http://schemas.microsoft.com/office/drawing/2014/main" id="{CD60E0F7-AE74-E930-EC79-483D0BF7736A}"/>
                </a:ext>
              </a:extLst>
            </p:cNvPr>
            <p:cNvSpPr/>
            <p:nvPr/>
          </p:nvSpPr>
          <p:spPr>
            <a:xfrm>
              <a:off x="4432764" y="1070244"/>
              <a:ext cx="69551" cy="46172"/>
            </a:xfrm>
            <a:custGeom>
              <a:avLst/>
              <a:gdLst/>
              <a:ahLst/>
              <a:cxnLst/>
              <a:rect l="l" t="t" r="r" b="b"/>
              <a:pathLst>
                <a:path w="2023" h="1343" extrusionOk="0">
                  <a:moveTo>
                    <a:pt x="333" y="1"/>
                  </a:moveTo>
                  <a:cubicBezTo>
                    <a:pt x="242" y="1"/>
                    <a:pt x="168" y="31"/>
                    <a:pt x="120" y="100"/>
                  </a:cubicBezTo>
                  <a:cubicBezTo>
                    <a:pt x="0" y="270"/>
                    <a:pt x="720" y="653"/>
                    <a:pt x="862" y="757"/>
                  </a:cubicBezTo>
                  <a:cubicBezTo>
                    <a:pt x="1119" y="945"/>
                    <a:pt x="1372" y="1134"/>
                    <a:pt x="1612" y="1343"/>
                  </a:cubicBezTo>
                  <a:cubicBezTo>
                    <a:pt x="1752" y="1247"/>
                    <a:pt x="1889" y="1140"/>
                    <a:pt x="2022" y="1024"/>
                  </a:cubicBezTo>
                  <a:cubicBezTo>
                    <a:pt x="1694" y="759"/>
                    <a:pt x="793" y="1"/>
                    <a:pt x="3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67;p36">
              <a:extLst>
                <a:ext uri="{FF2B5EF4-FFF2-40B4-BE49-F238E27FC236}">
                  <a16:creationId xmlns:a16="http://schemas.microsoft.com/office/drawing/2014/main" id="{3125D3F8-5282-63BA-8DDF-20C62E4C286E}"/>
                </a:ext>
              </a:extLst>
            </p:cNvPr>
            <p:cNvSpPr/>
            <p:nvPr/>
          </p:nvSpPr>
          <p:spPr>
            <a:xfrm>
              <a:off x="4378650" y="1092763"/>
              <a:ext cx="73333" cy="48510"/>
            </a:xfrm>
            <a:custGeom>
              <a:avLst/>
              <a:gdLst/>
              <a:ahLst/>
              <a:cxnLst/>
              <a:rect l="l" t="t" r="r" b="b"/>
              <a:pathLst>
                <a:path w="2133" h="1411" extrusionOk="0">
                  <a:moveTo>
                    <a:pt x="429" y="0"/>
                  </a:moveTo>
                  <a:cubicBezTo>
                    <a:pt x="338" y="0"/>
                    <a:pt x="246" y="5"/>
                    <a:pt x="167" y="46"/>
                  </a:cubicBezTo>
                  <a:cubicBezTo>
                    <a:pt x="72" y="93"/>
                    <a:pt x="0" y="206"/>
                    <a:pt x="37" y="308"/>
                  </a:cubicBezTo>
                  <a:cubicBezTo>
                    <a:pt x="57" y="360"/>
                    <a:pt x="100" y="401"/>
                    <a:pt x="144" y="438"/>
                  </a:cubicBezTo>
                  <a:cubicBezTo>
                    <a:pt x="415" y="667"/>
                    <a:pt x="735" y="830"/>
                    <a:pt x="1019" y="1045"/>
                  </a:cubicBezTo>
                  <a:cubicBezTo>
                    <a:pt x="1164" y="1154"/>
                    <a:pt x="1299" y="1278"/>
                    <a:pt x="1425" y="1410"/>
                  </a:cubicBezTo>
                  <a:cubicBezTo>
                    <a:pt x="1657" y="1381"/>
                    <a:pt x="1896" y="1323"/>
                    <a:pt x="2132" y="1238"/>
                  </a:cubicBezTo>
                  <a:cubicBezTo>
                    <a:pt x="1694" y="855"/>
                    <a:pt x="1251" y="479"/>
                    <a:pt x="802" y="108"/>
                  </a:cubicBezTo>
                  <a:lnTo>
                    <a:pt x="484" y="1"/>
                  </a:lnTo>
                  <a:cubicBezTo>
                    <a:pt x="466" y="0"/>
                    <a:pt x="448" y="0"/>
                    <a:pt x="4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68;p36">
              <a:extLst>
                <a:ext uri="{FF2B5EF4-FFF2-40B4-BE49-F238E27FC236}">
                  <a16:creationId xmlns:a16="http://schemas.microsoft.com/office/drawing/2014/main" id="{519C9C96-CD5B-8562-E491-4C89FD89F33E}"/>
                </a:ext>
              </a:extLst>
            </p:cNvPr>
            <p:cNvSpPr/>
            <p:nvPr/>
          </p:nvSpPr>
          <p:spPr>
            <a:xfrm>
              <a:off x="4299026" y="856058"/>
              <a:ext cx="261460" cy="267648"/>
            </a:xfrm>
            <a:custGeom>
              <a:avLst/>
              <a:gdLst/>
              <a:ahLst/>
              <a:cxnLst/>
              <a:rect l="l" t="t" r="r" b="b"/>
              <a:pathLst>
                <a:path w="7605" h="7785" extrusionOk="0">
                  <a:moveTo>
                    <a:pt x="4860" y="1"/>
                  </a:moveTo>
                  <a:cubicBezTo>
                    <a:pt x="3640" y="1"/>
                    <a:pt x="2249" y="814"/>
                    <a:pt x="1308" y="2207"/>
                  </a:cubicBezTo>
                  <a:cubicBezTo>
                    <a:pt x="0" y="4145"/>
                    <a:pt x="56" y="6469"/>
                    <a:pt x="1433" y="7400"/>
                  </a:cubicBezTo>
                  <a:cubicBezTo>
                    <a:pt x="1820" y="7661"/>
                    <a:pt x="2269" y="7784"/>
                    <a:pt x="2744" y="7784"/>
                  </a:cubicBezTo>
                  <a:cubicBezTo>
                    <a:pt x="3964" y="7784"/>
                    <a:pt x="5355" y="6971"/>
                    <a:pt x="6297" y="5578"/>
                  </a:cubicBezTo>
                  <a:cubicBezTo>
                    <a:pt x="7605" y="3640"/>
                    <a:pt x="7549" y="1317"/>
                    <a:pt x="6172" y="385"/>
                  </a:cubicBezTo>
                  <a:cubicBezTo>
                    <a:pt x="5785" y="124"/>
                    <a:pt x="5336" y="1"/>
                    <a:pt x="48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69;p36">
              <a:extLst>
                <a:ext uri="{FF2B5EF4-FFF2-40B4-BE49-F238E27FC236}">
                  <a16:creationId xmlns:a16="http://schemas.microsoft.com/office/drawing/2014/main" id="{47289AF6-4757-C7DF-E595-B06BEA80B9FA}"/>
                </a:ext>
              </a:extLst>
            </p:cNvPr>
            <p:cNvSpPr/>
            <p:nvPr/>
          </p:nvSpPr>
          <p:spPr>
            <a:xfrm>
              <a:off x="4319688" y="877236"/>
              <a:ext cx="220135" cy="225292"/>
            </a:xfrm>
            <a:custGeom>
              <a:avLst/>
              <a:gdLst/>
              <a:ahLst/>
              <a:cxnLst/>
              <a:rect l="l" t="t" r="r" b="b"/>
              <a:pathLst>
                <a:path w="6403" h="6553" extrusionOk="0">
                  <a:moveTo>
                    <a:pt x="4092" y="0"/>
                  </a:moveTo>
                  <a:cubicBezTo>
                    <a:pt x="3066" y="0"/>
                    <a:pt x="1894" y="685"/>
                    <a:pt x="1102" y="1859"/>
                  </a:cubicBezTo>
                  <a:cubicBezTo>
                    <a:pt x="1" y="3488"/>
                    <a:pt x="48" y="5446"/>
                    <a:pt x="1207" y="6228"/>
                  </a:cubicBezTo>
                  <a:cubicBezTo>
                    <a:pt x="1532" y="6448"/>
                    <a:pt x="1911" y="6552"/>
                    <a:pt x="2312" y="6552"/>
                  </a:cubicBezTo>
                  <a:cubicBezTo>
                    <a:pt x="3338" y="6552"/>
                    <a:pt x="4509" y="5868"/>
                    <a:pt x="5301" y="4695"/>
                  </a:cubicBezTo>
                  <a:cubicBezTo>
                    <a:pt x="6402" y="3065"/>
                    <a:pt x="6356" y="1107"/>
                    <a:pt x="5195" y="324"/>
                  </a:cubicBezTo>
                  <a:cubicBezTo>
                    <a:pt x="4870" y="104"/>
                    <a:pt x="4492" y="0"/>
                    <a:pt x="4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70;p36">
              <a:extLst>
                <a:ext uri="{FF2B5EF4-FFF2-40B4-BE49-F238E27FC236}">
                  <a16:creationId xmlns:a16="http://schemas.microsoft.com/office/drawing/2014/main" id="{3B38D8D1-9601-44FD-340D-A536C1504AF1}"/>
                </a:ext>
              </a:extLst>
            </p:cNvPr>
            <p:cNvSpPr/>
            <p:nvPr/>
          </p:nvSpPr>
          <p:spPr>
            <a:xfrm>
              <a:off x="4420078" y="928462"/>
              <a:ext cx="29945" cy="43353"/>
            </a:xfrm>
            <a:custGeom>
              <a:avLst/>
              <a:gdLst/>
              <a:ahLst/>
              <a:cxnLst/>
              <a:rect l="l" t="t" r="r" b="b"/>
              <a:pathLst>
                <a:path w="871" h="1261" extrusionOk="0">
                  <a:moveTo>
                    <a:pt x="524" y="0"/>
                  </a:moveTo>
                  <a:cubicBezTo>
                    <a:pt x="240" y="0"/>
                    <a:pt x="0" y="1261"/>
                    <a:pt x="0" y="1261"/>
                  </a:cubicBezTo>
                  <a:cubicBezTo>
                    <a:pt x="0" y="1261"/>
                    <a:pt x="870" y="155"/>
                    <a:pt x="568" y="11"/>
                  </a:cubicBezTo>
                  <a:cubicBezTo>
                    <a:pt x="553" y="4"/>
                    <a:pt x="538" y="0"/>
                    <a:pt x="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71;p36">
              <a:extLst>
                <a:ext uri="{FF2B5EF4-FFF2-40B4-BE49-F238E27FC236}">
                  <a16:creationId xmlns:a16="http://schemas.microsoft.com/office/drawing/2014/main" id="{646CE1FF-D485-0904-C524-443093E04DE3}"/>
                </a:ext>
              </a:extLst>
            </p:cNvPr>
            <p:cNvSpPr/>
            <p:nvPr/>
          </p:nvSpPr>
          <p:spPr>
            <a:xfrm>
              <a:off x="4433245" y="973156"/>
              <a:ext cx="47582" cy="10142"/>
            </a:xfrm>
            <a:custGeom>
              <a:avLst/>
              <a:gdLst/>
              <a:ahLst/>
              <a:cxnLst/>
              <a:rect l="l" t="t" r="r" b="b"/>
              <a:pathLst>
                <a:path w="1384" h="295" extrusionOk="0">
                  <a:moveTo>
                    <a:pt x="1209" y="0"/>
                  </a:moveTo>
                  <a:cubicBezTo>
                    <a:pt x="838" y="0"/>
                    <a:pt x="1" y="288"/>
                    <a:pt x="1" y="288"/>
                  </a:cubicBezTo>
                  <a:cubicBezTo>
                    <a:pt x="1" y="288"/>
                    <a:pt x="144" y="295"/>
                    <a:pt x="337" y="295"/>
                  </a:cubicBezTo>
                  <a:cubicBezTo>
                    <a:pt x="747" y="295"/>
                    <a:pt x="1384" y="265"/>
                    <a:pt x="1381" y="82"/>
                  </a:cubicBezTo>
                  <a:cubicBezTo>
                    <a:pt x="1381" y="23"/>
                    <a:pt x="1313" y="0"/>
                    <a:pt x="12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72;p36">
              <a:extLst>
                <a:ext uri="{FF2B5EF4-FFF2-40B4-BE49-F238E27FC236}">
                  <a16:creationId xmlns:a16="http://schemas.microsoft.com/office/drawing/2014/main" id="{3EEA2D7F-7FB2-2B8B-0D1D-9A615C5DE0ED}"/>
                </a:ext>
              </a:extLst>
            </p:cNvPr>
            <p:cNvSpPr/>
            <p:nvPr/>
          </p:nvSpPr>
          <p:spPr>
            <a:xfrm>
              <a:off x="4395015" y="998940"/>
              <a:ext cx="29051" cy="35308"/>
            </a:xfrm>
            <a:custGeom>
              <a:avLst/>
              <a:gdLst/>
              <a:ahLst/>
              <a:cxnLst/>
              <a:rect l="l" t="t" r="r" b="b"/>
              <a:pathLst>
                <a:path w="845" h="1027" extrusionOk="0">
                  <a:moveTo>
                    <a:pt x="627" y="1"/>
                  </a:moveTo>
                  <a:cubicBezTo>
                    <a:pt x="626" y="1"/>
                    <a:pt x="1" y="973"/>
                    <a:pt x="428" y="1025"/>
                  </a:cubicBezTo>
                  <a:cubicBezTo>
                    <a:pt x="438" y="1026"/>
                    <a:pt x="447" y="1027"/>
                    <a:pt x="456" y="1027"/>
                  </a:cubicBezTo>
                  <a:cubicBezTo>
                    <a:pt x="844" y="1027"/>
                    <a:pt x="627" y="1"/>
                    <a:pt x="6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73;p36">
              <a:extLst>
                <a:ext uri="{FF2B5EF4-FFF2-40B4-BE49-F238E27FC236}">
                  <a16:creationId xmlns:a16="http://schemas.microsoft.com/office/drawing/2014/main" id="{515AB25E-4602-454D-E487-DF4A3971818E}"/>
                </a:ext>
              </a:extLst>
            </p:cNvPr>
            <p:cNvSpPr/>
            <p:nvPr/>
          </p:nvSpPr>
          <p:spPr>
            <a:xfrm>
              <a:off x="4361769" y="970302"/>
              <a:ext cx="45554" cy="17362"/>
            </a:xfrm>
            <a:custGeom>
              <a:avLst/>
              <a:gdLst/>
              <a:ahLst/>
              <a:cxnLst/>
              <a:rect l="l" t="t" r="r" b="b"/>
              <a:pathLst>
                <a:path w="1325" h="505" extrusionOk="0">
                  <a:moveTo>
                    <a:pt x="279" y="0"/>
                  </a:moveTo>
                  <a:cubicBezTo>
                    <a:pt x="207" y="0"/>
                    <a:pt x="154" y="25"/>
                    <a:pt x="130" y="84"/>
                  </a:cubicBezTo>
                  <a:cubicBezTo>
                    <a:pt x="1" y="412"/>
                    <a:pt x="1324" y="504"/>
                    <a:pt x="1324" y="504"/>
                  </a:cubicBezTo>
                  <a:cubicBezTo>
                    <a:pt x="1324" y="504"/>
                    <a:pt x="609" y="0"/>
                    <a:pt x="2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6;p7">
            <a:extLst>
              <a:ext uri="{FF2B5EF4-FFF2-40B4-BE49-F238E27FC236}">
                <a16:creationId xmlns:a16="http://schemas.microsoft.com/office/drawing/2014/main" id="{34A61149-22D5-86A4-EC03-53C5F2D31A85}"/>
              </a:ext>
            </a:extLst>
          </p:cNvPr>
          <p:cNvSpPr/>
          <p:nvPr/>
        </p:nvSpPr>
        <p:spPr>
          <a:xfrm>
            <a:off x="162773" y="508720"/>
            <a:ext cx="8769527" cy="4427125"/>
          </a:xfrm>
          <a:prstGeom prst="roundRect">
            <a:avLst>
              <a:gd name="adj" fmla="val 2947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542127" y="-2824"/>
            <a:ext cx="2830286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Warm-Up Discussion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3808" y="440189"/>
            <a:ext cx="317562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Discussion Questions:</a:t>
            </a:r>
            <a:endParaRPr lang="en-US" sz="2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171" y="772371"/>
            <a:ext cx="8590130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400" dirty="0"/>
          </a:p>
          <a:p>
            <a:r>
              <a:rPr lang="en-US" sz="2400" dirty="0"/>
              <a:t>1. How do you usually manage your time between school, hobbies, and personal activities?</a:t>
            </a:r>
          </a:p>
          <a:p>
            <a:r>
              <a:rPr lang="en-US" sz="2400" dirty="0">
                <a:solidFill>
                  <a:schemeClr val="accent2"/>
                </a:solidFill>
              </a:rPr>
              <a:t>=&gt; I exercise regularly by jogging and do yoga. I also eat healthy and take time to relax by reading.</a:t>
            </a:r>
          </a:p>
          <a:p>
            <a:r>
              <a:rPr lang="en-US" sz="2400" dirty="0"/>
              <a:t>2. What activities do you do to stay healthy?</a:t>
            </a:r>
          </a:p>
          <a:p>
            <a:r>
              <a:rPr lang="en-US" sz="2400" dirty="0">
                <a:solidFill>
                  <a:schemeClr val="accent2"/>
                </a:solidFill>
              </a:rPr>
              <a:t>=&gt; I make a schedule each week, prioritizing schoolwork, and then set time for hobbies and relaxation.</a:t>
            </a:r>
          </a:p>
          <a:p>
            <a:r>
              <a:rPr lang="en-US" sz="2400" dirty="0"/>
              <a:t>3. Have you ever felt stressed or had too many distractions?</a:t>
            </a:r>
          </a:p>
          <a:p>
            <a:r>
              <a:rPr lang="en-US" sz="2400" dirty="0">
                <a:solidFill>
                  <a:schemeClr val="accent2"/>
                </a:solidFill>
              </a:rPr>
              <a:t>=&gt; Yes, I feel stressed sometimes. I take breaks and remove distractions by turning off my phone to focus better.</a:t>
            </a:r>
          </a:p>
          <a:p>
            <a:r>
              <a:rPr lang="en-US" dirty="0">
                <a:solidFill>
                  <a:schemeClr val="accent2"/>
                </a:solidFill>
              </a:rPr>
              <a:t> 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16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4">
          <a:extLst>
            <a:ext uri="{FF2B5EF4-FFF2-40B4-BE49-F238E27FC236}">
              <a16:creationId xmlns:a16="http://schemas.microsoft.com/office/drawing/2014/main" id="{4A0F65A4-19C0-EF9B-A86F-ABAFADF33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20;p28">
            <a:extLst>
              <a:ext uri="{FF2B5EF4-FFF2-40B4-BE49-F238E27FC236}">
                <a16:creationId xmlns:a16="http://schemas.microsoft.com/office/drawing/2014/main" id="{5EB6E5EF-075B-74F5-4FB0-E37CD15C5B90}"/>
              </a:ext>
            </a:extLst>
          </p:cNvPr>
          <p:cNvSpPr txBox="1"/>
          <p:nvPr/>
        </p:nvSpPr>
        <p:spPr>
          <a:xfrm>
            <a:off x="713214" y="1900513"/>
            <a:ext cx="6470850" cy="118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bril Fatface" panose="02000503000000020003"/>
              <a:buNone/>
              <a:defRPr sz="10000" b="0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4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4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4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4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4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4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4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None/>
              <a:defRPr sz="4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7200" dirty="0">
                <a:solidFill>
                  <a:srgbClr val="000000"/>
                </a:solidFill>
                <a:latin typeface="Congenial Black" panose="02000503040000020004" pitchFamily="2" charset="0"/>
              </a:rPr>
              <a:t>I. Vocabulary</a:t>
            </a:r>
          </a:p>
        </p:txBody>
      </p:sp>
      <p:sp>
        <p:nvSpPr>
          <p:cNvPr id="3" name="Google Shape;734;p36">
            <a:extLst>
              <a:ext uri="{FF2B5EF4-FFF2-40B4-BE49-F238E27FC236}">
                <a16:creationId xmlns:a16="http://schemas.microsoft.com/office/drawing/2014/main" id="{79CDB02C-D5E9-82CF-B1C6-25FBA378150C}"/>
              </a:ext>
            </a:extLst>
          </p:cNvPr>
          <p:cNvSpPr/>
          <p:nvPr/>
        </p:nvSpPr>
        <p:spPr>
          <a:xfrm>
            <a:off x="2118936" y="1477339"/>
            <a:ext cx="173578" cy="17097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735;p36">
            <a:extLst>
              <a:ext uri="{FF2B5EF4-FFF2-40B4-BE49-F238E27FC236}">
                <a16:creationId xmlns:a16="http://schemas.microsoft.com/office/drawing/2014/main" id="{C083064F-187F-C29F-052E-FFB7A532D5F6}"/>
              </a:ext>
            </a:extLst>
          </p:cNvPr>
          <p:cNvSpPr/>
          <p:nvPr/>
        </p:nvSpPr>
        <p:spPr>
          <a:xfrm>
            <a:off x="2412769" y="1057679"/>
            <a:ext cx="210797" cy="20762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36;p36">
            <a:extLst>
              <a:ext uri="{FF2B5EF4-FFF2-40B4-BE49-F238E27FC236}">
                <a16:creationId xmlns:a16="http://schemas.microsoft.com/office/drawing/2014/main" id="{9DCD655A-1B15-9320-C0B7-C7BCA8EA1E61}"/>
              </a:ext>
            </a:extLst>
          </p:cNvPr>
          <p:cNvSpPr/>
          <p:nvPr/>
        </p:nvSpPr>
        <p:spPr>
          <a:xfrm>
            <a:off x="4239236" y="2175014"/>
            <a:ext cx="173578" cy="17097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37;p36">
            <a:extLst>
              <a:ext uri="{FF2B5EF4-FFF2-40B4-BE49-F238E27FC236}">
                <a16:creationId xmlns:a16="http://schemas.microsoft.com/office/drawing/2014/main" id="{1B3BCE93-3835-F500-8F4C-D01829C449B9}"/>
              </a:ext>
            </a:extLst>
          </p:cNvPr>
          <p:cNvSpPr/>
          <p:nvPr/>
        </p:nvSpPr>
        <p:spPr>
          <a:xfrm>
            <a:off x="8325369" y="788504"/>
            <a:ext cx="210797" cy="20762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738;p36">
            <a:extLst>
              <a:ext uri="{FF2B5EF4-FFF2-40B4-BE49-F238E27FC236}">
                <a16:creationId xmlns:a16="http://schemas.microsoft.com/office/drawing/2014/main" id="{05AAC97C-A764-F2D1-0050-F9857E4D1E87}"/>
              </a:ext>
            </a:extLst>
          </p:cNvPr>
          <p:cNvSpPr/>
          <p:nvPr/>
        </p:nvSpPr>
        <p:spPr>
          <a:xfrm>
            <a:off x="7898511" y="588189"/>
            <a:ext cx="173578" cy="17097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739;p36">
            <a:extLst>
              <a:ext uri="{FF2B5EF4-FFF2-40B4-BE49-F238E27FC236}">
                <a16:creationId xmlns:a16="http://schemas.microsoft.com/office/drawing/2014/main" id="{33F7E7EC-121E-2CE9-6709-20F4E668B35E}"/>
              </a:ext>
            </a:extLst>
          </p:cNvPr>
          <p:cNvSpPr/>
          <p:nvPr/>
        </p:nvSpPr>
        <p:spPr>
          <a:xfrm>
            <a:off x="607819" y="4396379"/>
            <a:ext cx="210797" cy="20762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740;p36">
            <a:extLst>
              <a:ext uri="{FF2B5EF4-FFF2-40B4-BE49-F238E27FC236}">
                <a16:creationId xmlns:a16="http://schemas.microsoft.com/office/drawing/2014/main" id="{7C6C6BEB-2F4A-7824-1A9E-10C2EB57D946}"/>
              </a:ext>
            </a:extLst>
          </p:cNvPr>
          <p:cNvSpPr/>
          <p:nvPr/>
        </p:nvSpPr>
        <p:spPr>
          <a:xfrm>
            <a:off x="539636" y="539489"/>
            <a:ext cx="173578" cy="17097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741;p36">
            <a:extLst>
              <a:ext uri="{FF2B5EF4-FFF2-40B4-BE49-F238E27FC236}">
                <a16:creationId xmlns:a16="http://schemas.microsoft.com/office/drawing/2014/main" id="{5D42C642-7495-C0D3-9454-59EFED2DFF20}"/>
              </a:ext>
            </a:extLst>
          </p:cNvPr>
          <p:cNvSpPr/>
          <p:nvPr/>
        </p:nvSpPr>
        <p:spPr>
          <a:xfrm>
            <a:off x="1099786" y="4486839"/>
            <a:ext cx="173578" cy="17097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743;p36">
            <a:extLst>
              <a:ext uri="{FF2B5EF4-FFF2-40B4-BE49-F238E27FC236}">
                <a16:creationId xmlns:a16="http://schemas.microsoft.com/office/drawing/2014/main" id="{4BC70A37-8CD4-DED7-914F-1C98D6CC19B5}"/>
              </a:ext>
            </a:extLst>
          </p:cNvPr>
          <p:cNvGrpSpPr/>
          <p:nvPr/>
        </p:nvGrpSpPr>
        <p:grpSpPr>
          <a:xfrm>
            <a:off x="6851488" y="1418359"/>
            <a:ext cx="1718644" cy="2201678"/>
            <a:chOff x="263332" y="70954"/>
            <a:chExt cx="1327343" cy="1700400"/>
          </a:xfrm>
        </p:grpSpPr>
        <p:sp>
          <p:nvSpPr>
            <p:cNvPr id="13" name="Google Shape;744;p36">
              <a:extLst>
                <a:ext uri="{FF2B5EF4-FFF2-40B4-BE49-F238E27FC236}">
                  <a16:creationId xmlns:a16="http://schemas.microsoft.com/office/drawing/2014/main" id="{C5C7D7B4-0211-7082-2ECB-833358C109FB}"/>
                </a:ext>
              </a:extLst>
            </p:cNvPr>
            <p:cNvSpPr/>
            <p:nvPr/>
          </p:nvSpPr>
          <p:spPr>
            <a:xfrm>
              <a:off x="263332" y="70954"/>
              <a:ext cx="1327343" cy="1700400"/>
            </a:xfrm>
            <a:custGeom>
              <a:avLst/>
              <a:gdLst/>
              <a:ahLst/>
              <a:cxnLst/>
              <a:rect l="l" t="t" r="r" b="b"/>
              <a:pathLst>
                <a:path w="38608" h="49459" extrusionOk="0">
                  <a:moveTo>
                    <a:pt x="19304" y="0"/>
                  </a:moveTo>
                  <a:cubicBezTo>
                    <a:pt x="16533" y="0"/>
                    <a:pt x="13856" y="576"/>
                    <a:pt x="11347" y="1710"/>
                  </a:cubicBezTo>
                  <a:cubicBezTo>
                    <a:pt x="4454" y="4836"/>
                    <a:pt x="1" y="11741"/>
                    <a:pt x="1" y="19303"/>
                  </a:cubicBezTo>
                  <a:cubicBezTo>
                    <a:pt x="1" y="24574"/>
                    <a:pt x="2165" y="29618"/>
                    <a:pt x="5963" y="33251"/>
                  </a:cubicBezTo>
                  <a:lnTo>
                    <a:pt x="3832" y="47940"/>
                  </a:lnTo>
                  <a:cubicBezTo>
                    <a:pt x="3776" y="48321"/>
                    <a:pt x="3889" y="48708"/>
                    <a:pt x="4141" y="49000"/>
                  </a:cubicBezTo>
                  <a:cubicBezTo>
                    <a:pt x="4394" y="49292"/>
                    <a:pt x="4759" y="49458"/>
                    <a:pt x="5145" y="49458"/>
                  </a:cubicBezTo>
                  <a:lnTo>
                    <a:pt x="34595" y="49458"/>
                  </a:lnTo>
                  <a:cubicBezTo>
                    <a:pt x="34971" y="49458"/>
                    <a:pt x="35327" y="49301"/>
                    <a:pt x="35579" y="49022"/>
                  </a:cubicBezTo>
                  <a:cubicBezTo>
                    <a:pt x="35832" y="48745"/>
                    <a:pt x="35953" y="48373"/>
                    <a:pt x="35916" y="48001"/>
                  </a:cubicBezTo>
                  <a:lnTo>
                    <a:pt x="34280" y="31483"/>
                  </a:lnTo>
                  <a:cubicBezTo>
                    <a:pt x="37075" y="28051"/>
                    <a:pt x="38607" y="23748"/>
                    <a:pt x="38607" y="19303"/>
                  </a:cubicBezTo>
                  <a:cubicBezTo>
                    <a:pt x="38607" y="9058"/>
                    <a:pt x="30601" y="592"/>
                    <a:pt x="20389" y="31"/>
                  </a:cubicBezTo>
                  <a:cubicBezTo>
                    <a:pt x="20044" y="11"/>
                    <a:pt x="19679" y="0"/>
                    <a:pt x="193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3810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45;p36">
              <a:extLst>
                <a:ext uri="{FF2B5EF4-FFF2-40B4-BE49-F238E27FC236}">
                  <a16:creationId xmlns:a16="http://schemas.microsoft.com/office/drawing/2014/main" id="{08DC45E8-298C-4FB1-BD04-0EB59D6EE1A6}"/>
                </a:ext>
              </a:extLst>
            </p:cNvPr>
            <p:cNvSpPr/>
            <p:nvPr/>
          </p:nvSpPr>
          <p:spPr>
            <a:xfrm>
              <a:off x="308954" y="120599"/>
              <a:ext cx="1236030" cy="1235995"/>
            </a:xfrm>
            <a:custGeom>
              <a:avLst/>
              <a:gdLst/>
              <a:ahLst/>
              <a:cxnLst/>
              <a:rect l="l" t="t" r="r" b="b"/>
              <a:pathLst>
                <a:path w="35952" h="35951" extrusionOk="0">
                  <a:moveTo>
                    <a:pt x="17977" y="0"/>
                  </a:moveTo>
                  <a:cubicBezTo>
                    <a:pt x="15335" y="0"/>
                    <a:pt x="12829" y="569"/>
                    <a:pt x="10567" y="1591"/>
                  </a:cubicBezTo>
                  <a:cubicBezTo>
                    <a:pt x="4337" y="4417"/>
                    <a:pt x="1" y="10689"/>
                    <a:pt x="1" y="17975"/>
                  </a:cubicBezTo>
                  <a:cubicBezTo>
                    <a:pt x="1" y="23325"/>
                    <a:pt x="2339" y="28130"/>
                    <a:pt x="6049" y="31422"/>
                  </a:cubicBezTo>
                  <a:cubicBezTo>
                    <a:pt x="9223" y="34240"/>
                    <a:pt x="13401" y="35951"/>
                    <a:pt x="17977" y="35951"/>
                  </a:cubicBezTo>
                  <a:cubicBezTo>
                    <a:pt x="22020" y="35951"/>
                    <a:pt x="25754" y="34617"/>
                    <a:pt x="28757" y="32362"/>
                  </a:cubicBezTo>
                  <a:cubicBezTo>
                    <a:pt x="29006" y="32175"/>
                    <a:pt x="29250" y="31982"/>
                    <a:pt x="29487" y="31782"/>
                  </a:cubicBezTo>
                  <a:cubicBezTo>
                    <a:pt x="29776" y="31542"/>
                    <a:pt x="30060" y="31289"/>
                    <a:pt x="30334" y="31030"/>
                  </a:cubicBezTo>
                  <a:cubicBezTo>
                    <a:pt x="30768" y="30619"/>
                    <a:pt x="31183" y="30183"/>
                    <a:pt x="31575" y="29730"/>
                  </a:cubicBezTo>
                  <a:cubicBezTo>
                    <a:pt x="34303" y="26579"/>
                    <a:pt x="35951" y="22471"/>
                    <a:pt x="35951" y="17975"/>
                  </a:cubicBezTo>
                  <a:cubicBezTo>
                    <a:pt x="35951" y="8383"/>
                    <a:pt x="28443" y="549"/>
                    <a:pt x="18981" y="29"/>
                  </a:cubicBezTo>
                  <a:cubicBezTo>
                    <a:pt x="18649" y="9"/>
                    <a:pt x="18314" y="0"/>
                    <a:pt x="17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46;p36">
              <a:extLst>
                <a:ext uri="{FF2B5EF4-FFF2-40B4-BE49-F238E27FC236}">
                  <a16:creationId xmlns:a16="http://schemas.microsoft.com/office/drawing/2014/main" id="{43435527-BE81-6E3E-197A-94B0FFAA99EF}"/>
                </a:ext>
              </a:extLst>
            </p:cNvPr>
            <p:cNvSpPr/>
            <p:nvPr/>
          </p:nvSpPr>
          <p:spPr>
            <a:xfrm>
              <a:off x="445545" y="479628"/>
              <a:ext cx="151856" cy="261322"/>
            </a:xfrm>
            <a:custGeom>
              <a:avLst/>
              <a:gdLst/>
              <a:ahLst/>
              <a:cxnLst/>
              <a:rect l="l" t="t" r="r" b="b"/>
              <a:pathLst>
                <a:path w="4417" h="7601" extrusionOk="0">
                  <a:moveTo>
                    <a:pt x="989" y="0"/>
                  </a:moveTo>
                  <a:cubicBezTo>
                    <a:pt x="648" y="136"/>
                    <a:pt x="310" y="378"/>
                    <a:pt x="0" y="576"/>
                  </a:cubicBezTo>
                  <a:cubicBezTo>
                    <a:pt x="426" y="2501"/>
                    <a:pt x="1625" y="4155"/>
                    <a:pt x="2853" y="5698"/>
                  </a:cubicBezTo>
                  <a:cubicBezTo>
                    <a:pt x="3364" y="6340"/>
                    <a:pt x="3886" y="6974"/>
                    <a:pt x="4417" y="7600"/>
                  </a:cubicBezTo>
                  <a:cubicBezTo>
                    <a:pt x="3112" y="5250"/>
                    <a:pt x="1957" y="2507"/>
                    <a:pt x="9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47;p36">
              <a:extLst>
                <a:ext uri="{FF2B5EF4-FFF2-40B4-BE49-F238E27FC236}">
                  <a16:creationId xmlns:a16="http://schemas.microsoft.com/office/drawing/2014/main" id="{244FF077-A42B-B558-8A22-4D207D67C39F}"/>
                </a:ext>
              </a:extLst>
            </p:cNvPr>
            <p:cNvSpPr/>
            <p:nvPr/>
          </p:nvSpPr>
          <p:spPr>
            <a:xfrm>
              <a:off x="558621" y="459240"/>
              <a:ext cx="53461" cy="286764"/>
            </a:xfrm>
            <a:custGeom>
              <a:avLst/>
              <a:gdLst/>
              <a:ahLst/>
              <a:cxnLst/>
              <a:rect l="l" t="t" r="r" b="b"/>
              <a:pathLst>
                <a:path w="1555" h="8341" extrusionOk="0">
                  <a:moveTo>
                    <a:pt x="1454" y="0"/>
                  </a:moveTo>
                  <a:cubicBezTo>
                    <a:pt x="1109" y="0"/>
                    <a:pt x="735" y="74"/>
                    <a:pt x="399" y="124"/>
                  </a:cubicBezTo>
                  <a:cubicBezTo>
                    <a:pt x="0" y="2055"/>
                    <a:pt x="417" y="4054"/>
                    <a:pt x="905" y="5964"/>
                  </a:cubicBezTo>
                  <a:cubicBezTo>
                    <a:pt x="1109" y="6760"/>
                    <a:pt x="1326" y="7553"/>
                    <a:pt x="1555" y="8341"/>
                  </a:cubicBezTo>
                  <a:cubicBezTo>
                    <a:pt x="1326" y="5662"/>
                    <a:pt x="1393" y="2687"/>
                    <a:pt x="1536" y="2"/>
                  </a:cubicBezTo>
                  <a:cubicBezTo>
                    <a:pt x="1509" y="1"/>
                    <a:pt x="1481" y="0"/>
                    <a:pt x="14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48;p36">
              <a:extLst>
                <a:ext uri="{FF2B5EF4-FFF2-40B4-BE49-F238E27FC236}">
                  <a16:creationId xmlns:a16="http://schemas.microsoft.com/office/drawing/2014/main" id="{25D2B1A3-7F2C-FE1D-D1FE-A50EDDCC00F1}"/>
                </a:ext>
              </a:extLst>
            </p:cNvPr>
            <p:cNvSpPr/>
            <p:nvPr/>
          </p:nvSpPr>
          <p:spPr>
            <a:xfrm>
              <a:off x="621123" y="481347"/>
              <a:ext cx="134254" cy="268061"/>
            </a:xfrm>
            <a:custGeom>
              <a:avLst/>
              <a:gdLst/>
              <a:ahLst/>
              <a:cxnLst/>
              <a:rect l="l" t="t" r="r" b="b"/>
              <a:pathLst>
                <a:path w="3905" h="7797" extrusionOk="0">
                  <a:moveTo>
                    <a:pt x="2843" y="0"/>
                  </a:moveTo>
                  <a:cubicBezTo>
                    <a:pt x="1584" y="1517"/>
                    <a:pt x="1011" y="3478"/>
                    <a:pt x="545" y="5394"/>
                  </a:cubicBezTo>
                  <a:cubicBezTo>
                    <a:pt x="351" y="6192"/>
                    <a:pt x="170" y="6992"/>
                    <a:pt x="1" y="7796"/>
                  </a:cubicBezTo>
                  <a:cubicBezTo>
                    <a:pt x="1057" y="5325"/>
                    <a:pt x="2516" y="2730"/>
                    <a:pt x="3904" y="427"/>
                  </a:cubicBezTo>
                  <a:cubicBezTo>
                    <a:pt x="3587" y="243"/>
                    <a:pt x="3189" y="123"/>
                    <a:pt x="28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49;p36">
              <a:extLst>
                <a:ext uri="{FF2B5EF4-FFF2-40B4-BE49-F238E27FC236}">
                  <a16:creationId xmlns:a16="http://schemas.microsoft.com/office/drawing/2014/main" id="{2D0109AA-B4D5-5138-F1CB-00C323412DD0}"/>
                </a:ext>
              </a:extLst>
            </p:cNvPr>
            <p:cNvSpPr/>
            <p:nvPr/>
          </p:nvSpPr>
          <p:spPr>
            <a:xfrm>
              <a:off x="540090" y="703131"/>
              <a:ext cx="165918" cy="491943"/>
            </a:xfrm>
            <a:custGeom>
              <a:avLst/>
              <a:gdLst/>
              <a:ahLst/>
              <a:cxnLst/>
              <a:rect l="l" t="t" r="r" b="b"/>
              <a:pathLst>
                <a:path w="4826" h="14309" extrusionOk="0">
                  <a:moveTo>
                    <a:pt x="2452" y="1"/>
                  </a:moveTo>
                  <a:cubicBezTo>
                    <a:pt x="2284" y="1"/>
                    <a:pt x="2112" y="19"/>
                    <a:pt x="1939" y="58"/>
                  </a:cubicBezTo>
                  <a:cubicBezTo>
                    <a:pt x="1909" y="65"/>
                    <a:pt x="1878" y="71"/>
                    <a:pt x="1850" y="77"/>
                  </a:cubicBezTo>
                  <a:cubicBezTo>
                    <a:pt x="859" y="321"/>
                    <a:pt x="177" y="1146"/>
                    <a:pt x="49" y="2087"/>
                  </a:cubicBezTo>
                  <a:cubicBezTo>
                    <a:pt x="45" y="2109"/>
                    <a:pt x="43" y="2131"/>
                    <a:pt x="40" y="2153"/>
                  </a:cubicBezTo>
                  <a:cubicBezTo>
                    <a:pt x="0" y="2512"/>
                    <a:pt x="40" y="2885"/>
                    <a:pt x="175" y="3251"/>
                  </a:cubicBezTo>
                  <a:lnTo>
                    <a:pt x="217" y="3366"/>
                  </a:lnTo>
                  <a:lnTo>
                    <a:pt x="237" y="3416"/>
                  </a:lnTo>
                  <a:lnTo>
                    <a:pt x="518" y="4182"/>
                  </a:lnTo>
                  <a:lnTo>
                    <a:pt x="538" y="4234"/>
                  </a:lnTo>
                  <a:lnTo>
                    <a:pt x="680" y="4618"/>
                  </a:lnTo>
                  <a:lnTo>
                    <a:pt x="759" y="4833"/>
                  </a:lnTo>
                  <a:lnTo>
                    <a:pt x="1055" y="5640"/>
                  </a:lnTo>
                  <a:lnTo>
                    <a:pt x="1076" y="5696"/>
                  </a:lnTo>
                  <a:lnTo>
                    <a:pt x="1171" y="5952"/>
                  </a:lnTo>
                  <a:lnTo>
                    <a:pt x="1248" y="6164"/>
                  </a:lnTo>
                  <a:lnTo>
                    <a:pt x="1349" y="6441"/>
                  </a:lnTo>
                  <a:lnTo>
                    <a:pt x="1370" y="6492"/>
                  </a:lnTo>
                  <a:lnTo>
                    <a:pt x="1556" y="6999"/>
                  </a:lnTo>
                  <a:lnTo>
                    <a:pt x="1573" y="7049"/>
                  </a:lnTo>
                  <a:lnTo>
                    <a:pt x="1693" y="7372"/>
                  </a:lnTo>
                  <a:lnTo>
                    <a:pt x="1766" y="7569"/>
                  </a:lnTo>
                  <a:lnTo>
                    <a:pt x="1771" y="7580"/>
                  </a:lnTo>
                  <a:lnTo>
                    <a:pt x="1783" y="7621"/>
                  </a:lnTo>
                  <a:lnTo>
                    <a:pt x="2111" y="8509"/>
                  </a:lnTo>
                  <a:lnTo>
                    <a:pt x="2131" y="8561"/>
                  </a:lnTo>
                  <a:lnTo>
                    <a:pt x="2302" y="9026"/>
                  </a:lnTo>
                  <a:lnTo>
                    <a:pt x="2321" y="9078"/>
                  </a:lnTo>
                  <a:lnTo>
                    <a:pt x="2614" y="9868"/>
                  </a:lnTo>
                  <a:lnTo>
                    <a:pt x="2633" y="9923"/>
                  </a:lnTo>
                  <a:lnTo>
                    <a:pt x="3003" y="10924"/>
                  </a:lnTo>
                  <a:lnTo>
                    <a:pt x="3021" y="10976"/>
                  </a:lnTo>
                  <a:lnTo>
                    <a:pt x="3366" y="11915"/>
                  </a:lnTo>
                  <a:lnTo>
                    <a:pt x="3387" y="11970"/>
                  </a:lnTo>
                  <a:lnTo>
                    <a:pt x="4248" y="14308"/>
                  </a:lnTo>
                  <a:lnTo>
                    <a:pt x="4383" y="11507"/>
                  </a:lnTo>
                  <a:lnTo>
                    <a:pt x="4388" y="11446"/>
                  </a:lnTo>
                  <a:lnTo>
                    <a:pt x="4417" y="10840"/>
                  </a:lnTo>
                  <a:lnTo>
                    <a:pt x="4419" y="10782"/>
                  </a:lnTo>
                  <a:lnTo>
                    <a:pt x="4501" y="9101"/>
                  </a:lnTo>
                  <a:lnTo>
                    <a:pt x="4505" y="9039"/>
                  </a:lnTo>
                  <a:lnTo>
                    <a:pt x="4514" y="8822"/>
                  </a:lnTo>
                  <a:lnTo>
                    <a:pt x="4516" y="8769"/>
                  </a:lnTo>
                  <a:lnTo>
                    <a:pt x="4573" y="7607"/>
                  </a:lnTo>
                  <a:lnTo>
                    <a:pt x="4575" y="7548"/>
                  </a:lnTo>
                  <a:lnTo>
                    <a:pt x="4605" y="6943"/>
                  </a:lnTo>
                  <a:lnTo>
                    <a:pt x="4609" y="6886"/>
                  </a:lnTo>
                  <a:lnTo>
                    <a:pt x="4652" y="6025"/>
                  </a:lnTo>
                  <a:lnTo>
                    <a:pt x="4654" y="5967"/>
                  </a:lnTo>
                  <a:lnTo>
                    <a:pt x="4662" y="5762"/>
                  </a:lnTo>
                  <a:lnTo>
                    <a:pt x="4666" y="5702"/>
                  </a:lnTo>
                  <a:lnTo>
                    <a:pt x="4720" y="4605"/>
                  </a:lnTo>
                  <a:lnTo>
                    <a:pt x="4722" y="4550"/>
                  </a:lnTo>
                  <a:lnTo>
                    <a:pt x="4783" y="3258"/>
                  </a:lnTo>
                  <a:lnTo>
                    <a:pt x="4786" y="3202"/>
                  </a:lnTo>
                  <a:lnTo>
                    <a:pt x="4819" y="2536"/>
                  </a:lnTo>
                  <a:cubicBezTo>
                    <a:pt x="4826" y="2415"/>
                    <a:pt x="4821" y="2293"/>
                    <a:pt x="4808" y="2173"/>
                  </a:cubicBezTo>
                  <a:cubicBezTo>
                    <a:pt x="4808" y="2155"/>
                    <a:pt x="4806" y="2138"/>
                    <a:pt x="4801" y="2120"/>
                  </a:cubicBezTo>
                  <a:cubicBezTo>
                    <a:pt x="4768" y="1844"/>
                    <a:pt x="4688" y="1580"/>
                    <a:pt x="4567" y="1339"/>
                  </a:cubicBezTo>
                  <a:cubicBezTo>
                    <a:pt x="4558" y="1319"/>
                    <a:pt x="4550" y="1299"/>
                    <a:pt x="4536" y="1279"/>
                  </a:cubicBezTo>
                  <a:cubicBezTo>
                    <a:pt x="4132" y="519"/>
                    <a:pt x="3340" y="1"/>
                    <a:pt x="24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50;p36">
              <a:extLst>
                <a:ext uri="{FF2B5EF4-FFF2-40B4-BE49-F238E27FC236}">
                  <a16:creationId xmlns:a16="http://schemas.microsoft.com/office/drawing/2014/main" id="{B64DF5C2-A951-A19F-987E-2D114501F215}"/>
                </a:ext>
              </a:extLst>
            </p:cNvPr>
            <p:cNvSpPr/>
            <p:nvPr/>
          </p:nvSpPr>
          <p:spPr>
            <a:xfrm>
              <a:off x="593585" y="908275"/>
              <a:ext cx="106509" cy="37234"/>
            </a:xfrm>
            <a:custGeom>
              <a:avLst/>
              <a:gdLst/>
              <a:ahLst/>
              <a:cxnLst/>
              <a:rect l="l" t="t" r="r" b="b"/>
              <a:pathLst>
                <a:path w="3098" h="1083" extrusionOk="0">
                  <a:moveTo>
                    <a:pt x="3098" y="0"/>
                  </a:moveTo>
                  <a:cubicBezTo>
                    <a:pt x="2565" y="140"/>
                    <a:pt x="2046" y="314"/>
                    <a:pt x="1557" y="479"/>
                  </a:cubicBezTo>
                  <a:cubicBezTo>
                    <a:pt x="1053" y="646"/>
                    <a:pt x="527" y="826"/>
                    <a:pt x="0" y="1032"/>
                  </a:cubicBezTo>
                  <a:lnTo>
                    <a:pt x="17" y="1082"/>
                  </a:lnTo>
                  <a:cubicBezTo>
                    <a:pt x="544" y="879"/>
                    <a:pt x="1071" y="700"/>
                    <a:pt x="1575" y="531"/>
                  </a:cubicBezTo>
                  <a:cubicBezTo>
                    <a:pt x="2059" y="368"/>
                    <a:pt x="2569" y="197"/>
                    <a:pt x="3096" y="58"/>
                  </a:cubicBezTo>
                  <a:lnTo>
                    <a:pt x="3098" y="0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51;p36">
              <a:extLst>
                <a:ext uri="{FF2B5EF4-FFF2-40B4-BE49-F238E27FC236}">
                  <a16:creationId xmlns:a16="http://schemas.microsoft.com/office/drawing/2014/main" id="{DB5DA3F9-70C4-0725-857C-59F48992EC6D}"/>
                </a:ext>
              </a:extLst>
            </p:cNvPr>
            <p:cNvSpPr/>
            <p:nvPr/>
          </p:nvSpPr>
          <p:spPr>
            <a:xfrm>
              <a:off x="586469" y="899165"/>
              <a:ext cx="114073" cy="27160"/>
            </a:xfrm>
            <a:custGeom>
              <a:avLst/>
              <a:gdLst/>
              <a:ahLst/>
              <a:cxnLst/>
              <a:rect l="l" t="t" r="r" b="b"/>
              <a:pathLst>
                <a:path w="3318" h="790" extrusionOk="0">
                  <a:moveTo>
                    <a:pt x="3317" y="0"/>
                  </a:moveTo>
                  <a:lnTo>
                    <a:pt x="3317" y="0"/>
                  </a:lnTo>
                  <a:cubicBezTo>
                    <a:pt x="2182" y="120"/>
                    <a:pt x="1069" y="396"/>
                    <a:pt x="0" y="739"/>
                  </a:cubicBezTo>
                  <a:lnTo>
                    <a:pt x="21" y="790"/>
                  </a:lnTo>
                  <a:cubicBezTo>
                    <a:pt x="1083" y="452"/>
                    <a:pt x="2187" y="177"/>
                    <a:pt x="3313" y="60"/>
                  </a:cubicBezTo>
                  <a:lnTo>
                    <a:pt x="3317" y="0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52;p36">
              <a:extLst>
                <a:ext uri="{FF2B5EF4-FFF2-40B4-BE49-F238E27FC236}">
                  <a16:creationId xmlns:a16="http://schemas.microsoft.com/office/drawing/2014/main" id="{87CEC9D6-0690-0A32-A625-9ADC48A86E01}"/>
                </a:ext>
              </a:extLst>
            </p:cNvPr>
            <p:cNvSpPr/>
            <p:nvPr/>
          </p:nvSpPr>
          <p:spPr>
            <a:xfrm>
              <a:off x="576361" y="859525"/>
              <a:ext cx="126071" cy="39434"/>
            </a:xfrm>
            <a:custGeom>
              <a:avLst/>
              <a:gdLst/>
              <a:ahLst/>
              <a:cxnLst/>
              <a:rect l="l" t="t" r="r" b="b"/>
              <a:pathLst>
                <a:path w="3667" h="1147" extrusionOk="0">
                  <a:moveTo>
                    <a:pt x="3667" y="1"/>
                  </a:moveTo>
                  <a:lnTo>
                    <a:pt x="3667" y="1"/>
                  </a:lnTo>
                  <a:cubicBezTo>
                    <a:pt x="2957" y="146"/>
                    <a:pt x="2224" y="299"/>
                    <a:pt x="1521" y="509"/>
                  </a:cubicBezTo>
                  <a:cubicBezTo>
                    <a:pt x="965" y="675"/>
                    <a:pt x="459" y="867"/>
                    <a:pt x="0" y="1091"/>
                  </a:cubicBezTo>
                  <a:lnTo>
                    <a:pt x="21" y="1147"/>
                  </a:lnTo>
                  <a:cubicBezTo>
                    <a:pt x="477" y="923"/>
                    <a:pt x="983" y="729"/>
                    <a:pt x="1536" y="562"/>
                  </a:cubicBezTo>
                  <a:cubicBezTo>
                    <a:pt x="2235" y="354"/>
                    <a:pt x="2959" y="202"/>
                    <a:pt x="3665" y="56"/>
                  </a:cubicBezTo>
                  <a:lnTo>
                    <a:pt x="36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53;p36">
              <a:extLst>
                <a:ext uri="{FF2B5EF4-FFF2-40B4-BE49-F238E27FC236}">
                  <a16:creationId xmlns:a16="http://schemas.microsoft.com/office/drawing/2014/main" id="{54508032-07D8-6C02-D878-DDB7AC7D5ACB}"/>
                </a:ext>
              </a:extLst>
            </p:cNvPr>
            <p:cNvSpPr/>
            <p:nvPr/>
          </p:nvSpPr>
          <p:spPr>
            <a:xfrm>
              <a:off x="557864" y="813146"/>
              <a:ext cx="146768" cy="35549"/>
            </a:xfrm>
            <a:custGeom>
              <a:avLst/>
              <a:gdLst/>
              <a:ahLst/>
              <a:cxnLst/>
              <a:rect l="l" t="t" r="r" b="b"/>
              <a:pathLst>
                <a:path w="4269" h="1034" extrusionOk="0">
                  <a:moveTo>
                    <a:pt x="4174" y="1"/>
                  </a:moveTo>
                  <a:cubicBezTo>
                    <a:pt x="3983" y="1"/>
                    <a:pt x="3778" y="12"/>
                    <a:pt x="3552" y="33"/>
                  </a:cubicBezTo>
                  <a:cubicBezTo>
                    <a:pt x="2364" y="144"/>
                    <a:pt x="1164" y="467"/>
                    <a:pt x="1" y="982"/>
                  </a:cubicBezTo>
                  <a:lnTo>
                    <a:pt x="21" y="1034"/>
                  </a:lnTo>
                  <a:cubicBezTo>
                    <a:pt x="1180" y="517"/>
                    <a:pt x="2375" y="198"/>
                    <a:pt x="3557" y="88"/>
                  </a:cubicBezTo>
                  <a:cubicBezTo>
                    <a:pt x="3782" y="68"/>
                    <a:pt x="3984" y="57"/>
                    <a:pt x="4172" y="57"/>
                  </a:cubicBezTo>
                  <a:cubicBezTo>
                    <a:pt x="4204" y="57"/>
                    <a:pt x="4235" y="57"/>
                    <a:pt x="4266" y="58"/>
                  </a:cubicBezTo>
                  <a:lnTo>
                    <a:pt x="4269" y="2"/>
                  </a:lnTo>
                  <a:cubicBezTo>
                    <a:pt x="4237" y="1"/>
                    <a:pt x="4206" y="1"/>
                    <a:pt x="4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54;p36">
              <a:extLst>
                <a:ext uri="{FF2B5EF4-FFF2-40B4-BE49-F238E27FC236}">
                  <a16:creationId xmlns:a16="http://schemas.microsoft.com/office/drawing/2014/main" id="{2EC1119B-6746-8DE4-FE9E-E3CB3E132803}"/>
                </a:ext>
              </a:extLst>
            </p:cNvPr>
            <p:cNvSpPr/>
            <p:nvPr/>
          </p:nvSpPr>
          <p:spPr>
            <a:xfrm>
              <a:off x="541465" y="745143"/>
              <a:ext cx="155638" cy="32042"/>
            </a:xfrm>
            <a:custGeom>
              <a:avLst/>
              <a:gdLst/>
              <a:ahLst/>
              <a:cxnLst/>
              <a:rect l="l" t="t" r="r" b="b"/>
              <a:pathLst>
                <a:path w="4527" h="932" extrusionOk="0">
                  <a:moveTo>
                    <a:pt x="3555" y="1"/>
                  </a:moveTo>
                  <a:cubicBezTo>
                    <a:pt x="3039" y="1"/>
                    <a:pt x="2522" y="52"/>
                    <a:pt x="2016" y="154"/>
                  </a:cubicBezTo>
                  <a:cubicBezTo>
                    <a:pt x="1318" y="299"/>
                    <a:pt x="642" y="538"/>
                    <a:pt x="9" y="865"/>
                  </a:cubicBezTo>
                  <a:cubicBezTo>
                    <a:pt x="5" y="887"/>
                    <a:pt x="3" y="909"/>
                    <a:pt x="0" y="931"/>
                  </a:cubicBezTo>
                  <a:cubicBezTo>
                    <a:pt x="640" y="599"/>
                    <a:pt x="1323" y="353"/>
                    <a:pt x="2027" y="208"/>
                  </a:cubicBezTo>
                  <a:cubicBezTo>
                    <a:pt x="2528" y="106"/>
                    <a:pt x="3039" y="55"/>
                    <a:pt x="3551" y="55"/>
                  </a:cubicBezTo>
                  <a:cubicBezTo>
                    <a:pt x="3877" y="55"/>
                    <a:pt x="4203" y="76"/>
                    <a:pt x="4527" y="117"/>
                  </a:cubicBezTo>
                  <a:cubicBezTo>
                    <a:pt x="4518" y="97"/>
                    <a:pt x="4510" y="77"/>
                    <a:pt x="4496" y="57"/>
                  </a:cubicBezTo>
                  <a:cubicBezTo>
                    <a:pt x="4185" y="19"/>
                    <a:pt x="3870" y="1"/>
                    <a:pt x="3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55;p36">
              <a:extLst>
                <a:ext uri="{FF2B5EF4-FFF2-40B4-BE49-F238E27FC236}">
                  <a16:creationId xmlns:a16="http://schemas.microsoft.com/office/drawing/2014/main" id="{3560A39E-C99A-4BF9-A17F-18EAD0918D99}"/>
                </a:ext>
              </a:extLst>
            </p:cNvPr>
            <p:cNvSpPr/>
            <p:nvPr/>
          </p:nvSpPr>
          <p:spPr>
            <a:xfrm>
              <a:off x="547551" y="775982"/>
              <a:ext cx="157839" cy="44625"/>
            </a:xfrm>
            <a:custGeom>
              <a:avLst/>
              <a:gdLst/>
              <a:ahLst/>
              <a:cxnLst/>
              <a:rect l="l" t="t" r="r" b="b"/>
              <a:pathLst>
                <a:path w="4591" h="1298" extrusionOk="0">
                  <a:moveTo>
                    <a:pt x="4584" y="1"/>
                  </a:moveTo>
                  <a:cubicBezTo>
                    <a:pt x="4173" y="63"/>
                    <a:pt x="3762" y="134"/>
                    <a:pt x="3355" y="211"/>
                  </a:cubicBezTo>
                  <a:cubicBezTo>
                    <a:pt x="2221" y="425"/>
                    <a:pt x="1051" y="705"/>
                    <a:pt x="0" y="1247"/>
                  </a:cubicBezTo>
                  <a:lnTo>
                    <a:pt x="20" y="1297"/>
                  </a:lnTo>
                  <a:cubicBezTo>
                    <a:pt x="1066" y="757"/>
                    <a:pt x="2232" y="481"/>
                    <a:pt x="3364" y="265"/>
                  </a:cubicBezTo>
                  <a:cubicBezTo>
                    <a:pt x="3771" y="187"/>
                    <a:pt x="4180" y="118"/>
                    <a:pt x="4591" y="54"/>
                  </a:cubicBezTo>
                  <a:cubicBezTo>
                    <a:pt x="4591" y="36"/>
                    <a:pt x="4589" y="19"/>
                    <a:pt x="45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56;p36">
              <a:extLst>
                <a:ext uri="{FF2B5EF4-FFF2-40B4-BE49-F238E27FC236}">
                  <a16:creationId xmlns:a16="http://schemas.microsoft.com/office/drawing/2014/main" id="{A722D075-F73A-CD5F-1784-DC322941235F}"/>
                </a:ext>
              </a:extLst>
            </p:cNvPr>
            <p:cNvSpPr/>
            <p:nvPr/>
          </p:nvSpPr>
          <p:spPr>
            <a:xfrm>
              <a:off x="629925" y="1013890"/>
              <a:ext cx="65081" cy="30426"/>
            </a:xfrm>
            <a:custGeom>
              <a:avLst/>
              <a:gdLst/>
              <a:ahLst/>
              <a:cxnLst/>
              <a:rect l="l" t="t" r="r" b="b"/>
              <a:pathLst>
                <a:path w="1893" h="885" extrusionOk="0">
                  <a:moveTo>
                    <a:pt x="1892" y="0"/>
                  </a:moveTo>
                  <a:lnTo>
                    <a:pt x="1892" y="0"/>
                  </a:lnTo>
                  <a:cubicBezTo>
                    <a:pt x="1230" y="197"/>
                    <a:pt x="593" y="475"/>
                    <a:pt x="1" y="829"/>
                  </a:cubicBezTo>
                  <a:lnTo>
                    <a:pt x="20" y="884"/>
                  </a:lnTo>
                  <a:cubicBezTo>
                    <a:pt x="604" y="533"/>
                    <a:pt x="1235" y="256"/>
                    <a:pt x="1888" y="62"/>
                  </a:cubicBezTo>
                  <a:lnTo>
                    <a:pt x="1892" y="0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57;p36">
              <a:extLst>
                <a:ext uri="{FF2B5EF4-FFF2-40B4-BE49-F238E27FC236}">
                  <a16:creationId xmlns:a16="http://schemas.microsoft.com/office/drawing/2014/main" id="{DD449D83-6CDC-BD75-72E7-C0FC04D1CB83}"/>
                </a:ext>
              </a:extLst>
            </p:cNvPr>
            <p:cNvSpPr/>
            <p:nvPr/>
          </p:nvSpPr>
          <p:spPr>
            <a:xfrm>
              <a:off x="619198" y="1004573"/>
              <a:ext cx="76186" cy="10692"/>
            </a:xfrm>
            <a:custGeom>
              <a:avLst/>
              <a:gdLst/>
              <a:ahLst/>
              <a:cxnLst/>
              <a:rect l="l" t="t" r="r" b="b"/>
              <a:pathLst>
                <a:path w="2216" h="311" extrusionOk="0">
                  <a:moveTo>
                    <a:pt x="2215" y="1"/>
                  </a:moveTo>
                  <a:cubicBezTo>
                    <a:pt x="1488" y="41"/>
                    <a:pt x="740" y="116"/>
                    <a:pt x="1" y="258"/>
                  </a:cubicBezTo>
                  <a:lnTo>
                    <a:pt x="20" y="310"/>
                  </a:lnTo>
                  <a:cubicBezTo>
                    <a:pt x="751" y="169"/>
                    <a:pt x="1494" y="96"/>
                    <a:pt x="2213" y="54"/>
                  </a:cubicBezTo>
                  <a:lnTo>
                    <a:pt x="2215" y="1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58;p36">
              <a:extLst>
                <a:ext uri="{FF2B5EF4-FFF2-40B4-BE49-F238E27FC236}">
                  <a16:creationId xmlns:a16="http://schemas.microsoft.com/office/drawing/2014/main" id="{C32A7AFF-C751-DA93-4E55-790BD0746DD5}"/>
                </a:ext>
              </a:extLst>
            </p:cNvPr>
            <p:cNvSpPr/>
            <p:nvPr/>
          </p:nvSpPr>
          <p:spPr>
            <a:xfrm>
              <a:off x="655813" y="1096608"/>
              <a:ext cx="35136" cy="18050"/>
            </a:xfrm>
            <a:custGeom>
              <a:avLst/>
              <a:gdLst/>
              <a:ahLst/>
              <a:cxnLst/>
              <a:rect l="l" t="t" r="r" b="b"/>
              <a:pathLst>
                <a:path w="1022" h="525" extrusionOk="0">
                  <a:moveTo>
                    <a:pt x="1022" y="1"/>
                  </a:moveTo>
                  <a:lnTo>
                    <a:pt x="1022" y="1"/>
                  </a:lnTo>
                  <a:cubicBezTo>
                    <a:pt x="672" y="132"/>
                    <a:pt x="330" y="290"/>
                    <a:pt x="0" y="470"/>
                  </a:cubicBezTo>
                  <a:lnTo>
                    <a:pt x="21" y="525"/>
                  </a:lnTo>
                  <a:cubicBezTo>
                    <a:pt x="342" y="346"/>
                    <a:pt x="674" y="193"/>
                    <a:pt x="1017" y="62"/>
                  </a:cubicBezTo>
                  <a:lnTo>
                    <a:pt x="1022" y="1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59;p36">
              <a:extLst>
                <a:ext uri="{FF2B5EF4-FFF2-40B4-BE49-F238E27FC236}">
                  <a16:creationId xmlns:a16="http://schemas.microsoft.com/office/drawing/2014/main" id="{9D6241F6-E617-FDD0-B3B6-890B5149808B}"/>
                </a:ext>
              </a:extLst>
            </p:cNvPr>
            <p:cNvSpPr/>
            <p:nvPr/>
          </p:nvSpPr>
          <p:spPr>
            <a:xfrm>
              <a:off x="643298" y="1073780"/>
              <a:ext cx="48716" cy="6738"/>
            </a:xfrm>
            <a:custGeom>
              <a:avLst/>
              <a:gdLst/>
              <a:ahLst/>
              <a:cxnLst/>
              <a:rect l="l" t="t" r="r" b="b"/>
              <a:pathLst>
                <a:path w="1417" h="196" extrusionOk="0">
                  <a:moveTo>
                    <a:pt x="1417" y="1"/>
                  </a:moveTo>
                  <a:lnTo>
                    <a:pt x="1417" y="1"/>
                  </a:lnTo>
                  <a:cubicBezTo>
                    <a:pt x="941" y="10"/>
                    <a:pt x="468" y="57"/>
                    <a:pt x="1" y="143"/>
                  </a:cubicBezTo>
                  <a:lnTo>
                    <a:pt x="19" y="195"/>
                  </a:lnTo>
                  <a:cubicBezTo>
                    <a:pt x="479" y="111"/>
                    <a:pt x="948" y="66"/>
                    <a:pt x="1415" y="59"/>
                  </a:cubicBezTo>
                  <a:lnTo>
                    <a:pt x="1417" y="1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60;p36">
              <a:extLst>
                <a:ext uri="{FF2B5EF4-FFF2-40B4-BE49-F238E27FC236}">
                  <a16:creationId xmlns:a16="http://schemas.microsoft.com/office/drawing/2014/main" id="{D333A3C4-8168-C07F-A6EA-306949172984}"/>
                </a:ext>
              </a:extLst>
            </p:cNvPr>
            <p:cNvSpPr/>
            <p:nvPr/>
          </p:nvSpPr>
          <p:spPr>
            <a:xfrm>
              <a:off x="612632" y="962595"/>
              <a:ext cx="84781" cy="34861"/>
            </a:xfrm>
            <a:custGeom>
              <a:avLst/>
              <a:gdLst/>
              <a:ahLst/>
              <a:cxnLst/>
              <a:rect l="l" t="t" r="r" b="b"/>
              <a:pathLst>
                <a:path w="2466" h="1014" extrusionOk="0">
                  <a:moveTo>
                    <a:pt x="2465" y="1"/>
                  </a:moveTo>
                  <a:lnTo>
                    <a:pt x="2465" y="1"/>
                  </a:lnTo>
                  <a:cubicBezTo>
                    <a:pt x="1634" y="277"/>
                    <a:pt x="802" y="589"/>
                    <a:pt x="1" y="963"/>
                  </a:cubicBezTo>
                  <a:lnTo>
                    <a:pt x="21" y="1014"/>
                  </a:lnTo>
                  <a:cubicBezTo>
                    <a:pt x="816" y="644"/>
                    <a:pt x="1638" y="334"/>
                    <a:pt x="2463" y="60"/>
                  </a:cubicBezTo>
                  <a:lnTo>
                    <a:pt x="2465" y="1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61;p36">
              <a:extLst>
                <a:ext uri="{FF2B5EF4-FFF2-40B4-BE49-F238E27FC236}">
                  <a16:creationId xmlns:a16="http://schemas.microsoft.com/office/drawing/2014/main" id="{0ED185EE-23AD-5BEF-C120-8FB328C64D6B}"/>
                </a:ext>
              </a:extLst>
            </p:cNvPr>
            <p:cNvSpPr/>
            <p:nvPr/>
          </p:nvSpPr>
          <p:spPr>
            <a:xfrm>
              <a:off x="600805" y="939870"/>
              <a:ext cx="97777" cy="25269"/>
            </a:xfrm>
            <a:custGeom>
              <a:avLst/>
              <a:gdLst/>
              <a:ahLst/>
              <a:cxnLst/>
              <a:rect l="l" t="t" r="r" b="b"/>
              <a:pathLst>
                <a:path w="2844" h="735" extrusionOk="0">
                  <a:moveTo>
                    <a:pt x="2843" y="0"/>
                  </a:moveTo>
                  <a:lnTo>
                    <a:pt x="2843" y="0"/>
                  </a:lnTo>
                  <a:cubicBezTo>
                    <a:pt x="1903" y="188"/>
                    <a:pt x="967" y="432"/>
                    <a:pt x="55" y="670"/>
                  </a:cubicBezTo>
                  <a:cubicBezTo>
                    <a:pt x="37" y="674"/>
                    <a:pt x="17" y="679"/>
                    <a:pt x="0" y="683"/>
                  </a:cubicBezTo>
                  <a:lnTo>
                    <a:pt x="5" y="694"/>
                  </a:lnTo>
                  <a:lnTo>
                    <a:pt x="17" y="735"/>
                  </a:lnTo>
                  <a:cubicBezTo>
                    <a:pt x="940" y="493"/>
                    <a:pt x="1887" y="249"/>
                    <a:pt x="2839" y="57"/>
                  </a:cubicBezTo>
                  <a:lnTo>
                    <a:pt x="2843" y="0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62;p36">
              <a:extLst>
                <a:ext uri="{FF2B5EF4-FFF2-40B4-BE49-F238E27FC236}">
                  <a16:creationId xmlns:a16="http://schemas.microsoft.com/office/drawing/2014/main" id="{645CECB1-A1A0-11D6-7FCA-31802FA39794}"/>
                </a:ext>
              </a:extLst>
            </p:cNvPr>
            <p:cNvSpPr/>
            <p:nvPr/>
          </p:nvSpPr>
          <p:spPr>
            <a:xfrm>
              <a:off x="563434" y="842679"/>
              <a:ext cx="66766" cy="26610"/>
            </a:xfrm>
            <a:custGeom>
              <a:avLst/>
              <a:gdLst/>
              <a:ahLst/>
              <a:cxnLst/>
              <a:rect l="l" t="t" r="r" b="b"/>
              <a:pathLst>
                <a:path w="1942" h="774" extrusionOk="0">
                  <a:moveTo>
                    <a:pt x="1829" y="1"/>
                  </a:moveTo>
                  <a:cubicBezTo>
                    <a:pt x="1825" y="1"/>
                    <a:pt x="1821" y="1"/>
                    <a:pt x="1817" y="1"/>
                  </a:cubicBezTo>
                  <a:cubicBezTo>
                    <a:pt x="1213" y="57"/>
                    <a:pt x="667" y="207"/>
                    <a:pt x="193" y="453"/>
                  </a:cubicBezTo>
                  <a:cubicBezTo>
                    <a:pt x="127" y="486"/>
                    <a:pt x="62" y="523"/>
                    <a:pt x="1" y="559"/>
                  </a:cubicBezTo>
                  <a:lnTo>
                    <a:pt x="80" y="774"/>
                  </a:lnTo>
                  <a:cubicBezTo>
                    <a:pt x="148" y="727"/>
                    <a:pt x="222" y="688"/>
                    <a:pt x="295" y="650"/>
                  </a:cubicBezTo>
                  <a:cubicBezTo>
                    <a:pt x="742" y="417"/>
                    <a:pt x="1260" y="274"/>
                    <a:pt x="1837" y="223"/>
                  </a:cubicBezTo>
                  <a:cubicBezTo>
                    <a:pt x="1897" y="216"/>
                    <a:pt x="1941" y="163"/>
                    <a:pt x="1937" y="101"/>
                  </a:cubicBezTo>
                  <a:cubicBezTo>
                    <a:pt x="1931" y="45"/>
                    <a:pt x="1883" y="1"/>
                    <a:pt x="1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63;p36">
              <a:extLst>
                <a:ext uri="{FF2B5EF4-FFF2-40B4-BE49-F238E27FC236}">
                  <a16:creationId xmlns:a16="http://schemas.microsoft.com/office/drawing/2014/main" id="{7DE311E9-C544-EC5C-E32E-FF9A293A4D94}"/>
                </a:ext>
              </a:extLst>
            </p:cNvPr>
            <p:cNvSpPr/>
            <p:nvPr/>
          </p:nvSpPr>
          <p:spPr>
            <a:xfrm>
              <a:off x="580315" y="891464"/>
              <a:ext cx="52705" cy="23585"/>
            </a:xfrm>
            <a:custGeom>
              <a:avLst/>
              <a:gdLst/>
              <a:ahLst/>
              <a:cxnLst/>
              <a:rect l="l" t="t" r="r" b="b"/>
              <a:pathLst>
                <a:path w="1533" h="686" extrusionOk="0">
                  <a:moveTo>
                    <a:pt x="1412" y="0"/>
                  </a:moveTo>
                  <a:cubicBezTo>
                    <a:pt x="1407" y="0"/>
                    <a:pt x="1403" y="0"/>
                    <a:pt x="1399" y="1"/>
                  </a:cubicBezTo>
                  <a:cubicBezTo>
                    <a:pt x="911" y="67"/>
                    <a:pt x="432" y="231"/>
                    <a:pt x="1" y="474"/>
                  </a:cubicBezTo>
                  <a:lnTo>
                    <a:pt x="78" y="686"/>
                  </a:lnTo>
                  <a:cubicBezTo>
                    <a:pt x="495" y="446"/>
                    <a:pt x="956" y="284"/>
                    <a:pt x="1430" y="220"/>
                  </a:cubicBezTo>
                  <a:cubicBezTo>
                    <a:pt x="1490" y="213"/>
                    <a:pt x="1532" y="157"/>
                    <a:pt x="1523" y="96"/>
                  </a:cubicBezTo>
                  <a:cubicBezTo>
                    <a:pt x="1517" y="41"/>
                    <a:pt x="1467" y="0"/>
                    <a:pt x="1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64;p36">
              <a:extLst>
                <a:ext uri="{FF2B5EF4-FFF2-40B4-BE49-F238E27FC236}">
                  <a16:creationId xmlns:a16="http://schemas.microsoft.com/office/drawing/2014/main" id="{021F5C63-5EC6-9E43-A82F-A4E2A0FE3A0C}"/>
                </a:ext>
              </a:extLst>
            </p:cNvPr>
            <p:cNvSpPr/>
            <p:nvPr/>
          </p:nvSpPr>
          <p:spPr>
            <a:xfrm>
              <a:off x="598261" y="942930"/>
              <a:ext cx="47341" cy="20834"/>
            </a:xfrm>
            <a:custGeom>
              <a:avLst/>
              <a:gdLst/>
              <a:ahLst/>
              <a:cxnLst/>
              <a:rect l="l" t="t" r="r" b="b"/>
              <a:pathLst>
                <a:path w="1377" h="606" extrusionOk="0">
                  <a:moveTo>
                    <a:pt x="1260" y="1"/>
                  </a:moveTo>
                  <a:cubicBezTo>
                    <a:pt x="1256" y="1"/>
                    <a:pt x="1251" y="1"/>
                    <a:pt x="1247" y="2"/>
                  </a:cubicBezTo>
                  <a:cubicBezTo>
                    <a:pt x="813" y="54"/>
                    <a:pt x="389" y="192"/>
                    <a:pt x="1" y="397"/>
                  </a:cubicBezTo>
                  <a:lnTo>
                    <a:pt x="74" y="594"/>
                  </a:lnTo>
                  <a:lnTo>
                    <a:pt x="79" y="605"/>
                  </a:lnTo>
                  <a:cubicBezTo>
                    <a:pt x="96" y="596"/>
                    <a:pt x="111" y="587"/>
                    <a:pt x="129" y="581"/>
                  </a:cubicBezTo>
                  <a:cubicBezTo>
                    <a:pt x="488" y="395"/>
                    <a:pt x="877" y="271"/>
                    <a:pt x="1273" y="221"/>
                  </a:cubicBezTo>
                  <a:cubicBezTo>
                    <a:pt x="1335" y="214"/>
                    <a:pt x="1377" y="158"/>
                    <a:pt x="1368" y="99"/>
                  </a:cubicBezTo>
                  <a:cubicBezTo>
                    <a:pt x="1363" y="42"/>
                    <a:pt x="1316" y="1"/>
                    <a:pt x="1260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65;p36">
              <a:extLst>
                <a:ext uri="{FF2B5EF4-FFF2-40B4-BE49-F238E27FC236}">
                  <a16:creationId xmlns:a16="http://schemas.microsoft.com/office/drawing/2014/main" id="{98464F59-7FDC-F431-3BBF-220BE990A75F}"/>
                </a:ext>
              </a:extLst>
            </p:cNvPr>
            <p:cNvSpPr/>
            <p:nvPr/>
          </p:nvSpPr>
          <p:spPr>
            <a:xfrm>
              <a:off x="776623" y="484063"/>
              <a:ext cx="82203" cy="284013"/>
            </a:xfrm>
            <a:custGeom>
              <a:avLst/>
              <a:gdLst/>
              <a:ahLst/>
              <a:cxnLst/>
              <a:rect l="l" t="t" r="r" b="b"/>
              <a:pathLst>
                <a:path w="2391" h="8261" extrusionOk="0">
                  <a:moveTo>
                    <a:pt x="1245" y="1"/>
                  </a:moveTo>
                  <a:cubicBezTo>
                    <a:pt x="879" y="36"/>
                    <a:pt x="487" y="173"/>
                    <a:pt x="135" y="275"/>
                  </a:cubicBezTo>
                  <a:cubicBezTo>
                    <a:pt x="0" y="2242"/>
                    <a:pt x="683" y="4167"/>
                    <a:pt x="1426" y="5993"/>
                  </a:cubicBezTo>
                  <a:cubicBezTo>
                    <a:pt x="1735" y="6755"/>
                    <a:pt x="2057" y="7510"/>
                    <a:pt x="2390" y="8260"/>
                  </a:cubicBezTo>
                  <a:cubicBezTo>
                    <a:pt x="1801" y="5637"/>
                    <a:pt x="1466" y="2680"/>
                    <a:pt x="1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66;p36">
              <a:extLst>
                <a:ext uri="{FF2B5EF4-FFF2-40B4-BE49-F238E27FC236}">
                  <a16:creationId xmlns:a16="http://schemas.microsoft.com/office/drawing/2014/main" id="{7EE3C3E0-8331-19C2-32B3-32E06DF70ADF}"/>
                </a:ext>
              </a:extLst>
            </p:cNvPr>
            <p:cNvSpPr/>
            <p:nvPr/>
          </p:nvSpPr>
          <p:spPr>
            <a:xfrm>
              <a:off x="871443" y="494789"/>
              <a:ext cx="80277" cy="282260"/>
            </a:xfrm>
            <a:custGeom>
              <a:avLst/>
              <a:gdLst/>
              <a:ahLst/>
              <a:cxnLst/>
              <a:rect l="l" t="t" r="r" b="b"/>
              <a:pathLst>
                <a:path w="2335" h="8210" extrusionOk="0">
                  <a:moveTo>
                    <a:pt x="1208" y="1"/>
                  </a:moveTo>
                  <a:cubicBezTo>
                    <a:pt x="282" y="1740"/>
                    <a:pt x="117" y="3777"/>
                    <a:pt x="47" y="5747"/>
                  </a:cubicBezTo>
                  <a:cubicBezTo>
                    <a:pt x="19" y="6568"/>
                    <a:pt x="2" y="7388"/>
                    <a:pt x="0" y="8210"/>
                  </a:cubicBezTo>
                  <a:cubicBezTo>
                    <a:pt x="536" y="5575"/>
                    <a:pt x="1440" y="2739"/>
                    <a:pt x="2334" y="204"/>
                  </a:cubicBezTo>
                  <a:cubicBezTo>
                    <a:pt x="1985" y="88"/>
                    <a:pt x="1573" y="51"/>
                    <a:pt x="1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67;p36">
              <a:extLst>
                <a:ext uri="{FF2B5EF4-FFF2-40B4-BE49-F238E27FC236}">
                  <a16:creationId xmlns:a16="http://schemas.microsoft.com/office/drawing/2014/main" id="{CB9D8AEF-64C3-47BC-4CCC-03B60BBE275C}"/>
                </a:ext>
              </a:extLst>
            </p:cNvPr>
            <p:cNvSpPr/>
            <p:nvPr/>
          </p:nvSpPr>
          <p:spPr>
            <a:xfrm>
              <a:off x="879179" y="553235"/>
              <a:ext cx="200229" cy="229624"/>
            </a:xfrm>
            <a:custGeom>
              <a:avLst/>
              <a:gdLst/>
              <a:ahLst/>
              <a:cxnLst/>
              <a:rect l="l" t="t" r="r" b="b"/>
              <a:pathLst>
                <a:path w="5824" h="6679" extrusionOk="0">
                  <a:moveTo>
                    <a:pt x="4926" y="1"/>
                  </a:moveTo>
                  <a:cubicBezTo>
                    <a:pt x="3290" y="1101"/>
                    <a:pt x="2187" y="2820"/>
                    <a:pt x="1200" y="4527"/>
                  </a:cubicBezTo>
                  <a:cubicBezTo>
                    <a:pt x="789" y="5238"/>
                    <a:pt x="389" y="5955"/>
                    <a:pt x="1" y="6679"/>
                  </a:cubicBezTo>
                  <a:cubicBezTo>
                    <a:pt x="1711" y="4605"/>
                    <a:pt x="3842" y="2527"/>
                    <a:pt x="5824" y="709"/>
                  </a:cubicBezTo>
                  <a:cubicBezTo>
                    <a:pt x="5571" y="442"/>
                    <a:pt x="5223" y="217"/>
                    <a:pt x="4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68;p36">
              <a:extLst>
                <a:ext uri="{FF2B5EF4-FFF2-40B4-BE49-F238E27FC236}">
                  <a16:creationId xmlns:a16="http://schemas.microsoft.com/office/drawing/2014/main" id="{EE3B300A-095F-BF01-1BCC-97848FE97D53}"/>
                </a:ext>
              </a:extLst>
            </p:cNvPr>
            <p:cNvSpPr/>
            <p:nvPr/>
          </p:nvSpPr>
          <p:spPr>
            <a:xfrm>
              <a:off x="787797" y="735998"/>
              <a:ext cx="166090" cy="492769"/>
            </a:xfrm>
            <a:custGeom>
              <a:avLst/>
              <a:gdLst/>
              <a:ahLst/>
              <a:cxnLst/>
              <a:rect l="l" t="t" r="r" b="b"/>
              <a:pathLst>
                <a:path w="4831" h="14333" extrusionOk="0">
                  <a:moveTo>
                    <a:pt x="2420" y="1"/>
                  </a:moveTo>
                  <a:cubicBezTo>
                    <a:pt x="1447" y="1"/>
                    <a:pt x="608" y="588"/>
                    <a:pt x="234" y="1423"/>
                  </a:cubicBezTo>
                  <a:cubicBezTo>
                    <a:pt x="224" y="1443"/>
                    <a:pt x="215" y="1463"/>
                    <a:pt x="208" y="1485"/>
                  </a:cubicBezTo>
                  <a:cubicBezTo>
                    <a:pt x="68" y="1817"/>
                    <a:pt x="1" y="2187"/>
                    <a:pt x="28" y="2576"/>
                  </a:cubicBezTo>
                  <a:lnTo>
                    <a:pt x="35" y="2697"/>
                  </a:lnTo>
                  <a:lnTo>
                    <a:pt x="40" y="2752"/>
                  </a:lnTo>
                  <a:lnTo>
                    <a:pt x="94" y="3566"/>
                  </a:lnTo>
                  <a:lnTo>
                    <a:pt x="98" y="3620"/>
                  </a:lnTo>
                  <a:lnTo>
                    <a:pt x="126" y="4030"/>
                  </a:lnTo>
                  <a:lnTo>
                    <a:pt x="142" y="4258"/>
                  </a:lnTo>
                  <a:lnTo>
                    <a:pt x="199" y="5116"/>
                  </a:lnTo>
                  <a:lnTo>
                    <a:pt x="202" y="5174"/>
                  </a:lnTo>
                  <a:lnTo>
                    <a:pt x="221" y="5448"/>
                  </a:lnTo>
                  <a:lnTo>
                    <a:pt x="235" y="5673"/>
                  </a:lnTo>
                  <a:lnTo>
                    <a:pt x="254" y="5967"/>
                  </a:lnTo>
                  <a:lnTo>
                    <a:pt x="259" y="6022"/>
                  </a:lnTo>
                  <a:lnTo>
                    <a:pt x="295" y="6561"/>
                  </a:lnTo>
                  <a:lnTo>
                    <a:pt x="297" y="6614"/>
                  </a:lnTo>
                  <a:lnTo>
                    <a:pt x="320" y="6957"/>
                  </a:lnTo>
                  <a:lnTo>
                    <a:pt x="335" y="7168"/>
                  </a:lnTo>
                  <a:lnTo>
                    <a:pt x="336" y="7179"/>
                  </a:lnTo>
                  <a:lnTo>
                    <a:pt x="338" y="7221"/>
                  </a:lnTo>
                  <a:lnTo>
                    <a:pt x="401" y="8167"/>
                  </a:lnTo>
                  <a:lnTo>
                    <a:pt x="407" y="8222"/>
                  </a:lnTo>
                  <a:lnTo>
                    <a:pt x="439" y="8715"/>
                  </a:lnTo>
                  <a:lnTo>
                    <a:pt x="442" y="8772"/>
                  </a:lnTo>
                  <a:lnTo>
                    <a:pt x="500" y="9612"/>
                  </a:lnTo>
                  <a:lnTo>
                    <a:pt x="504" y="9670"/>
                  </a:lnTo>
                  <a:lnTo>
                    <a:pt x="576" y="10735"/>
                  </a:lnTo>
                  <a:lnTo>
                    <a:pt x="579" y="10790"/>
                  </a:lnTo>
                  <a:lnTo>
                    <a:pt x="645" y="11788"/>
                  </a:lnTo>
                  <a:lnTo>
                    <a:pt x="650" y="11847"/>
                  </a:lnTo>
                  <a:lnTo>
                    <a:pt x="817" y="14333"/>
                  </a:lnTo>
                  <a:lnTo>
                    <a:pt x="1736" y="11684"/>
                  </a:lnTo>
                  <a:lnTo>
                    <a:pt x="1758" y="11625"/>
                  </a:lnTo>
                  <a:lnTo>
                    <a:pt x="1956" y="11052"/>
                  </a:lnTo>
                  <a:lnTo>
                    <a:pt x="1975" y="10997"/>
                  </a:lnTo>
                  <a:lnTo>
                    <a:pt x="2527" y="9408"/>
                  </a:lnTo>
                  <a:lnTo>
                    <a:pt x="2549" y="9350"/>
                  </a:lnTo>
                  <a:lnTo>
                    <a:pt x="2619" y="9144"/>
                  </a:lnTo>
                  <a:lnTo>
                    <a:pt x="2635" y="9094"/>
                  </a:lnTo>
                  <a:lnTo>
                    <a:pt x="3019" y="7995"/>
                  </a:lnTo>
                  <a:lnTo>
                    <a:pt x="3038" y="7939"/>
                  </a:lnTo>
                  <a:lnTo>
                    <a:pt x="3236" y="7368"/>
                  </a:lnTo>
                  <a:lnTo>
                    <a:pt x="3256" y="7313"/>
                  </a:lnTo>
                  <a:lnTo>
                    <a:pt x="3539" y="6499"/>
                  </a:lnTo>
                  <a:lnTo>
                    <a:pt x="3558" y="6444"/>
                  </a:lnTo>
                  <a:lnTo>
                    <a:pt x="3624" y="6250"/>
                  </a:lnTo>
                  <a:lnTo>
                    <a:pt x="3645" y="6194"/>
                  </a:lnTo>
                  <a:lnTo>
                    <a:pt x="4006" y="5155"/>
                  </a:lnTo>
                  <a:lnTo>
                    <a:pt x="4023" y="5103"/>
                  </a:lnTo>
                  <a:lnTo>
                    <a:pt x="4447" y="3881"/>
                  </a:lnTo>
                  <a:lnTo>
                    <a:pt x="4464" y="3829"/>
                  </a:lnTo>
                  <a:lnTo>
                    <a:pt x="4684" y="3199"/>
                  </a:lnTo>
                  <a:cubicBezTo>
                    <a:pt x="4725" y="3084"/>
                    <a:pt x="4755" y="2967"/>
                    <a:pt x="4776" y="2848"/>
                  </a:cubicBezTo>
                  <a:cubicBezTo>
                    <a:pt x="4781" y="2831"/>
                    <a:pt x="4784" y="2814"/>
                    <a:pt x="4785" y="2795"/>
                  </a:cubicBezTo>
                  <a:cubicBezTo>
                    <a:pt x="4831" y="2521"/>
                    <a:pt x="4829" y="2246"/>
                    <a:pt x="4779" y="1980"/>
                  </a:cubicBezTo>
                  <a:cubicBezTo>
                    <a:pt x="4777" y="1958"/>
                    <a:pt x="4774" y="1936"/>
                    <a:pt x="4767" y="1914"/>
                  </a:cubicBezTo>
                  <a:cubicBezTo>
                    <a:pt x="4561" y="910"/>
                    <a:pt x="3731" y="81"/>
                    <a:pt x="2620" y="9"/>
                  </a:cubicBezTo>
                  <a:cubicBezTo>
                    <a:pt x="2590" y="8"/>
                    <a:pt x="2558" y="6"/>
                    <a:pt x="2529" y="3"/>
                  </a:cubicBezTo>
                  <a:cubicBezTo>
                    <a:pt x="2493" y="2"/>
                    <a:pt x="2456" y="1"/>
                    <a:pt x="2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69;p36">
              <a:extLst>
                <a:ext uri="{FF2B5EF4-FFF2-40B4-BE49-F238E27FC236}">
                  <a16:creationId xmlns:a16="http://schemas.microsoft.com/office/drawing/2014/main" id="{88E63D62-B2C1-A075-E25A-64B64340F305}"/>
                </a:ext>
              </a:extLst>
            </p:cNvPr>
            <p:cNvSpPr/>
            <p:nvPr/>
          </p:nvSpPr>
          <p:spPr>
            <a:xfrm>
              <a:off x="797905" y="957335"/>
              <a:ext cx="112216" cy="6085"/>
            </a:xfrm>
            <a:custGeom>
              <a:avLst/>
              <a:gdLst/>
              <a:ahLst/>
              <a:cxnLst/>
              <a:rect l="l" t="t" r="r" b="b"/>
              <a:pathLst>
                <a:path w="3264" h="177" extrusionOk="0">
                  <a:moveTo>
                    <a:pt x="2862" y="1"/>
                  </a:moveTo>
                  <a:cubicBezTo>
                    <a:pt x="2448" y="1"/>
                    <a:pt x="2040" y="17"/>
                    <a:pt x="1651" y="31"/>
                  </a:cubicBezTo>
                  <a:cubicBezTo>
                    <a:pt x="1120" y="50"/>
                    <a:pt x="564" y="73"/>
                    <a:pt x="1" y="123"/>
                  </a:cubicBezTo>
                  <a:lnTo>
                    <a:pt x="3" y="176"/>
                  </a:lnTo>
                  <a:cubicBezTo>
                    <a:pt x="566" y="129"/>
                    <a:pt x="1122" y="106"/>
                    <a:pt x="1653" y="87"/>
                  </a:cubicBezTo>
                  <a:cubicBezTo>
                    <a:pt x="2042" y="71"/>
                    <a:pt x="2446" y="56"/>
                    <a:pt x="2858" y="56"/>
                  </a:cubicBezTo>
                  <a:cubicBezTo>
                    <a:pt x="2986" y="56"/>
                    <a:pt x="3115" y="58"/>
                    <a:pt x="3245" y="61"/>
                  </a:cubicBezTo>
                  <a:lnTo>
                    <a:pt x="3264" y="6"/>
                  </a:lnTo>
                  <a:cubicBezTo>
                    <a:pt x="3129" y="2"/>
                    <a:pt x="2995" y="1"/>
                    <a:pt x="2862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70;p36">
              <a:extLst>
                <a:ext uri="{FF2B5EF4-FFF2-40B4-BE49-F238E27FC236}">
                  <a16:creationId xmlns:a16="http://schemas.microsoft.com/office/drawing/2014/main" id="{957101FA-5503-CAF4-D029-4B4F93F2FED6}"/>
                </a:ext>
              </a:extLst>
            </p:cNvPr>
            <p:cNvSpPr/>
            <p:nvPr/>
          </p:nvSpPr>
          <p:spPr>
            <a:xfrm>
              <a:off x="796529" y="940902"/>
              <a:ext cx="116583" cy="9970"/>
            </a:xfrm>
            <a:custGeom>
              <a:avLst/>
              <a:gdLst/>
              <a:ahLst/>
              <a:cxnLst/>
              <a:rect l="l" t="t" r="r" b="b"/>
              <a:pathLst>
                <a:path w="3391" h="290" extrusionOk="0">
                  <a:moveTo>
                    <a:pt x="555" y="0"/>
                  </a:moveTo>
                  <a:cubicBezTo>
                    <a:pt x="370" y="0"/>
                    <a:pt x="185" y="3"/>
                    <a:pt x="0" y="7"/>
                  </a:cubicBezTo>
                  <a:lnTo>
                    <a:pt x="5" y="62"/>
                  </a:lnTo>
                  <a:cubicBezTo>
                    <a:pt x="181" y="58"/>
                    <a:pt x="358" y="56"/>
                    <a:pt x="535" y="56"/>
                  </a:cubicBezTo>
                  <a:cubicBezTo>
                    <a:pt x="1479" y="56"/>
                    <a:pt x="2432" y="118"/>
                    <a:pt x="3370" y="290"/>
                  </a:cubicBezTo>
                  <a:lnTo>
                    <a:pt x="3391" y="234"/>
                  </a:lnTo>
                  <a:cubicBezTo>
                    <a:pt x="2453" y="62"/>
                    <a:pt x="1498" y="0"/>
                    <a:pt x="555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71;p36">
              <a:extLst>
                <a:ext uri="{FF2B5EF4-FFF2-40B4-BE49-F238E27FC236}">
                  <a16:creationId xmlns:a16="http://schemas.microsoft.com/office/drawing/2014/main" id="{CC884360-FF29-DD08-9F0F-57BA92BC25AF}"/>
                </a:ext>
              </a:extLst>
            </p:cNvPr>
            <p:cNvSpPr/>
            <p:nvPr/>
          </p:nvSpPr>
          <p:spPr>
            <a:xfrm>
              <a:off x="794604" y="907416"/>
              <a:ext cx="131503" cy="6498"/>
            </a:xfrm>
            <a:custGeom>
              <a:avLst/>
              <a:gdLst/>
              <a:ahLst/>
              <a:cxnLst/>
              <a:rect l="l" t="t" r="r" b="b"/>
              <a:pathLst>
                <a:path w="3825" h="189" extrusionOk="0">
                  <a:moveTo>
                    <a:pt x="1681" y="1"/>
                  </a:moveTo>
                  <a:cubicBezTo>
                    <a:pt x="1662" y="1"/>
                    <a:pt x="1642" y="1"/>
                    <a:pt x="1623" y="1"/>
                  </a:cubicBezTo>
                  <a:cubicBezTo>
                    <a:pt x="1044" y="3"/>
                    <a:pt x="502" y="44"/>
                    <a:pt x="1" y="130"/>
                  </a:cubicBezTo>
                  <a:lnTo>
                    <a:pt x="4" y="188"/>
                  </a:lnTo>
                  <a:cubicBezTo>
                    <a:pt x="504" y="102"/>
                    <a:pt x="1045" y="59"/>
                    <a:pt x="1623" y="55"/>
                  </a:cubicBezTo>
                  <a:cubicBezTo>
                    <a:pt x="1636" y="55"/>
                    <a:pt x="1650" y="55"/>
                    <a:pt x="1663" y="55"/>
                  </a:cubicBezTo>
                  <a:cubicBezTo>
                    <a:pt x="2379" y="55"/>
                    <a:pt x="3103" y="112"/>
                    <a:pt x="3808" y="169"/>
                  </a:cubicBezTo>
                  <a:lnTo>
                    <a:pt x="3825" y="117"/>
                  </a:lnTo>
                  <a:cubicBezTo>
                    <a:pt x="3122" y="59"/>
                    <a:pt x="2397" y="1"/>
                    <a:pt x="1681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72;p36">
              <a:extLst>
                <a:ext uri="{FF2B5EF4-FFF2-40B4-BE49-F238E27FC236}">
                  <a16:creationId xmlns:a16="http://schemas.microsoft.com/office/drawing/2014/main" id="{FE3DF277-DE35-7083-DBD5-6A0AE55A16CF}"/>
                </a:ext>
              </a:extLst>
            </p:cNvPr>
            <p:cNvSpPr/>
            <p:nvPr/>
          </p:nvSpPr>
          <p:spPr>
            <a:xfrm>
              <a:off x="790994" y="854918"/>
              <a:ext cx="150309" cy="14543"/>
            </a:xfrm>
            <a:custGeom>
              <a:avLst/>
              <a:gdLst/>
              <a:ahLst/>
              <a:cxnLst/>
              <a:rect l="l" t="t" r="r" b="b"/>
              <a:pathLst>
                <a:path w="4372" h="423" extrusionOk="0">
                  <a:moveTo>
                    <a:pt x="1595" y="0"/>
                  </a:moveTo>
                  <a:cubicBezTo>
                    <a:pt x="1070" y="0"/>
                    <a:pt x="537" y="36"/>
                    <a:pt x="1" y="107"/>
                  </a:cubicBezTo>
                  <a:lnTo>
                    <a:pt x="5" y="161"/>
                  </a:lnTo>
                  <a:cubicBezTo>
                    <a:pt x="536" y="90"/>
                    <a:pt x="1063" y="54"/>
                    <a:pt x="1583" y="54"/>
                  </a:cubicBezTo>
                  <a:cubicBezTo>
                    <a:pt x="2294" y="54"/>
                    <a:pt x="2991" y="120"/>
                    <a:pt x="3664" y="252"/>
                  </a:cubicBezTo>
                  <a:cubicBezTo>
                    <a:pt x="3923" y="303"/>
                    <a:pt x="4149" y="357"/>
                    <a:pt x="4354" y="422"/>
                  </a:cubicBezTo>
                  <a:lnTo>
                    <a:pt x="4371" y="370"/>
                  </a:lnTo>
                  <a:cubicBezTo>
                    <a:pt x="4164" y="305"/>
                    <a:pt x="3934" y="248"/>
                    <a:pt x="3675" y="197"/>
                  </a:cubicBezTo>
                  <a:cubicBezTo>
                    <a:pt x="3002" y="66"/>
                    <a:pt x="2305" y="0"/>
                    <a:pt x="1595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73;p36">
              <a:extLst>
                <a:ext uri="{FF2B5EF4-FFF2-40B4-BE49-F238E27FC236}">
                  <a16:creationId xmlns:a16="http://schemas.microsoft.com/office/drawing/2014/main" id="{6EBA30D3-9A6F-685F-6CD9-9EB0566F4D29}"/>
                </a:ext>
              </a:extLst>
            </p:cNvPr>
            <p:cNvSpPr/>
            <p:nvPr/>
          </p:nvSpPr>
          <p:spPr>
            <a:xfrm>
              <a:off x="794914" y="780039"/>
              <a:ext cx="157220" cy="24032"/>
            </a:xfrm>
            <a:custGeom>
              <a:avLst/>
              <a:gdLst/>
              <a:ahLst/>
              <a:cxnLst/>
              <a:rect l="l" t="t" r="r" b="b"/>
              <a:pathLst>
                <a:path w="4573" h="699" extrusionOk="0">
                  <a:moveTo>
                    <a:pt x="1509" y="0"/>
                  </a:moveTo>
                  <a:cubicBezTo>
                    <a:pt x="1012" y="0"/>
                    <a:pt x="516" y="48"/>
                    <a:pt x="27" y="142"/>
                  </a:cubicBezTo>
                  <a:cubicBezTo>
                    <a:pt x="17" y="162"/>
                    <a:pt x="8" y="182"/>
                    <a:pt x="1" y="204"/>
                  </a:cubicBezTo>
                  <a:cubicBezTo>
                    <a:pt x="502" y="105"/>
                    <a:pt x="1012" y="55"/>
                    <a:pt x="1522" y="55"/>
                  </a:cubicBezTo>
                  <a:cubicBezTo>
                    <a:pt x="1732" y="55"/>
                    <a:pt x="1941" y="64"/>
                    <a:pt x="2149" y="81"/>
                  </a:cubicBezTo>
                  <a:cubicBezTo>
                    <a:pt x="2983" y="153"/>
                    <a:pt x="3804" y="362"/>
                    <a:pt x="4572" y="699"/>
                  </a:cubicBezTo>
                  <a:cubicBezTo>
                    <a:pt x="4570" y="677"/>
                    <a:pt x="4567" y="655"/>
                    <a:pt x="4560" y="633"/>
                  </a:cubicBezTo>
                  <a:cubicBezTo>
                    <a:pt x="3799" y="305"/>
                    <a:pt x="2981" y="97"/>
                    <a:pt x="2153" y="27"/>
                  </a:cubicBezTo>
                  <a:cubicBezTo>
                    <a:pt x="1939" y="9"/>
                    <a:pt x="1724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74;p36">
              <a:extLst>
                <a:ext uri="{FF2B5EF4-FFF2-40B4-BE49-F238E27FC236}">
                  <a16:creationId xmlns:a16="http://schemas.microsoft.com/office/drawing/2014/main" id="{8A959C83-E67D-0263-00CA-8E979CBF62A8}"/>
                </a:ext>
              </a:extLst>
            </p:cNvPr>
            <p:cNvSpPr/>
            <p:nvPr/>
          </p:nvSpPr>
          <p:spPr>
            <a:xfrm>
              <a:off x="789000" y="823563"/>
              <a:ext cx="163339" cy="10383"/>
            </a:xfrm>
            <a:custGeom>
              <a:avLst/>
              <a:gdLst/>
              <a:ahLst/>
              <a:cxnLst/>
              <a:rect l="l" t="t" r="r" b="b"/>
              <a:pathLst>
                <a:path w="4751" h="302" extrusionOk="0">
                  <a:moveTo>
                    <a:pt x="1720" y="0"/>
                  </a:moveTo>
                  <a:cubicBezTo>
                    <a:pt x="1144" y="0"/>
                    <a:pt x="568" y="41"/>
                    <a:pt x="0" y="150"/>
                  </a:cubicBezTo>
                  <a:lnTo>
                    <a:pt x="5" y="205"/>
                  </a:lnTo>
                  <a:cubicBezTo>
                    <a:pt x="570" y="96"/>
                    <a:pt x="1146" y="55"/>
                    <a:pt x="1720" y="55"/>
                  </a:cubicBezTo>
                  <a:cubicBezTo>
                    <a:pt x="2320" y="55"/>
                    <a:pt x="2918" y="99"/>
                    <a:pt x="3504" y="156"/>
                  </a:cubicBezTo>
                  <a:cubicBezTo>
                    <a:pt x="3916" y="197"/>
                    <a:pt x="4329" y="246"/>
                    <a:pt x="4741" y="301"/>
                  </a:cubicBezTo>
                  <a:cubicBezTo>
                    <a:pt x="4746" y="284"/>
                    <a:pt x="4749" y="267"/>
                    <a:pt x="4750" y="249"/>
                  </a:cubicBezTo>
                  <a:cubicBezTo>
                    <a:pt x="4338" y="192"/>
                    <a:pt x="3923" y="144"/>
                    <a:pt x="3510" y="103"/>
                  </a:cubicBezTo>
                  <a:cubicBezTo>
                    <a:pt x="2923" y="45"/>
                    <a:pt x="2322" y="0"/>
                    <a:pt x="1720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75;p36">
              <a:extLst>
                <a:ext uri="{FF2B5EF4-FFF2-40B4-BE49-F238E27FC236}">
                  <a16:creationId xmlns:a16="http://schemas.microsoft.com/office/drawing/2014/main" id="{4F6ECAF3-09C1-CD58-59D0-3B0280DD6BE4}"/>
                </a:ext>
              </a:extLst>
            </p:cNvPr>
            <p:cNvSpPr/>
            <p:nvPr/>
          </p:nvSpPr>
          <p:spPr>
            <a:xfrm>
              <a:off x="804987" y="1057415"/>
              <a:ext cx="70479" cy="11070"/>
            </a:xfrm>
            <a:custGeom>
              <a:avLst/>
              <a:gdLst/>
              <a:ahLst/>
              <a:cxnLst/>
              <a:rect l="l" t="t" r="r" b="b"/>
              <a:pathLst>
                <a:path w="2050" h="322" extrusionOk="0">
                  <a:moveTo>
                    <a:pt x="2049" y="1"/>
                  </a:moveTo>
                  <a:cubicBezTo>
                    <a:pt x="1359" y="3"/>
                    <a:pt x="669" y="90"/>
                    <a:pt x="0" y="263"/>
                  </a:cubicBezTo>
                  <a:lnTo>
                    <a:pt x="4" y="321"/>
                  </a:lnTo>
                  <a:cubicBezTo>
                    <a:pt x="663" y="149"/>
                    <a:pt x="1346" y="61"/>
                    <a:pt x="2027" y="59"/>
                  </a:cubicBezTo>
                  <a:lnTo>
                    <a:pt x="2049" y="1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76;p36">
              <a:extLst>
                <a:ext uri="{FF2B5EF4-FFF2-40B4-BE49-F238E27FC236}">
                  <a16:creationId xmlns:a16="http://schemas.microsoft.com/office/drawing/2014/main" id="{DA8EE8DC-7673-1C6F-76E8-B8CE0A072663}"/>
                </a:ext>
              </a:extLst>
            </p:cNvPr>
            <p:cNvSpPr/>
            <p:nvPr/>
          </p:nvSpPr>
          <p:spPr>
            <a:xfrm>
              <a:off x="802855" y="1035584"/>
              <a:ext cx="75567" cy="14783"/>
            </a:xfrm>
            <a:custGeom>
              <a:avLst/>
              <a:gdLst/>
              <a:ahLst/>
              <a:cxnLst/>
              <a:rect l="l" t="t" r="r" b="b"/>
              <a:pathLst>
                <a:path w="2198" h="430" extrusionOk="0">
                  <a:moveTo>
                    <a:pt x="1" y="1"/>
                  </a:moveTo>
                  <a:lnTo>
                    <a:pt x="4" y="58"/>
                  </a:lnTo>
                  <a:cubicBezTo>
                    <a:pt x="745" y="128"/>
                    <a:pt x="1479" y="268"/>
                    <a:pt x="2181" y="430"/>
                  </a:cubicBezTo>
                  <a:lnTo>
                    <a:pt x="2197" y="380"/>
                  </a:lnTo>
                  <a:cubicBezTo>
                    <a:pt x="1489" y="212"/>
                    <a:pt x="750" y="73"/>
                    <a:pt x="1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77;p36">
              <a:extLst>
                <a:ext uri="{FF2B5EF4-FFF2-40B4-BE49-F238E27FC236}">
                  <a16:creationId xmlns:a16="http://schemas.microsoft.com/office/drawing/2014/main" id="{73DBA5F0-DC96-5CFC-7155-6B3EDE80CD1E}"/>
                </a:ext>
              </a:extLst>
            </p:cNvPr>
            <p:cNvSpPr/>
            <p:nvPr/>
          </p:nvSpPr>
          <p:spPr>
            <a:xfrm>
              <a:off x="809938" y="1135664"/>
              <a:ext cx="38299" cy="7632"/>
            </a:xfrm>
            <a:custGeom>
              <a:avLst/>
              <a:gdLst/>
              <a:ahLst/>
              <a:cxnLst/>
              <a:rect l="l" t="t" r="r" b="b"/>
              <a:pathLst>
                <a:path w="1114" h="222" extrusionOk="0">
                  <a:moveTo>
                    <a:pt x="1114" y="0"/>
                  </a:moveTo>
                  <a:lnTo>
                    <a:pt x="1114" y="0"/>
                  </a:lnTo>
                  <a:cubicBezTo>
                    <a:pt x="742" y="27"/>
                    <a:pt x="367" y="83"/>
                    <a:pt x="1" y="163"/>
                  </a:cubicBezTo>
                  <a:lnTo>
                    <a:pt x="6" y="222"/>
                  </a:lnTo>
                  <a:cubicBezTo>
                    <a:pt x="365" y="140"/>
                    <a:pt x="726" y="88"/>
                    <a:pt x="1092" y="59"/>
                  </a:cubicBezTo>
                  <a:lnTo>
                    <a:pt x="1114" y="0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78;p36">
              <a:extLst>
                <a:ext uri="{FF2B5EF4-FFF2-40B4-BE49-F238E27FC236}">
                  <a16:creationId xmlns:a16="http://schemas.microsoft.com/office/drawing/2014/main" id="{36C970DD-EA09-A56F-8975-A4BD62AA2114}"/>
                </a:ext>
              </a:extLst>
            </p:cNvPr>
            <p:cNvSpPr/>
            <p:nvPr/>
          </p:nvSpPr>
          <p:spPr>
            <a:xfrm>
              <a:off x="807600" y="1105031"/>
              <a:ext cx="48098" cy="10933"/>
            </a:xfrm>
            <a:custGeom>
              <a:avLst/>
              <a:gdLst/>
              <a:ahLst/>
              <a:cxnLst/>
              <a:rect l="l" t="t" r="r" b="b"/>
              <a:pathLst>
                <a:path w="1399" h="318" extrusionOk="0">
                  <a:moveTo>
                    <a:pt x="0" y="1"/>
                  </a:moveTo>
                  <a:lnTo>
                    <a:pt x="3" y="56"/>
                  </a:lnTo>
                  <a:cubicBezTo>
                    <a:pt x="468" y="106"/>
                    <a:pt x="930" y="193"/>
                    <a:pt x="1380" y="318"/>
                  </a:cubicBezTo>
                  <a:lnTo>
                    <a:pt x="1399" y="263"/>
                  </a:lnTo>
                  <a:cubicBezTo>
                    <a:pt x="939" y="138"/>
                    <a:pt x="472" y="49"/>
                    <a:pt x="0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79;p36">
              <a:extLst>
                <a:ext uri="{FF2B5EF4-FFF2-40B4-BE49-F238E27FC236}">
                  <a16:creationId xmlns:a16="http://schemas.microsoft.com/office/drawing/2014/main" id="{450424E5-3D8B-6DC7-67CA-3ED2C88C843B}"/>
                </a:ext>
              </a:extLst>
            </p:cNvPr>
            <p:cNvSpPr/>
            <p:nvPr/>
          </p:nvSpPr>
          <p:spPr>
            <a:xfrm>
              <a:off x="801549" y="1008905"/>
              <a:ext cx="90694" cy="9764"/>
            </a:xfrm>
            <a:custGeom>
              <a:avLst/>
              <a:gdLst/>
              <a:ahLst/>
              <a:cxnLst/>
              <a:rect l="l" t="t" r="r" b="b"/>
              <a:pathLst>
                <a:path w="2638" h="284" extrusionOk="0">
                  <a:moveTo>
                    <a:pt x="2638" y="1"/>
                  </a:moveTo>
                  <a:cubicBezTo>
                    <a:pt x="1761" y="31"/>
                    <a:pt x="875" y="96"/>
                    <a:pt x="1" y="229"/>
                  </a:cubicBezTo>
                  <a:lnTo>
                    <a:pt x="7" y="284"/>
                  </a:lnTo>
                  <a:cubicBezTo>
                    <a:pt x="873" y="153"/>
                    <a:pt x="1749" y="88"/>
                    <a:pt x="2619" y="57"/>
                  </a:cubicBezTo>
                  <a:lnTo>
                    <a:pt x="2638" y="1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80;p36">
              <a:extLst>
                <a:ext uri="{FF2B5EF4-FFF2-40B4-BE49-F238E27FC236}">
                  <a16:creationId xmlns:a16="http://schemas.microsoft.com/office/drawing/2014/main" id="{3887975F-1C43-1784-3C93-B6E267A70096}"/>
                </a:ext>
              </a:extLst>
            </p:cNvPr>
            <p:cNvSpPr/>
            <p:nvPr/>
          </p:nvSpPr>
          <p:spPr>
            <a:xfrm>
              <a:off x="799280" y="982398"/>
              <a:ext cx="100458" cy="6910"/>
            </a:xfrm>
            <a:custGeom>
              <a:avLst/>
              <a:gdLst/>
              <a:ahLst/>
              <a:cxnLst/>
              <a:rect l="l" t="t" r="r" b="b"/>
              <a:pathLst>
                <a:path w="2922" h="201" extrusionOk="0">
                  <a:moveTo>
                    <a:pt x="1" y="1"/>
                  </a:moveTo>
                  <a:lnTo>
                    <a:pt x="2" y="12"/>
                  </a:lnTo>
                  <a:lnTo>
                    <a:pt x="4" y="54"/>
                  </a:lnTo>
                  <a:cubicBezTo>
                    <a:pt x="958" y="83"/>
                    <a:pt x="1935" y="117"/>
                    <a:pt x="2902" y="201"/>
                  </a:cubicBezTo>
                  <a:lnTo>
                    <a:pt x="2922" y="146"/>
                  </a:lnTo>
                  <a:cubicBezTo>
                    <a:pt x="1967" y="61"/>
                    <a:pt x="1000" y="31"/>
                    <a:pt x="58" y="3"/>
                  </a:cubicBezTo>
                  <a:cubicBezTo>
                    <a:pt x="40" y="3"/>
                    <a:pt x="20" y="1"/>
                    <a:pt x="1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81;p36">
              <a:extLst>
                <a:ext uri="{FF2B5EF4-FFF2-40B4-BE49-F238E27FC236}">
                  <a16:creationId xmlns:a16="http://schemas.microsoft.com/office/drawing/2014/main" id="{9592B8ED-6C6A-AA5D-7D86-40033C8D2050}"/>
                </a:ext>
              </a:extLst>
            </p:cNvPr>
            <p:cNvSpPr/>
            <p:nvPr/>
          </p:nvSpPr>
          <p:spPr>
            <a:xfrm>
              <a:off x="792094" y="870458"/>
              <a:ext cx="68691" cy="11930"/>
            </a:xfrm>
            <a:custGeom>
              <a:avLst/>
              <a:gdLst/>
              <a:ahLst/>
              <a:cxnLst/>
              <a:rect l="l" t="t" r="r" b="b"/>
              <a:pathLst>
                <a:path w="1998" h="347" extrusionOk="0">
                  <a:moveTo>
                    <a:pt x="967" y="0"/>
                  </a:moveTo>
                  <a:cubicBezTo>
                    <a:pt x="708" y="0"/>
                    <a:pt x="457" y="24"/>
                    <a:pt x="216" y="71"/>
                  </a:cubicBezTo>
                  <a:cubicBezTo>
                    <a:pt x="142" y="84"/>
                    <a:pt x="70" y="102"/>
                    <a:pt x="1" y="119"/>
                  </a:cubicBezTo>
                  <a:lnTo>
                    <a:pt x="17" y="347"/>
                  </a:lnTo>
                  <a:cubicBezTo>
                    <a:pt x="96" y="321"/>
                    <a:pt x="176" y="303"/>
                    <a:pt x="257" y="289"/>
                  </a:cubicBezTo>
                  <a:cubicBezTo>
                    <a:pt x="486" y="244"/>
                    <a:pt x="723" y="221"/>
                    <a:pt x="968" y="221"/>
                  </a:cubicBezTo>
                  <a:cubicBezTo>
                    <a:pt x="1254" y="221"/>
                    <a:pt x="1551" y="252"/>
                    <a:pt x="1858" y="313"/>
                  </a:cubicBezTo>
                  <a:cubicBezTo>
                    <a:pt x="1864" y="315"/>
                    <a:pt x="1871" y="315"/>
                    <a:pt x="1878" y="315"/>
                  </a:cubicBezTo>
                  <a:cubicBezTo>
                    <a:pt x="1929" y="315"/>
                    <a:pt x="1975" y="278"/>
                    <a:pt x="1987" y="225"/>
                  </a:cubicBezTo>
                  <a:cubicBezTo>
                    <a:pt x="1997" y="166"/>
                    <a:pt x="1959" y="107"/>
                    <a:pt x="1900" y="95"/>
                  </a:cubicBezTo>
                  <a:cubicBezTo>
                    <a:pt x="1580" y="32"/>
                    <a:pt x="1268" y="0"/>
                    <a:pt x="967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82;p36">
              <a:extLst>
                <a:ext uri="{FF2B5EF4-FFF2-40B4-BE49-F238E27FC236}">
                  <a16:creationId xmlns:a16="http://schemas.microsoft.com/office/drawing/2014/main" id="{7BEAB10E-2D4A-10FA-B51E-7605AF505D74}"/>
                </a:ext>
              </a:extLst>
            </p:cNvPr>
            <p:cNvSpPr/>
            <p:nvPr/>
          </p:nvSpPr>
          <p:spPr>
            <a:xfrm>
              <a:off x="795361" y="919724"/>
              <a:ext cx="54286" cy="11345"/>
            </a:xfrm>
            <a:custGeom>
              <a:avLst/>
              <a:gdLst/>
              <a:ahLst/>
              <a:cxnLst/>
              <a:rect l="l" t="t" r="r" b="b"/>
              <a:pathLst>
                <a:path w="1579" h="330" extrusionOk="0">
                  <a:moveTo>
                    <a:pt x="898" y="1"/>
                  </a:moveTo>
                  <a:cubicBezTo>
                    <a:pt x="597" y="1"/>
                    <a:pt x="294" y="36"/>
                    <a:pt x="1" y="104"/>
                  </a:cubicBezTo>
                  <a:lnTo>
                    <a:pt x="15" y="329"/>
                  </a:lnTo>
                  <a:cubicBezTo>
                    <a:pt x="305" y="258"/>
                    <a:pt x="603" y="222"/>
                    <a:pt x="901" y="222"/>
                  </a:cubicBezTo>
                  <a:cubicBezTo>
                    <a:pt x="1083" y="222"/>
                    <a:pt x="1265" y="235"/>
                    <a:pt x="1444" y="263"/>
                  </a:cubicBezTo>
                  <a:cubicBezTo>
                    <a:pt x="1450" y="264"/>
                    <a:pt x="1456" y="265"/>
                    <a:pt x="1462" y="265"/>
                  </a:cubicBezTo>
                  <a:cubicBezTo>
                    <a:pt x="1514" y="265"/>
                    <a:pt x="1560" y="226"/>
                    <a:pt x="1568" y="170"/>
                  </a:cubicBezTo>
                  <a:cubicBezTo>
                    <a:pt x="1578" y="111"/>
                    <a:pt x="1535" y="54"/>
                    <a:pt x="1475" y="44"/>
                  </a:cubicBezTo>
                  <a:cubicBezTo>
                    <a:pt x="1285" y="15"/>
                    <a:pt x="1092" y="1"/>
                    <a:pt x="898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83;p36">
              <a:extLst>
                <a:ext uri="{FF2B5EF4-FFF2-40B4-BE49-F238E27FC236}">
                  <a16:creationId xmlns:a16="http://schemas.microsoft.com/office/drawing/2014/main" id="{BF9F7F18-15BF-BC11-1E76-56DC1C959FD6}"/>
                </a:ext>
              </a:extLst>
            </p:cNvPr>
            <p:cNvSpPr/>
            <p:nvPr/>
          </p:nvSpPr>
          <p:spPr>
            <a:xfrm>
              <a:off x="798799" y="972600"/>
              <a:ext cx="48407" cy="10211"/>
            </a:xfrm>
            <a:custGeom>
              <a:avLst/>
              <a:gdLst/>
              <a:ahLst/>
              <a:cxnLst/>
              <a:rect l="l" t="t" r="r" b="b"/>
              <a:pathLst>
                <a:path w="1408" h="297" extrusionOk="0">
                  <a:moveTo>
                    <a:pt x="734" y="1"/>
                  </a:moveTo>
                  <a:cubicBezTo>
                    <a:pt x="488" y="1"/>
                    <a:pt x="242" y="26"/>
                    <a:pt x="0" y="75"/>
                  </a:cubicBezTo>
                  <a:lnTo>
                    <a:pt x="15" y="286"/>
                  </a:lnTo>
                  <a:lnTo>
                    <a:pt x="16" y="297"/>
                  </a:lnTo>
                  <a:cubicBezTo>
                    <a:pt x="36" y="293"/>
                    <a:pt x="53" y="290"/>
                    <a:pt x="72" y="288"/>
                  </a:cubicBezTo>
                  <a:cubicBezTo>
                    <a:pt x="293" y="245"/>
                    <a:pt x="518" y="223"/>
                    <a:pt x="742" y="223"/>
                  </a:cubicBezTo>
                  <a:cubicBezTo>
                    <a:pt x="920" y="223"/>
                    <a:pt x="1097" y="237"/>
                    <a:pt x="1271" y="264"/>
                  </a:cubicBezTo>
                  <a:cubicBezTo>
                    <a:pt x="1278" y="266"/>
                    <a:pt x="1285" y="266"/>
                    <a:pt x="1292" y="266"/>
                  </a:cubicBezTo>
                  <a:cubicBezTo>
                    <a:pt x="1345" y="266"/>
                    <a:pt x="1390" y="228"/>
                    <a:pt x="1397" y="175"/>
                  </a:cubicBezTo>
                  <a:cubicBezTo>
                    <a:pt x="1408" y="113"/>
                    <a:pt x="1369" y="59"/>
                    <a:pt x="1307" y="47"/>
                  </a:cubicBezTo>
                  <a:cubicBezTo>
                    <a:pt x="1118" y="16"/>
                    <a:pt x="926" y="1"/>
                    <a:pt x="734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84;p36">
              <a:extLst>
                <a:ext uri="{FF2B5EF4-FFF2-40B4-BE49-F238E27FC236}">
                  <a16:creationId xmlns:a16="http://schemas.microsoft.com/office/drawing/2014/main" id="{F1BE8927-653E-8B2D-A652-6C93235097D3}"/>
                </a:ext>
              </a:extLst>
            </p:cNvPr>
            <p:cNvSpPr/>
            <p:nvPr/>
          </p:nvSpPr>
          <p:spPr>
            <a:xfrm>
              <a:off x="1108699" y="433559"/>
              <a:ext cx="82237" cy="284013"/>
            </a:xfrm>
            <a:custGeom>
              <a:avLst/>
              <a:gdLst/>
              <a:ahLst/>
              <a:cxnLst/>
              <a:rect l="l" t="t" r="r" b="b"/>
              <a:pathLst>
                <a:path w="2392" h="8261" extrusionOk="0">
                  <a:moveTo>
                    <a:pt x="1245" y="1"/>
                  </a:moveTo>
                  <a:cubicBezTo>
                    <a:pt x="879" y="37"/>
                    <a:pt x="488" y="173"/>
                    <a:pt x="135" y="275"/>
                  </a:cubicBezTo>
                  <a:cubicBezTo>
                    <a:pt x="1" y="2242"/>
                    <a:pt x="684" y="4167"/>
                    <a:pt x="1427" y="5994"/>
                  </a:cubicBezTo>
                  <a:cubicBezTo>
                    <a:pt x="1737" y="6755"/>
                    <a:pt x="2057" y="7510"/>
                    <a:pt x="2392" y="8260"/>
                  </a:cubicBezTo>
                  <a:cubicBezTo>
                    <a:pt x="1801" y="5637"/>
                    <a:pt x="1466" y="2680"/>
                    <a:pt x="1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85;p36">
              <a:extLst>
                <a:ext uri="{FF2B5EF4-FFF2-40B4-BE49-F238E27FC236}">
                  <a16:creationId xmlns:a16="http://schemas.microsoft.com/office/drawing/2014/main" id="{9977D065-BFC6-1F58-3CB1-F77B3646EAE9}"/>
                </a:ext>
              </a:extLst>
            </p:cNvPr>
            <p:cNvSpPr/>
            <p:nvPr/>
          </p:nvSpPr>
          <p:spPr>
            <a:xfrm>
              <a:off x="1203553" y="444285"/>
              <a:ext cx="80243" cy="282294"/>
            </a:xfrm>
            <a:custGeom>
              <a:avLst/>
              <a:gdLst/>
              <a:ahLst/>
              <a:cxnLst/>
              <a:rect l="l" t="t" r="r" b="b"/>
              <a:pathLst>
                <a:path w="2334" h="8211" extrusionOk="0">
                  <a:moveTo>
                    <a:pt x="1209" y="1"/>
                  </a:moveTo>
                  <a:cubicBezTo>
                    <a:pt x="281" y="1741"/>
                    <a:pt x="117" y="3777"/>
                    <a:pt x="47" y="5747"/>
                  </a:cubicBezTo>
                  <a:cubicBezTo>
                    <a:pt x="18" y="6568"/>
                    <a:pt x="3" y="7388"/>
                    <a:pt x="0" y="8210"/>
                  </a:cubicBezTo>
                  <a:cubicBezTo>
                    <a:pt x="536" y="5575"/>
                    <a:pt x="1439" y="2739"/>
                    <a:pt x="2333" y="204"/>
                  </a:cubicBezTo>
                  <a:cubicBezTo>
                    <a:pt x="1986" y="88"/>
                    <a:pt x="1572" y="51"/>
                    <a:pt x="12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86;p36">
              <a:extLst>
                <a:ext uri="{FF2B5EF4-FFF2-40B4-BE49-F238E27FC236}">
                  <a16:creationId xmlns:a16="http://schemas.microsoft.com/office/drawing/2014/main" id="{C473AE37-D2B2-C8EA-2B90-82A3BDBB549C}"/>
                </a:ext>
              </a:extLst>
            </p:cNvPr>
            <p:cNvSpPr/>
            <p:nvPr/>
          </p:nvSpPr>
          <p:spPr>
            <a:xfrm>
              <a:off x="1211288" y="502731"/>
              <a:ext cx="200195" cy="229624"/>
            </a:xfrm>
            <a:custGeom>
              <a:avLst/>
              <a:gdLst/>
              <a:ahLst/>
              <a:cxnLst/>
              <a:rect l="l" t="t" r="r" b="b"/>
              <a:pathLst>
                <a:path w="5823" h="6679" extrusionOk="0">
                  <a:moveTo>
                    <a:pt x="4926" y="1"/>
                  </a:moveTo>
                  <a:cubicBezTo>
                    <a:pt x="3290" y="1101"/>
                    <a:pt x="2188" y="2821"/>
                    <a:pt x="1199" y="4527"/>
                  </a:cubicBezTo>
                  <a:cubicBezTo>
                    <a:pt x="788" y="5238"/>
                    <a:pt x="388" y="5956"/>
                    <a:pt x="0" y="6679"/>
                  </a:cubicBezTo>
                  <a:cubicBezTo>
                    <a:pt x="1711" y="4605"/>
                    <a:pt x="3842" y="2527"/>
                    <a:pt x="5823" y="710"/>
                  </a:cubicBezTo>
                  <a:cubicBezTo>
                    <a:pt x="5571" y="444"/>
                    <a:pt x="5223" y="217"/>
                    <a:pt x="4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87;p36">
              <a:extLst>
                <a:ext uri="{FF2B5EF4-FFF2-40B4-BE49-F238E27FC236}">
                  <a16:creationId xmlns:a16="http://schemas.microsoft.com/office/drawing/2014/main" id="{21A9C63A-5047-35A3-78E5-FE8D3DCD379D}"/>
                </a:ext>
              </a:extLst>
            </p:cNvPr>
            <p:cNvSpPr/>
            <p:nvPr/>
          </p:nvSpPr>
          <p:spPr>
            <a:xfrm>
              <a:off x="1119872" y="685528"/>
              <a:ext cx="166090" cy="492734"/>
            </a:xfrm>
            <a:custGeom>
              <a:avLst/>
              <a:gdLst/>
              <a:ahLst/>
              <a:cxnLst/>
              <a:rect l="l" t="t" r="r" b="b"/>
              <a:pathLst>
                <a:path w="4831" h="14332" extrusionOk="0">
                  <a:moveTo>
                    <a:pt x="2420" y="0"/>
                  </a:moveTo>
                  <a:cubicBezTo>
                    <a:pt x="1447" y="0"/>
                    <a:pt x="610" y="587"/>
                    <a:pt x="236" y="1422"/>
                  </a:cubicBezTo>
                  <a:cubicBezTo>
                    <a:pt x="224" y="1442"/>
                    <a:pt x="217" y="1462"/>
                    <a:pt x="208" y="1484"/>
                  </a:cubicBezTo>
                  <a:cubicBezTo>
                    <a:pt x="69" y="1816"/>
                    <a:pt x="1" y="2186"/>
                    <a:pt x="28" y="2575"/>
                  </a:cubicBezTo>
                  <a:lnTo>
                    <a:pt x="36" y="2697"/>
                  </a:lnTo>
                  <a:lnTo>
                    <a:pt x="40" y="2751"/>
                  </a:lnTo>
                  <a:lnTo>
                    <a:pt x="95" y="3565"/>
                  </a:lnTo>
                  <a:lnTo>
                    <a:pt x="99" y="3619"/>
                  </a:lnTo>
                  <a:lnTo>
                    <a:pt x="126" y="4029"/>
                  </a:lnTo>
                  <a:lnTo>
                    <a:pt x="142" y="4257"/>
                  </a:lnTo>
                  <a:lnTo>
                    <a:pt x="199" y="5116"/>
                  </a:lnTo>
                  <a:lnTo>
                    <a:pt x="202" y="5174"/>
                  </a:lnTo>
                  <a:lnTo>
                    <a:pt x="221" y="5448"/>
                  </a:lnTo>
                  <a:lnTo>
                    <a:pt x="236" y="5672"/>
                  </a:lnTo>
                  <a:lnTo>
                    <a:pt x="256" y="5966"/>
                  </a:lnTo>
                  <a:lnTo>
                    <a:pt x="260" y="6021"/>
                  </a:lnTo>
                  <a:lnTo>
                    <a:pt x="296" y="6560"/>
                  </a:lnTo>
                  <a:lnTo>
                    <a:pt x="298" y="6613"/>
                  </a:lnTo>
                  <a:lnTo>
                    <a:pt x="322" y="6957"/>
                  </a:lnTo>
                  <a:lnTo>
                    <a:pt x="336" y="7167"/>
                  </a:lnTo>
                  <a:lnTo>
                    <a:pt x="337" y="7178"/>
                  </a:lnTo>
                  <a:lnTo>
                    <a:pt x="338" y="7220"/>
                  </a:lnTo>
                  <a:lnTo>
                    <a:pt x="402" y="8166"/>
                  </a:lnTo>
                  <a:lnTo>
                    <a:pt x="407" y="8221"/>
                  </a:lnTo>
                  <a:lnTo>
                    <a:pt x="439" y="8714"/>
                  </a:lnTo>
                  <a:lnTo>
                    <a:pt x="444" y="8771"/>
                  </a:lnTo>
                  <a:lnTo>
                    <a:pt x="501" y="9611"/>
                  </a:lnTo>
                  <a:lnTo>
                    <a:pt x="504" y="9670"/>
                  </a:lnTo>
                  <a:lnTo>
                    <a:pt x="577" y="10734"/>
                  </a:lnTo>
                  <a:lnTo>
                    <a:pt x="579" y="10790"/>
                  </a:lnTo>
                  <a:lnTo>
                    <a:pt x="646" y="11787"/>
                  </a:lnTo>
                  <a:lnTo>
                    <a:pt x="651" y="11846"/>
                  </a:lnTo>
                  <a:lnTo>
                    <a:pt x="817" y="14332"/>
                  </a:lnTo>
                  <a:lnTo>
                    <a:pt x="1737" y="11683"/>
                  </a:lnTo>
                  <a:lnTo>
                    <a:pt x="1758" y="11625"/>
                  </a:lnTo>
                  <a:lnTo>
                    <a:pt x="1957" y="11051"/>
                  </a:lnTo>
                  <a:lnTo>
                    <a:pt x="1975" y="10996"/>
                  </a:lnTo>
                  <a:lnTo>
                    <a:pt x="2528" y="9407"/>
                  </a:lnTo>
                  <a:lnTo>
                    <a:pt x="2550" y="9349"/>
                  </a:lnTo>
                  <a:lnTo>
                    <a:pt x="2619" y="9143"/>
                  </a:lnTo>
                  <a:lnTo>
                    <a:pt x="2637" y="9093"/>
                  </a:lnTo>
                  <a:lnTo>
                    <a:pt x="3019" y="7994"/>
                  </a:lnTo>
                  <a:lnTo>
                    <a:pt x="3038" y="7938"/>
                  </a:lnTo>
                  <a:lnTo>
                    <a:pt x="3236" y="7367"/>
                  </a:lnTo>
                  <a:lnTo>
                    <a:pt x="3257" y="7312"/>
                  </a:lnTo>
                  <a:lnTo>
                    <a:pt x="3540" y="6498"/>
                  </a:lnTo>
                  <a:lnTo>
                    <a:pt x="3558" y="6443"/>
                  </a:lnTo>
                  <a:lnTo>
                    <a:pt x="3625" y="6249"/>
                  </a:lnTo>
                  <a:lnTo>
                    <a:pt x="3646" y="6193"/>
                  </a:lnTo>
                  <a:lnTo>
                    <a:pt x="4006" y="5155"/>
                  </a:lnTo>
                  <a:lnTo>
                    <a:pt x="4024" y="5103"/>
                  </a:lnTo>
                  <a:lnTo>
                    <a:pt x="4448" y="3880"/>
                  </a:lnTo>
                  <a:lnTo>
                    <a:pt x="4465" y="3828"/>
                  </a:lnTo>
                  <a:lnTo>
                    <a:pt x="4685" y="3198"/>
                  </a:lnTo>
                  <a:cubicBezTo>
                    <a:pt x="4726" y="3083"/>
                    <a:pt x="4756" y="2966"/>
                    <a:pt x="4776" y="2847"/>
                  </a:cubicBezTo>
                  <a:cubicBezTo>
                    <a:pt x="4782" y="2831"/>
                    <a:pt x="4784" y="2813"/>
                    <a:pt x="4785" y="2795"/>
                  </a:cubicBezTo>
                  <a:cubicBezTo>
                    <a:pt x="4831" y="2520"/>
                    <a:pt x="4829" y="2245"/>
                    <a:pt x="4781" y="1979"/>
                  </a:cubicBezTo>
                  <a:cubicBezTo>
                    <a:pt x="4777" y="1958"/>
                    <a:pt x="4775" y="1935"/>
                    <a:pt x="4767" y="1913"/>
                  </a:cubicBezTo>
                  <a:cubicBezTo>
                    <a:pt x="4563" y="909"/>
                    <a:pt x="3731" y="80"/>
                    <a:pt x="2620" y="8"/>
                  </a:cubicBezTo>
                  <a:cubicBezTo>
                    <a:pt x="2591" y="7"/>
                    <a:pt x="2558" y="5"/>
                    <a:pt x="2529" y="3"/>
                  </a:cubicBezTo>
                  <a:cubicBezTo>
                    <a:pt x="2493" y="1"/>
                    <a:pt x="2456" y="0"/>
                    <a:pt x="24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88;p36">
              <a:extLst>
                <a:ext uri="{FF2B5EF4-FFF2-40B4-BE49-F238E27FC236}">
                  <a16:creationId xmlns:a16="http://schemas.microsoft.com/office/drawing/2014/main" id="{43D8B7FD-B826-EC9C-EEE6-1A37F08AE103}"/>
                </a:ext>
              </a:extLst>
            </p:cNvPr>
            <p:cNvSpPr/>
            <p:nvPr/>
          </p:nvSpPr>
          <p:spPr>
            <a:xfrm>
              <a:off x="1130014" y="906866"/>
              <a:ext cx="112182" cy="6051"/>
            </a:xfrm>
            <a:custGeom>
              <a:avLst/>
              <a:gdLst/>
              <a:ahLst/>
              <a:cxnLst/>
              <a:rect l="l" t="t" r="r" b="b"/>
              <a:pathLst>
                <a:path w="3263" h="176" extrusionOk="0">
                  <a:moveTo>
                    <a:pt x="2861" y="0"/>
                  </a:moveTo>
                  <a:cubicBezTo>
                    <a:pt x="2448" y="0"/>
                    <a:pt x="2041" y="16"/>
                    <a:pt x="1651" y="30"/>
                  </a:cubicBezTo>
                  <a:cubicBezTo>
                    <a:pt x="1120" y="49"/>
                    <a:pt x="563" y="73"/>
                    <a:pt x="1" y="122"/>
                  </a:cubicBezTo>
                  <a:lnTo>
                    <a:pt x="3" y="175"/>
                  </a:lnTo>
                  <a:cubicBezTo>
                    <a:pt x="565" y="128"/>
                    <a:pt x="1121" y="105"/>
                    <a:pt x="1653" y="86"/>
                  </a:cubicBezTo>
                  <a:cubicBezTo>
                    <a:pt x="2042" y="71"/>
                    <a:pt x="2447" y="55"/>
                    <a:pt x="2858" y="55"/>
                  </a:cubicBezTo>
                  <a:cubicBezTo>
                    <a:pt x="2986" y="55"/>
                    <a:pt x="3115" y="57"/>
                    <a:pt x="3245" y="60"/>
                  </a:cubicBezTo>
                  <a:lnTo>
                    <a:pt x="3263" y="5"/>
                  </a:lnTo>
                  <a:cubicBezTo>
                    <a:pt x="3129" y="2"/>
                    <a:pt x="2995" y="0"/>
                    <a:pt x="2861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89;p36">
              <a:extLst>
                <a:ext uri="{FF2B5EF4-FFF2-40B4-BE49-F238E27FC236}">
                  <a16:creationId xmlns:a16="http://schemas.microsoft.com/office/drawing/2014/main" id="{075FF99A-29B8-3C92-D805-A0AF9A94C3C7}"/>
                </a:ext>
              </a:extLst>
            </p:cNvPr>
            <p:cNvSpPr/>
            <p:nvPr/>
          </p:nvSpPr>
          <p:spPr>
            <a:xfrm>
              <a:off x="1128639" y="890398"/>
              <a:ext cx="116617" cy="9970"/>
            </a:xfrm>
            <a:custGeom>
              <a:avLst/>
              <a:gdLst/>
              <a:ahLst/>
              <a:cxnLst/>
              <a:rect l="l" t="t" r="r" b="b"/>
              <a:pathLst>
                <a:path w="3392" h="290" extrusionOk="0">
                  <a:moveTo>
                    <a:pt x="555" y="0"/>
                  </a:moveTo>
                  <a:cubicBezTo>
                    <a:pt x="370" y="0"/>
                    <a:pt x="185" y="3"/>
                    <a:pt x="1" y="7"/>
                  </a:cubicBezTo>
                  <a:lnTo>
                    <a:pt x="5" y="62"/>
                  </a:lnTo>
                  <a:cubicBezTo>
                    <a:pt x="178" y="58"/>
                    <a:pt x="352" y="56"/>
                    <a:pt x="526" y="56"/>
                  </a:cubicBezTo>
                  <a:cubicBezTo>
                    <a:pt x="1472" y="56"/>
                    <a:pt x="2429" y="117"/>
                    <a:pt x="3370" y="290"/>
                  </a:cubicBezTo>
                  <a:lnTo>
                    <a:pt x="3391" y="234"/>
                  </a:lnTo>
                  <a:cubicBezTo>
                    <a:pt x="2452" y="62"/>
                    <a:pt x="1498" y="0"/>
                    <a:pt x="555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90;p36">
              <a:extLst>
                <a:ext uri="{FF2B5EF4-FFF2-40B4-BE49-F238E27FC236}">
                  <a16:creationId xmlns:a16="http://schemas.microsoft.com/office/drawing/2014/main" id="{D18242B0-3135-61D5-50CE-C6B9E2338B50}"/>
                </a:ext>
              </a:extLst>
            </p:cNvPr>
            <p:cNvSpPr/>
            <p:nvPr/>
          </p:nvSpPr>
          <p:spPr>
            <a:xfrm>
              <a:off x="1126679" y="856912"/>
              <a:ext cx="131538" cy="6498"/>
            </a:xfrm>
            <a:custGeom>
              <a:avLst/>
              <a:gdLst/>
              <a:ahLst/>
              <a:cxnLst/>
              <a:rect l="l" t="t" r="r" b="b"/>
              <a:pathLst>
                <a:path w="3826" h="189" extrusionOk="0">
                  <a:moveTo>
                    <a:pt x="1682" y="1"/>
                  </a:moveTo>
                  <a:cubicBezTo>
                    <a:pt x="1663" y="1"/>
                    <a:pt x="1643" y="1"/>
                    <a:pt x="1624" y="1"/>
                  </a:cubicBezTo>
                  <a:cubicBezTo>
                    <a:pt x="1044" y="3"/>
                    <a:pt x="504" y="46"/>
                    <a:pt x="1" y="131"/>
                  </a:cubicBezTo>
                  <a:lnTo>
                    <a:pt x="4" y="189"/>
                  </a:lnTo>
                  <a:cubicBezTo>
                    <a:pt x="505" y="104"/>
                    <a:pt x="1046" y="59"/>
                    <a:pt x="1623" y="56"/>
                  </a:cubicBezTo>
                  <a:cubicBezTo>
                    <a:pt x="1636" y="56"/>
                    <a:pt x="1650" y="56"/>
                    <a:pt x="1664" y="56"/>
                  </a:cubicBezTo>
                  <a:cubicBezTo>
                    <a:pt x="2380" y="56"/>
                    <a:pt x="3103" y="113"/>
                    <a:pt x="3808" y="170"/>
                  </a:cubicBezTo>
                  <a:lnTo>
                    <a:pt x="3826" y="118"/>
                  </a:lnTo>
                  <a:cubicBezTo>
                    <a:pt x="3122" y="59"/>
                    <a:pt x="2397" y="1"/>
                    <a:pt x="1682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91;p36">
              <a:extLst>
                <a:ext uri="{FF2B5EF4-FFF2-40B4-BE49-F238E27FC236}">
                  <a16:creationId xmlns:a16="http://schemas.microsoft.com/office/drawing/2014/main" id="{561F3E59-412D-BB87-30AC-6D1F4388FF03}"/>
                </a:ext>
              </a:extLst>
            </p:cNvPr>
            <p:cNvSpPr/>
            <p:nvPr/>
          </p:nvSpPr>
          <p:spPr>
            <a:xfrm>
              <a:off x="1123104" y="804414"/>
              <a:ext cx="150309" cy="14543"/>
            </a:xfrm>
            <a:custGeom>
              <a:avLst/>
              <a:gdLst/>
              <a:ahLst/>
              <a:cxnLst/>
              <a:rect l="l" t="t" r="r" b="b"/>
              <a:pathLst>
                <a:path w="4372" h="423" extrusionOk="0">
                  <a:moveTo>
                    <a:pt x="1594" y="1"/>
                  </a:moveTo>
                  <a:cubicBezTo>
                    <a:pt x="1069" y="1"/>
                    <a:pt x="537" y="36"/>
                    <a:pt x="1" y="107"/>
                  </a:cubicBezTo>
                  <a:lnTo>
                    <a:pt x="5" y="161"/>
                  </a:lnTo>
                  <a:cubicBezTo>
                    <a:pt x="536" y="90"/>
                    <a:pt x="1063" y="55"/>
                    <a:pt x="1582" y="55"/>
                  </a:cubicBezTo>
                  <a:cubicBezTo>
                    <a:pt x="2293" y="55"/>
                    <a:pt x="2991" y="121"/>
                    <a:pt x="3664" y="252"/>
                  </a:cubicBezTo>
                  <a:cubicBezTo>
                    <a:pt x="3923" y="303"/>
                    <a:pt x="4149" y="357"/>
                    <a:pt x="4354" y="422"/>
                  </a:cubicBezTo>
                  <a:lnTo>
                    <a:pt x="4371" y="370"/>
                  </a:lnTo>
                  <a:cubicBezTo>
                    <a:pt x="4165" y="305"/>
                    <a:pt x="3934" y="249"/>
                    <a:pt x="3675" y="198"/>
                  </a:cubicBezTo>
                  <a:cubicBezTo>
                    <a:pt x="3002" y="66"/>
                    <a:pt x="2305" y="1"/>
                    <a:pt x="1594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92;p36">
              <a:extLst>
                <a:ext uri="{FF2B5EF4-FFF2-40B4-BE49-F238E27FC236}">
                  <a16:creationId xmlns:a16="http://schemas.microsoft.com/office/drawing/2014/main" id="{02EE5C3E-78BC-13CB-2A8E-97EE60A74F3C}"/>
                </a:ext>
              </a:extLst>
            </p:cNvPr>
            <p:cNvSpPr/>
            <p:nvPr/>
          </p:nvSpPr>
          <p:spPr>
            <a:xfrm>
              <a:off x="1126989" y="729535"/>
              <a:ext cx="157254" cy="24032"/>
            </a:xfrm>
            <a:custGeom>
              <a:avLst/>
              <a:gdLst/>
              <a:ahLst/>
              <a:cxnLst/>
              <a:rect l="l" t="t" r="r" b="b"/>
              <a:pathLst>
                <a:path w="4574" h="699" extrusionOk="0">
                  <a:moveTo>
                    <a:pt x="1509" y="0"/>
                  </a:moveTo>
                  <a:cubicBezTo>
                    <a:pt x="1013" y="0"/>
                    <a:pt x="516" y="48"/>
                    <a:pt x="29" y="142"/>
                  </a:cubicBezTo>
                  <a:cubicBezTo>
                    <a:pt x="17" y="162"/>
                    <a:pt x="10" y="182"/>
                    <a:pt x="1" y="204"/>
                  </a:cubicBezTo>
                  <a:cubicBezTo>
                    <a:pt x="503" y="105"/>
                    <a:pt x="1013" y="55"/>
                    <a:pt x="1523" y="55"/>
                  </a:cubicBezTo>
                  <a:cubicBezTo>
                    <a:pt x="1732" y="55"/>
                    <a:pt x="1941" y="64"/>
                    <a:pt x="2149" y="81"/>
                  </a:cubicBezTo>
                  <a:cubicBezTo>
                    <a:pt x="2984" y="153"/>
                    <a:pt x="3806" y="362"/>
                    <a:pt x="4574" y="699"/>
                  </a:cubicBezTo>
                  <a:cubicBezTo>
                    <a:pt x="4570" y="678"/>
                    <a:pt x="4568" y="655"/>
                    <a:pt x="4560" y="633"/>
                  </a:cubicBezTo>
                  <a:cubicBezTo>
                    <a:pt x="3799" y="305"/>
                    <a:pt x="2982" y="97"/>
                    <a:pt x="2154" y="27"/>
                  </a:cubicBezTo>
                  <a:cubicBezTo>
                    <a:pt x="1939" y="9"/>
                    <a:pt x="1724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93;p36">
              <a:extLst>
                <a:ext uri="{FF2B5EF4-FFF2-40B4-BE49-F238E27FC236}">
                  <a16:creationId xmlns:a16="http://schemas.microsoft.com/office/drawing/2014/main" id="{E45F93BE-A8BA-FC2E-085D-AC90E7B538A9}"/>
                </a:ext>
              </a:extLst>
            </p:cNvPr>
            <p:cNvSpPr/>
            <p:nvPr/>
          </p:nvSpPr>
          <p:spPr>
            <a:xfrm>
              <a:off x="1121075" y="773059"/>
              <a:ext cx="163339" cy="10383"/>
            </a:xfrm>
            <a:custGeom>
              <a:avLst/>
              <a:gdLst/>
              <a:ahLst/>
              <a:cxnLst/>
              <a:rect l="l" t="t" r="r" b="b"/>
              <a:pathLst>
                <a:path w="4751" h="302" extrusionOk="0">
                  <a:moveTo>
                    <a:pt x="1720" y="0"/>
                  </a:moveTo>
                  <a:cubicBezTo>
                    <a:pt x="1145" y="0"/>
                    <a:pt x="568" y="41"/>
                    <a:pt x="1" y="151"/>
                  </a:cubicBezTo>
                  <a:lnTo>
                    <a:pt x="5" y="205"/>
                  </a:lnTo>
                  <a:cubicBezTo>
                    <a:pt x="572" y="96"/>
                    <a:pt x="1148" y="56"/>
                    <a:pt x="1723" y="56"/>
                  </a:cubicBezTo>
                  <a:cubicBezTo>
                    <a:pt x="2322" y="56"/>
                    <a:pt x="2919" y="100"/>
                    <a:pt x="3504" y="156"/>
                  </a:cubicBezTo>
                  <a:cubicBezTo>
                    <a:pt x="3916" y="197"/>
                    <a:pt x="4329" y="247"/>
                    <a:pt x="4741" y="301"/>
                  </a:cubicBezTo>
                  <a:cubicBezTo>
                    <a:pt x="4747" y="285"/>
                    <a:pt x="4749" y="267"/>
                    <a:pt x="4750" y="249"/>
                  </a:cubicBezTo>
                  <a:cubicBezTo>
                    <a:pt x="4338" y="192"/>
                    <a:pt x="3923" y="144"/>
                    <a:pt x="3510" y="104"/>
                  </a:cubicBezTo>
                  <a:cubicBezTo>
                    <a:pt x="2924" y="45"/>
                    <a:pt x="2323" y="0"/>
                    <a:pt x="17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94;p36">
              <a:extLst>
                <a:ext uri="{FF2B5EF4-FFF2-40B4-BE49-F238E27FC236}">
                  <a16:creationId xmlns:a16="http://schemas.microsoft.com/office/drawing/2014/main" id="{82172503-C9DA-05E0-467A-7559BF55B096}"/>
                </a:ext>
              </a:extLst>
            </p:cNvPr>
            <p:cNvSpPr/>
            <p:nvPr/>
          </p:nvSpPr>
          <p:spPr>
            <a:xfrm>
              <a:off x="1137062" y="1006911"/>
              <a:ext cx="70479" cy="11070"/>
            </a:xfrm>
            <a:custGeom>
              <a:avLst/>
              <a:gdLst/>
              <a:ahLst/>
              <a:cxnLst/>
              <a:rect l="l" t="t" r="r" b="b"/>
              <a:pathLst>
                <a:path w="2050" h="322" extrusionOk="0">
                  <a:moveTo>
                    <a:pt x="2050" y="1"/>
                  </a:moveTo>
                  <a:lnTo>
                    <a:pt x="2050" y="1"/>
                  </a:lnTo>
                  <a:cubicBezTo>
                    <a:pt x="1360" y="3"/>
                    <a:pt x="670" y="90"/>
                    <a:pt x="1" y="263"/>
                  </a:cubicBezTo>
                  <a:lnTo>
                    <a:pt x="4" y="322"/>
                  </a:lnTo>
                  <a:cubicBezTo>
                    <a:pt x="663" y="149"/>
                    <a:pt x="1346" y="61"/>
                    <a:pt x="2028" y="59"/>
                  </a:cubicBezTo>
                  <a:lnTo>
                    <a:pt x="2050" y="1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95;p36">
              <a:extLst>
                <a:ext uri="{FF2B5EF4-FFF2-40B4-BE49-F238E27FC236}">
                  <a16:creationId xmlns:a16="http://schemas.microsoft.com/office/drawing/2014/main" id="{9E1E35E8-404E-0E3C-D8D6-80E6E1F2D551}"/>
                </a:ext>
              </a:extLst>
            </p:cNvPr>
            <p:cNvSpPr/>
            <p:nvPr/>
          </p:nvSpPr>
          <p:spPr>
            <a:xfrm>
              <a:off x="1134965" y="985080"/>
              <a:ext cx="75567" cy="14818"/>
            </a:xfrm>
            <a:custGeom>
              <a:avLst/>
              <a:gdLst/>
              <a:ahLst/>
              <a:cxnLst/>
              <a:rect l="l" t="t" r="r" b="b"/>
              <a:pathLst>
                <a:path w="2198" h="431" extrusionOk="0">
                  <a:moveTo>
                    <a:pt x="0" y="1"/>
                  </a:moveTo>
                  <a:lnTo>
                    <a:pt x="5" y="58"/>
                  </a:lnTo>
                  <a:cubicBezTo>
                    <a:pt x="745" y="128"/>
                    <a:pt x="1479" y="268"/>
                    <a:pt x="2180" y="430"/>
                  </a:cubicBezTo>
                  <a:lnTo>
                    <a:pt x="2198" y="380"/>
                  </a:lnTo>
                  <a:cubicBezTo>
                    <a:pt x="1488" y="212"/>
                    <a:pt x="749" y="73"/>
                    <a:pt x="0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96;p36">
              <a:extLst>
                <a:ext uri="{FF2B5EF4-FFF2-40B4-BE49-F238E27FC236}">
                  <a16:creationId xmlns:a16="http://schemas.microsoft.com/office/drawing/2014/main" id="{87C76637-ECC6-D17F-36BB-1BFB546EB0D4}"/>
                </a:ext>
              </a:extLst>
            </p:cNvPr>
            <p:cNvSpPr/>
            <p:nvPr/>
          </p:nvSpPr>
          <p:spPr>
            <a:xfrm>
              <a:off x="1142047" y="1085160"/>
              <a:ext cx="38299" cy="7632"/>
            </a:xfrm>
            <a:custGeom>
              <a:avLst/>
              <a:gdLst/>
              <a:ahLst/>
              <a:cxnLst/>
              <a:rect l="l" t="t" r="r" b="b"/>
              <a:pathLst>
                <a:path w="1114" h="222" extrusionOk="0">
                  <a:moveTo>
                    <a:pt x="1113" y="1"/>
                  </a:moveTo>
                  <a:cubicBezTo>
                    <a:pt x="741" y="27"/>
                    <a:pt x="367" y="83"/>
                    <a:pt x="1" y="163"/>
                  </a:cubicBezTo>
                  <a:lnTo>
                    <a:pt x="6" y="222"/>
                  </a:lnTo>
                  <a:cubicBezTo>
                    <a:pt x="364" y="140"/>
                    <a:pt x="726" y="88"/>
                    <a:pt x="1092" y="59"/>
                  </a:cubicBezTo>
                  <a:lnTo>
                    <a:pt x="1113" y="1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97;p36">
              <a:extLst>
                <a:ext uri="{FF2B5EF4-FFF2-40B4-BE49-F238E27FC236}">
                  <a16:creationId xmlns:a16="http://schemas.microsoft.com/office/drawing/2014/main" id="{8BAD954B-91A9-8FDA-99AD-1F2E9B1A57A0}"/>
                </a:ext>
              </a:extLst>
            </p:cNvPr>
            <p:cNvSpPr/>
            <p:nvPr/>
          </p:nvSpPr>
          <p:spPr>
            <a:xfrm>
              <a:off x="1139675" y="1054527"/>
              <a:ext cx="48098" cy="10967"/>
            </a:xfrm>
            <a:custGeom>
              <a:avLst/>
              <a:gdLst/>
              <a:ahLst/>
              <a:cxnLst/>
              <a:rect l="l" t="t" r="r" b="b"/>
              <a:pathLst>
                <a:path w="1399" h="319" extrusionOk="0">
                  <a:moveTo>
                    <a:pt x="1" y="1"/>
                  </a:moveTo>
                  <a:lnTo>
                    <a:pt x="3" y="57"/>
                  </a:lnTo>
                  <a:cubicBezTo>
                    <a:pt x="468" y="106"/>
                    <a:pt x="932" y="193"/>
                    <a:pt x="1381" y="318"/>
                  </a:cubicBezTo>
                  <a:lnTo>
                    <a:pt x="1399" y="263"/>
                  </a:lnTo>
                  <a:cubicBezTo>
                    <a:pt x="941" y="138"/>
                    <a:pt x="473" y="49"/>
                    <a:pt x="1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98;p36">
              <a:extLst>
                <a:ext uri="{FF2B5EF4-FFF2-40B4-BE49-F238E27FC236}">
                  <a16:creationId xmlns:a16="http://schemas.microsoft.com/office/drawing/2014/main" id="{88FEAC0C-FEB7-92E4-ADA0-73CB0F351310}"/>
                </a:ext>
              </a:extLst>
            </p:cNvPr>
            <p:cNvSpPr/>
            <p:nvPr/>
          </p:nvSpPr>
          <p:spPr>
            <a:xfrm>
              <a:off x="1133693" y="958436"/>
              <a:ext cx="90626" cy="9730"/>
            </a:xfrm>
            <a:custGeom>
              <a:avLst/>
              <a:gdLst/>
              <a:ahLst/>
              <a:cxnLst/>
              <a:rect l="l" t="t" r="r" b="b"/>
              <a:pathLst>
                <a:path w="2636" h="283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1760" y="30"/>
                    <a:pt x="874" y="95"/>
                    <a:pt x="0" y="228"/>
                  </a:cubicBezTo>
                  <a:lnTo>
                    <a:pt x="5" y="283"/>
                  </a:lnTo>
                  <a:cubicBezTo>
                    <a:pt x="871" y="152"/>
                    <a:pt x="1748" y="87"/>
                    <a:pt x="2617" y="57"/>
                  </a:cubicBezTo>
                  <a:lnTo>
                    <a:pt x="2636" y="0"/>
                  </a:ln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799;p36">
              <a:extLst>
                <a:ext uri="{FF2B5EF4-FFF2-40B4-BE49-F238E27FC236}">
                  <a16:creationId xmlns:a16="http://schemas.microsoft.com/office/drawing/2014/main" id="{0C2484C5-7605-9605-C927-1C3E84EC3B05}"/>
                </a:ext>
              </a:extLst>
            </p:cNvPr>
            <p:cNvSpPr/>
            <p:nvPr/>
          </p:nvSpPr>
          <p:spPr>
            <a:xfrm>
              <a:off x="1131424" y="931894"/>
              <a:ext cx="100458" cy="6910"/>
            </a:xfrm>
            <a:custGeom>
              <a:avLst/>
              <a:gdLst/>
              <a:ahLst/>
              <a:cxnLst/>
              <a:rect l="l" t="t" r="r" b="b"/>
              <a:pathLst>
                <a:path w="2922" h="201" extrusionOk="0">
                  <a:moveTo>
                    <a:pt x="0" y="1"/>
                  </a:moveTo>
                  <a:lnTo>
                    <a:pt x="1" y="12"/>
                  </a:lnTo>
                  <a:lnTo>
                    <a:pt x="2" y="54"/>
                  </a:lnTo>
                  <a:cubicBezTo>
                    <a:pt x="956" y="83"/>
                    <a:pt x="1933" y="117"/>
                    <a:pt x="2900" y="201"/>
                  </a:cubicBezTo>
                  <a:lnTo>
                    <a:pt x="2921" y="146"/>
                  </a:lnTo>
                  <a:cubicBezTo>
                    <a:pt x="1965" y="62"/>
                    <a:pt x="998" y="31"/>
                    <a:pt x="57" y="3"/>
                  </a:cubicBezTo>
                  <a:cubicBezTo>
                    <a:pt x="38" y="3"/>
                    <a:pt x="18" y="2"/>
                    <a:pt x="0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00;p36">
              <a:extLst>
                <a:ext uri="{FF2B5EF4-FFF2-40B4-BE49-F238E27FC236}">
                  <a16:creationId xmlns:a16="http://schemas.microsoft.com/office/drawing/2014/main" id="{8D1E8AA6-FA89-EA63-B482-9C99B39968BA}"/>
                </a:ext>
              </a:extLst>
            </p:cNvPr>
            <p:cNvSpPr/>
            <p:nvPr/>
          </p:nvSpPr>
          <p:spPr>
            <a:xfrm>
              <a:off x="1124204" y="819954"/>
              <a:ext cx="68691" cy="11964"/>
            </a:xfrm>
            <a:custGeom>
              <a:avLst/>
              <a:gdLst/>
              <a:ahLst/>
              <a:cxnLst/>
              <a:rect l="l" t="t" r="r" b="b"/>
              <a:pathLst>
                <a:path w="1998" h="348" extrusionOk="0">
                  <a:moveTo>
                    <a:pt x="967" y="1"/>
                  </a:moveTo>
                  <a:cubicBezTo>
                    <a:pt x="708" y="1"/>
                    <a:pt x="457" y="24"/>
                    <a:pt x="215" y="71"/>
                  </a:cubicBezTo>
                  <a:cubicBezTo>
                    <a:pt x="142" y="84"/>
                    <a:pt x="69" y="102"/>
                    <a:pt x="0" y="119"/>
                  </a:cubicBezTo>
                  <a:lnTo>
                    <a:pt x="16" y="347"/>
                  </a:lnTo>
                  <a:cubicBezTo>
                    <a:pt x="95" y="321"/>
                    <a:pt x="177" y="305"/>
                    <a:pt x="257" y="289"/>
                  </a:cubicBezTo>
                  <a:cubicBezTo>
                    <a:pt x="485" y="244"/>
                    <a:pt x="723" y="221"/>
                    <a:pt x="968" y="221"/>
                  </a:cubicBezTo>
                  <a:cubicBezTo>
                    <a:pt x="1254" y="221"/>
                    <a:pt x="1551" y="252"/>
                    <a:pt x="1857" y="313"/>
                  </a:cubicBezTo>
                  <a:cubicBezTo>
                    <a:pt x="1864" y="315"/>
                    <a:pt x="1870" y="315"/>
                    <a:pt x="1877" y="315"/>
                  </a:cubicBezTo>
                  <a:cubicBezTo>
                    <a:pt x="1929" y="315"/>
                    <a:pt x="1975" y="279"/>
                    <a:pt x="1986" y="225"/>
                  </a:cubicBezTo>
                  <a:cubicBezTo>
                    <a:pt x="1998" y="166"/>
                    <a:pt x="1960" y="107"/>
                    <a:pt x="1900" y="96"/>
                  </a:cubicBezTo>
                  <a:cubicBezTo>
                    <a:pt x="1580" y="32"/>
                    <a:pt x="1268" y="1"/>
                    <a:pt x="967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01;p36">
              <a:extLst>
                <a:ext uri="{FF2B5EF4-FFF2-40B4-BE49-F238E27FC236}">
                  <a16:creationId xmlns:a16="http://schemas.microsoft.com/office/drawing/2014/main" id="{D4656B5C-8B3C-7F7C-22A0-F681C5C1236B}"/>
                </a:ext>
              </a:extLst>
            </p:cNvPr>
            <p:cNvSpPr/>
            <p:nvPr/>
          </p:nvSpPr>
          <p:spPr>
            <a:xfrm>
              <a:off x="1127470" y="869254"/>
              <a:ext cx="54252" cy="11311"/>
            </a:xfrm>
            <a:custGeom>
              <a:avLst/>
              <a:gdLst/>
              <a:ahLst/>
              <a:cxnLst/>
              <a:rect l="l" t="t" r="r" b="b"/>
              <a:pathLst>
                <a:path w="1578" h="329" extrusionOk="0">
                  <a:moveTo>
                    <a:pt x="901" y="0"/>
                  </a:moveTo>
                  <a:cubicBezTo>
                    <a:pt x="598" y="0"/>
                    <a:pt x="295" y="35"/>
                    <a:pt x="0" y="104"/>
                  </a:cubicBezTo>
                  <a:lnTo>
                    <a:pt x="15" y="328"/>
                  </a:lnTo>
                  <a:cubicBezTo>
                    <a:pt x="305" y="257"/>
                    <a:pt x="603" y="221"/>
                    <a:pt x="901" y="221"/>
                  </a:cubicBezTo>
                  <a:cubicBezTo>
                    <a:pt x="1083" y="221"/>
                    <a:pt x="1264" y="235"/>
                    <a:pt x="1443" y="262"/>
                  </a:cubicBezTo>
                  <a:cubicBezTo>
                    <a:pt x="1449" y="263"/>
                    <a:pt x="1455" y="264"/>
                    <a:pt x="1461" y="264"/>
                  </a:cubicBezTo>
                  <a:cubicBezTo>
                    <a:pt x="1513" y="264"/>
                    <a:pt x="1559" y="225"/>
                    <a:pt x="1567" y="169"/>
                  </a:cubicBezTo>
                  <a:cubicBezTo>
                    <a:pt x="1577" y="110"/>
                    <a:pt x="1535" y="53"/>
                    <a:pt x="1476" y="43"/>
                  </a:cubicBezTo>
                  <a:cubicBezTo>
                    <a:pt x="1286" y="14"/>
                    <a:pt x="1093" y="0"/>
                    <a:pt x="901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02;p36">
              <a:extLst>
                <a:ext uri="{FF2B5EF4-FFF2-40B4-BE49-F238E27FC236}">
                  <a16:creationId xmlns:a16="http://schemas.microsoft.com/office/drawing/2014/main" id="{DEF15AF6-C616-9AFD-D4B4-276B71F2293E}"/>
                </a:ext>
              </a:extLst>
            </p:cNvPr>
            <p:cNvSpPr/>
            <p:nvPr/>
          </p:nvSpPr>
          <p:spPr>
            <a:xfrm>
              <a:off x="1130908" y="922130"/>
              <a:ext cx="48441" cy="10176"/>
            </a:xfrm>
            <a:custGeom>
              <a:avLst/>
              <a:gdLst/>
              <a:ahLst/>
              <a:cxnLst/>
              <a:rect l="l" t="t" r="r" b="b"/>
              <a:pathLst>
                <a:path w="1409" h="296" extrusionOk="0">
                  <a:moveTo>
                    <a:pt x="736" y="0"/>
                  </a:moveTo>
                  <a:cubicBezTo>
                    <a:pt x="489" y="0"/>
                    <a:pt x="242" y="25"/>
                    <a:pt x="1" y="75"/>
                  </a:cubicBezTo>
                  <a:lnTo>
                    <a:pt x="15" y="285"/>
                  </a:lnTo>
                  <a:lnTo>
                    <a:pt x="16" y="296"/>
                  </a:lnTo>
                  <a:cubicBezTo>
                    <a:pt x="35" y="293"/>
                    <a:pt x="53" y="289"/>
                    <a:pt x="72" y="287"/>
                  </a:cubicBezTo>
                  <a:cubicBezTo>
                    <a:pt x="293" y="244"/>
                    <a:pt x="518" y="222"/>
                    <a:pt x="742" y="222"/>
                  </a:cubicBezTo>
                  <a:cubicBezTo>
                    <a:pt x="920" y="222"/>
                    <a:pt x="1097" y="236"/>
                    <a:pt x="1271" y="263"/>
                  </a:cubicBezTo>
                  <a:cubicBezTo>
                    <a:pt x="1277" y="265"/>
                    <a:pt x="1284" y="265"/>
                    <a:pt x="1291" y="265"/>
                  </a:cubicBezTo>
                  <a:cubicBezTo>
                    <a:pt x="1344" y="265"/>
                    <a:pt x="1389" y="228"/>
                    <a:pt x="1397" y="174"/>
                  </a:cubicBezTo>
                  <a:cubicBezTo>
                    <a:pt x="1408" y="113"/>
                    <a:pt x="1369" y="58"/>
                    <a:pt x="1307" y="47"/>
                  </a:cubicBezTo>
                  <a:cubicBezTo>
                    <a:pt x="1119" y="15"/>
                    <a:pt x="928" y="0"/>
                    <a:pt x="736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03;p36">
              <a:extLst>
                <a:ext uri="{FF2B5EF4-FFF2-40B4-BE49-F238E27FC236}">
                  <a16:creationId xmlns:a16="http://schemas.microsoft.com/office/drawing/2014/main" id="{AFDACD96-DD4F-AA8F-CC7C-5A704B84C44B}"/>
                </a:ext>
              </a:extLst>
            </p:cNvPr>
            <p:cNvSpPr/>
            <p:nvPr/>
          </p:nvSpPr>
          <p:spPr>
            <a:xfrm>
              <a:off x="1054791" y="788324"/>
              <a:ext cx="317706" cy="215047"/>
            </a:xfrm>
            <a:custGeom>
              <a:avLst/>
              <a:gdLst/>
              <a:ahLst/>
              <a:cxnLst/>
              <a:rect l="l" t="t" r="r" b="b"/>
              <a:pathLst>
                <a:path w="9241" h="6255" extrusionOk="0">
                  <a:moveTo>
                    <a:pt x="7448" y="1"/>
                  </a:moveTo>
                  <a:cubicBezTo>
                    <a:pt x="7175" y="1"/>
                    <a:pt x="6895" y="45"/>
                    <a:pt x="6629" y="106"/>
                  </a:cubicBezTo>
                  <a:cubicBezTo>
                    <a:pt x="5919" y="266"/>
                    <a:pt x="5151" y="474"/>
                    <a:pt x="4408" y="474"/>
                  </a:cubicBezTo>
                  <a:cubicBezTo>
                    <a:pt x="4286" y="474"/>
                    <a:pt x="4165" y="469"/>
                    <a:pt x="4046" y="457"/>
                  </a:cubicBezTo>
                  <a:cubicBezTo>
                    <a:pt x="3414" y="392"/>
                    <a:pt x="2774" y="136"/>
                    <a:pt x="2133" y="136"/>
                  </a:cubicBezTo>
                  <a:cubicBezTo>
                    <a:pt x="1947" y="136"/>
                    <a:pt x="1760" y="157"/>
                    <a:pt x="1574" y="212"/>
                  </a:cubicBezTo>
                  <a:cubicBezTo>
                    <a:pt x="754" y="453"/>
                    <a:pt x="238" y="1313"/>
                    <a:pt x="136" y="2162"/>
                  </a:cubicBezTo>
                  <a:cubicBezTo>
                    <a:pt x="0" y="3286"/>
                    <a:pt x="481" y="4464"/>
                    <a:pt x="1363" y="5172"/>
                  </a:cubicBezTo>
                  <a:cubicBezTo>
                    <a:pt x="2006" y="5687"/>
                    <a:pt x="2815" y="5947"/>
                    <a:pt x="3622" y="6108"/>
                  </a:cubicBezTo>
                  <a:cubicBezTo>
                    <a:pt x="4051" y="6193"/>
                    <a:pt x="4489" y="6254"/>
                    <a:pt x="4925" y="6254"/>
                  </a:cubicBezTo>
                  <a:cubicBezTo>
                    <a:pt x="5056" y="6254"/>
                    <a:pt x="5186" y="6249"/>
                    <a:pt x="5317" y="6237"/>
                  </a:cubicBezTo>
                  <a:cubicBezTo>
                    <a:pt x="7166" y="6067"/>
                    <a:pt x="8747" y="4512"/>
                    <a:pt x="9121" y="2693"/>
                  </a:cubicBezTo>
                  <a:cubicBezTo>
                    <a:pt x="9216" y="2227"/>
                    <a:pt x="9240" y="1738"/>
                    <a:pt x="9113" y="1279"/>
                  </a:cubicBezTo>
                  <a:cubicBezTo>
                    <a:pt x="8985" y="821"/>
                    <a:pt x="8691" y="396"/>
                    <a:pt x="8268" y="179"/>
                  </a:cubicBezTo>
                  <a:cubicBezTo>
                    <a:pt x="8014" y="49"/>
                    <a:pt x="7734" y="1"/>
                    <a:pt x="74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04;p36">
              <a:extLst>
                <a:ext uri="{FF2B5EF4-FFF2-40B4-BE49-F238E27FC236}">
                  <a16:creationId xmlns:a16="http://schemas.microsoft.com/office/drawing/2014/main" id="{80E748EF-742F-471E-767D-B7EA4409BE85}"/>
                </a:ext>
              </a:extLst>
            </p:cNvPr>
            <p:cNvSpPr/>
            <p:nvPr/>
          </p:nvSpPr>
          <p:spPr>
            <a:xfrm>
              <a:off x="1054791" y="788324"/>
              <a:ext cx="317706" cy="215047"/>
            </a:xfrm>
            <a:custGeom>
              <a:avLst/>
              <a:gdLst/>
              <a:ahLst/>
              <a:cxnLst/>
              <a:rect l="l" t="t" r="r" b="b"/>
              <a:pathLst>
                <a:path w="9241" h="6255" extrusionOk="0">
                  <a:moveTo>
                    <a:pt x="7448" y="1"/>
                  </a:moveTo>
                  <a:cubicBezTo>
                    <a:pt x="7175" y="1"/>
                    <a:pt x="6895" y="45"/>
                    <a:pt x="6629" y="106"/>
                  </a:cubicBezTo>
                  <a:cubicBezTo>
                    <a:pt x="5919" y="266"/>
                    <a:pt x="5151" y="474"/>
                    <a:pt x="4408" y="474"/>
                  </a:cubicBezTo>
                  <a:cubicBezTo>
                    <a:pt x="4286" y="474"/>
                    <a:pt x="4165" y="469"/>
                    <a:pt x="4046" y="457"/>
                  </a:cubicBezTo>
                  <a:cubicBezTo>
                    <a:pt x="3414" y="392"/>
                    <a:pt x="2774" y="136"/>
                    <a:pt x="2133" y="136"/>
                  </a:cubicBezTo>
                  <a:cubicBezTo>
                    <a:pt x="1947" y="136"/>
                    <a:pt x="1760" y="157"/>
                    <a:pt x="1574" y="212"/>
                  </a:cubicBezTo>
                  <a:cubicBezTo>
                    <a:pt x="754" y="453"/>
                    <a:pt x="238" y="1313"/>
                    <a:pt x="136" y="2162"/>
                  </a:cubicBezTo>
                  <a:cubicBezTo>
                    <a:pt x="0" y="3286"/>
                    <a:pt x="481" y="4464"/>
                    <a:pt x="1363" y="5172"/>
                  </a:cubicBezTo>
                  <a:cubicBezTo>
                    <a:pt x="2006" y="5687"/>
                    <a:pt x="2815" y="5947"/>
                    <a:pt x="3622" y="6108"/>
                  </a:cubicBezTo>
                  <a:cubicBezTo>
                    <a:pt x="4051" y="6193"/>
                    <a:pt x="4489" y="6254"/>
                    <a:pt x="4925" y="6254"/>
                  </a:cubicBezTo>
                  <a:cubicBezTo>
                    <a:pt x="5056" y="6254"/>
                    <a:pt x="5186" y="6249"/>
                    <a:pt x="5317" y="6237"/>
                  </a:cubicBezTo>
                  <a:cubicBezTo>
                    <a:pt x="7166" y="6067"/>
                    <a:pt x="8747" y="4512"/>
                    <a:pt x="9121" y="2693"/>
                  </a:cubicBezTo>
                  <a:cubicBezTo>
                    <a:pt x="9216" y="2227"/>
                    <a:pt x="9240" y="1738"/>
                    <a:pt x="9113" y="1279"/>
                  </a:cubicBezTo>
                  <a:cubicBezTo>
                    <a:pt x="8985" y="821"/>
                    <a:pt x="8691" y="396"/>
                    <a:pt x="8268" y="179"/>
                  </a:cubicBezTo>
                  <a:cubicBezTo>
                    <a:pt x="8014" y="49"/>
                    <a:pt x="7734" y="1"/>
                    <a:pt x="7448" y="1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05;p36">
              <a:extLst>
                <a:ext uri="{FF2B5EF4-FFF2-40B4-BE49-F238E27FC236}">
                  <a16:creationId xmlns:a16="http://schemas.microsoft.com/office/drawing/2014/main" id="{FE140AFA-FE72-8CE0-7FD3-C5D4E81B1FA3}"/>
                </a:ext>
              </a:extLst>
            </p:cNvPr>
            <p:cNvSpPr/>
            <p:nvPr/>
          </p:nvSpPr>
          <p:spPr>
            <a:xfrm>
              <a:off x="1138231" y="772303"/>
              <a:ext cx="155948" cy="76324"/>
            </a:xfrm>
            <a:custGeom>
              <a:avLst/>
              <a:gdLst/>
              <a:ahLst/>
              <a:cxnLst/>
              <a:rect l="l" t="t" r="r" b="b"/>
              <a:pathLst>
                <a:path w="4536" h="2220" extrusionOk="0">
                  <a:moveTo>
                    <a:pt x="4022" y="1"/>
                  </a:moveTo>
                  <a:cubicBezTo>
                    <a:pt x="3428" y="1"/>
                    <a:pt x="2821" y="283"/>
                    <a:pt x="2398" y="701"/>
                  </a:cubicBezTo>
                  <a:cubicBezTo>
                    <a:pt x="1954" y="261"/>
                    <a:pt x="1329" y="19"/>
                    <a:pt x="705" y="19"/>
                  </a:cubicBezTo>
                  <a:cubicBezTo>
                    <a:pt x="466" y="19"/>
                    <a:pt x="228" y="54"/>
                    <a:pt x="0" y="128"/>
                  </a:cubicBezTo>
                  <a:cubicBezTo>
                    <a:pt x="271" y="612"/>
                    <a:pt x="674" y="978"/>
                    <a:pt x="1211" y="1124"/>
                  </a:cubicBezTo>
                  <a:cubicBezTo>
                    <a:pt x="807" y="1329"/>
                    <a:pt x="467" y="1712"/>
                    <a:pt x="350" y="2149"/>
                  </a:cubicBezTo>
                  <a:cubicBezTo>
                    <a:pt x="503" y="2197"/>
                    <a:pt x="666" y="2220"/>
                    <a:pt x="831" y="2220"/>
                  </a:cubicBezTo>
                  <a:cubicBezTo>
                    <a:pt x="1397" y="2220"/>
                    <a:pt x="1998" y="1956"/>
                    <a:pt x="2371" y="1555"/>
                  </a:cubicBezTo>
                  <a:cubicBezTo>
                    <a:pt x="2687" y="1942"/>
                    <a:pt x="3196" y="2148"/>
                    <a:pt x="3702" y="2148"/>
                  </a:cubicBezTo>
                  <a:cubicBezTo>
                    <a:pt x="3925" y="2148"/>
                    <a:pt x="4148" y="2107"/>
                    <a:pt x="4353" y="2025"/>
                  </a:cubicBezTo>
                  <a:cubicBezTo>
                    <a:pt x="4241" y="1829"/>
                    <a:pt x="4130" y="1622"/>
                    <a:pt x="3986" y="1449"/>
                  </a:cubicBezTo>
                  <a:cubicBezTo>
                    <a:pt x="3838" y="1272"/>
                    <a:pt x="3650" y="1086"/>
                    <a:pt x="3423" y="1086"/>
                  </a:cubicBezTo>
                  <a:cubicBezTo>
                    <a:pt x="3412" y="1086"/>
                    <a:pt x="3401" y="1086"/>
                    <a:pt x="3390" y="1087"/>
                  </a:cubicBezTo>
                  <a:cubicBezTo>
                    <a:pt x="3867" y="885"/>
                    <a:pt x="4277" y="525"/>
                    <a:pt x="4535" y="78"/>
                  </a:cubicBezTo>
                  <a:cubicBezTo>
                    <a:pt x="4368" y="25"/>
                    <a:pt x="4196" y="1"/>
                    <a:pt x="4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06;p36">
              <a:extLst>
                <a:ext uri="{FF2B5EF4-FFF2-40B4-BE49-F238E27FC236}">
                  <a16:creationId xmlns:a16="http://schemas.microsoft.com/office/drawing/2014/main" id="{F2C28924-19A0-16CB-CE23-233EE496DD73}"/>
                </a:ext>
              </a:extLst>
            </p:cNvPr>
            <p:cNvSpPr/>
            <p:nvPr/>
          </p:nvSpPr>
          <p:spPr>
            <a:xfrm>
              <a:off x="1313946" y="814934"/>
              <a:ext cx="39399" cy="52670"/>
            </a:xfrm>
            <a:custGeom>
              <a:avLst/>
              <a:gdLst/>
              <a:ahLst/>
              <a:cxnLst/>
              <a:rect l="l" t="t" r="r" b="b"/>
              <a:pathLst>
                <a:path w="1146" h="1532" extrusionOk="0">
                  <a:moveTo>
                    <a:pt x="513" y="1"/>
                  </a:moveTo>
                  <a:cubicBezTo>
                    <a:pt x="264" y="1"/>
                    <a:pt x="79" y="261"/>
                    <a:pt x="44" y="499"/>
                  </a:cubicBezTo>
                  <a:cubicBezTo>
                    <a:pt x="1" y="797"/>
                    <a:pt x="93" y="1113"/>
                    <a:pt x="289" y="1343"/>
                  </a:cubicBezTo>
                  <a:cubicBezTo>
                    <a:pt x="356" y="1420"/>
                    <a:pt x="437" y="1489"/>
                    <a:pt x="535" y="1518"/>
                  </a:cubicBezTo>
                  <a:cubicBezTo>
                    <a:pt x="568" y="1527"/>
                    <a:pt x="601" y="1532"/>
                    <a:pt x="634" y="1532"/>
                  </a:cubicBezTo>
                  <a:cubicBezTo>
                    <a:pt x="782" y="1532"/>
                    <a:pt x="930" y="1443"/>
                    <a:pt x="1015" y="1318"/>
                  </a:cubicBezTo>
                  <a:cubicBezTo>
                    <a:pt x="1120" y="1166"/>
                    <a:pt x="1146" y="971"/>
                    <a:pt x="1137" y="786"/>
                  </a:cubicBezTo>
                  <a:cubicBezTo>
                    <a:pt x="1121" y="499"/>
                    <a:pt x="935" y="126"/>
                    <a:pt x="641" y="24"/>
                  </a:cubicBezTo>
                  <a:cubicBezTo>
                    <a:pt x="597" y="8"/>
                    <a:pt x="554" y="1"/>
                    <a:pt x="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07;p36">
              <a:extLst>
                <a:ext uri="{FF2B5EF4-FFF2-40B4-BE49-F238E27FC236}">
                  <a16:creationId xmlns:a16="http://schemas.microsoft.com/office/drawing/2014/main" id="{D16C02AD-CE5D-EDBC-FCEA-8D9CC2617DD2}"/>
                </a:ext>
              </a:extLst>
            </p:cNvPr>
            <p:cNvSpPr/>
            <p:nvPr/>
          </p:nvSpPr>
          <p:spPr>
            <a:xfrm>
              <a:off x="1312812" y="880393"/>
              <a:ext cx="38643" cy="36168"/>
            </a:xfrm>
            <a:custGeom>
              <a:avLst/>
              <a:gdLst/>
              <a:ahLst/>
              <a:cxnLst/>
              <a:rect l="l" t="t" r="r" b="b"/>
              <a:pathLst>
                <a:path w="1124" h="1052" extrusionOk="0">
                  <a:moveTo>
                    <a:pt x="632" y="1"/>
                  </a:moveTo>
                  <a:cubicBezTo>
                    <a:pt x="240" y="1"/>
                    <a:pt x="0" y="507"/>
                    <a:pt x="215" y="832"/>
                  </a:cubicBezTo>
                  <a:cubicBezTo>
                    <a:pt x="282" y="935"/>
                    <a:pt x="389" y="1015"/>
                    <a:pt x="510" y="1042"/>
                  </a:cubicBezTo>
                  <a:cubicBezTo>
                    <a:pt x="540" y="1048"/>
                    <a:pt x="570" y="1051"/>
                    <a:pt x="601" y="1051"/>
                  </a:cubicBezTo>
                  <a:cubicBezTo>
                    <a:pt x="694" y="1051"/>
                    <a:pt x="788" y="1021"/>
                    <a:pt x="860" y="961"/>
                  </a:cubicBezTo>
                  <a:cubicBezTo>
                    <a:pt x="1124" y="742"/>
                    <a:pt x="1118" y="82"/>
                    <a:pt x="719" y="9"/>
                  </a:cubicBezTo>
                  <a:cubicBezTo>
                    <a:pt x="689" y="3"/>
                    <a:pt x="661" y="1"/>
                    <a:pt x="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08;p36">
              <a:extLst>
                <a:ext uri="{FF2B5EF4-FFF2-40B4-BE49-F238E27FC236}">
                  <a16:creationId xmlns:a16="http://schemas.microsoft.com/office/drawing/2014/main" id="{32175B26-6937-C0A3-447F-8BF35A929D6E}"/>
                </a:ext>
              </a:extLst>
            </p:cNvPr>
            <p:cNvSpPr/>
            <p:nvPr/>
          </p:nvSpPr>
          <p:spPr>
            <a:xfrm>
              <a:off x="658494" y="783133"/>
              <a:ext cx="317740" cy="215047"/>
            </a:xfrm>
            <a:custGeom>
              <a:avLst/>
              <a:gdLst/>
              <a:ahLst/>
              <a:cxnLst/>
              <a:rect l="l" t="t" r="r" b="b"/>
              <a:pathLst>
                <a:path w="9242" h="6255" extrusionOk="0">
                  <a:moveTo>
                    <a:pt x="7449" y="1"/>
                  </a:moveTo>
                  <a:cubicBezTo>
                    <a:pt x="7175" y="1"/>
                    <a:pt x="6895" y="45"/>
                    <a:pt x="6629" y="106"/>
                  </a:cubicBezTo>
                  <a:cubicBezTo>
                    <a:pt x="5919" y="266"/>
                    <a:pt x="5151" y="474"/>
                    <a:pt x="4408" y="474"/>
                  </a:cubicBezTo>
                  <a:cubicBezTo>
                    <a:pt x="4287" y="474"/>
                    <a:pt x="4166" y="469"/>
                    <a:pt x="4047" y="457"/>
                  </a:cubicBezTo>
                  <a:cubicBezTo>
                    <a:pt x="3414" y="393"/>
                    <a:pt x="2774" y="136"/>
                    <a:pt x="2135" y="136"/>
                  </a:cubicBezTo>
                  <a:cubicBezTo>
                    <a:pt x="1948" y="136"/>
                    <a:pt x="1762" y="158"/>
                    <a:pt x="1575" y="213"/>
                  </a:cubicBezTo>
                  <a:cubicBezTo>
                    <a:pt x="754" y="453"/>
                    <a:pt x="239" y="1314"/>
                    <a:pt x="137" y="2164"/>
                  </a:cubicBezTo>
                  <a:cubicBezTo>
                    <a:pt x="0" y="3286"/>
                    <a:pt x="481" y="4465"/>
                    <a:pt x="1364" y="5173"/>
                  </a:cubicBezTo>
                  <a:cubicBezTo>
                    <a:pt x="2006" y="5687"/>
                    <a:pt x="2816" y="5947"/>
                    <a:pt x="3623" y="6108"/>
                  </a:cubicBezTo>
                  <a:cubicBezTo>
                    <a:pt x="4050" y="6194"/>
                    <a:pt x="4485" y="6255"/>
                    <a:pt x="4921" y="6255"/>
                  </a:cubicBezTo>
                  <a:cubicBezTo>
                    <a:pt x="5053" y="6255"/>
                    <a:pt x="5186" y="6249"/>
                    <a:pt x="5318" y="6237"/>
                  </a:cubicBezTo>
                  <a:cubicBezTo>
                    <a:pt x="7166" y="6067"/>
                    <a:pt x="8748" y="4512"/>
                    <a:pt x="9121" y="2693"/>
                  </a:cubicBezTo>
                  <a:cubicBezTo>
                    <a:pt x="9216" y="2227"/>
                    <a:pt x="9241" y="1738"/>
                    <a:pt x="9113" y="1279"/>
                  </a:cubicBezTo>
                  <a:cubicBezTo>
                    <a:pt x="8985" y="821"/>
                    <a:pt x="8691" y="396"/>
                    <a:pt x="8269" y="179"/>
                  </a:cubicBezTo>
                  <a:cubicBezTo>
                    <a:pt x="8015" y="49"/>
                    <a:pt x="7735" y="1"/>
                    <a:pt x="74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809;p36">
              <a:extLst>
                <a:ext uri="{FF2B5EF4-FFF2-40B4-BE49-F238E27FC236}">
                  <a16:creationId xmlns:a16="http://schemas.microsoft.com/office/drawing/2014/main" id="{5457AA66-9B5C-83DB-22A9-633C4503E78D}"/>
                </a:ext>
              </a:extLst>
            </p:cNvPr>
            <p:cNvSpPr/>
            <p:nvPr/>
          </p:nvSpPr>
          <p:spPr>
            <a:xfrm>
              <a:off x="658494" y="783133"/>
              <a:ext cx="317740" cy="215047"/>
            </a:xfrm>
            <a:custGeom>
              <a:avLst/>
              <a:gdLst/>
              <a:ahLst/>
              <a:cxnLst/>
              <a:rect l="l" t="t" r="r" b="b"/>
              <a:pathLst>
                <a:path w="9242" h="6255" extrusionOk="0">
                  <a:moveTo>
                    <a:pt x="7449" y="1"/>
                  </a:moveTo>
                  <a:cubicBezTo>
                    <a:pt x="7175" y="1"/>
                    <a:pt x="6895" y="45"/>
                    <a:pt x="6629" y="106"/>
                  </a:cubicBezTo>
                  <a:cubicBezTo>
                    <a:pt x="5919" y="266"/>
                    <a:pt x="5151" y="474"/>
                    <a:pt x="4408" y="474"/>
                  </a:cubicBezTo>
                  <a:cubicBezTo>
                    <a:pt x="4287" y="474"/>
                    <a:pt x="4166" y="469"/>
                    <a:pt x="4047" y="457"/>
                  </a:cubicBezTo>
                  <a:cubicBezTo>
                    <a:pt x="3414" y="393"/>
                    <a:pt x="2774" y="136"/>
                    <a:pt x="2135" y="136"/>
                  </a:cubicBezTo>
                  <a:cubicBezTo>
                    <a:pt x="1948" y="136"/>
                    <a:pt x="1762" y="158"/>
                    <a:pt x="1575" y="213"/>
                  </a:cubicBezTo>
                  <a:cubicBezTo>
                    <a:pt x="754" y="453"/>
                    <a:pt x="239" y="1314"/>
                    <a:pt x="137" y="2164"/>
                  </a:cubicBezTo>
                  <a:cubicBezTo>
                    <a:pt x="0" y="3286"/>
                    <a:pt x="481" y="4465"/>
                    <a:pt x="1364" y="5173"/>
                  </a:cubicBezTo>
                  <a:cubicBezTo>
                    <a:pt x="2006" y="5687"/>
                    <a:pt x="2816" y="5947"/>
                    <a:pt x="3623" y="6108"/>
                  </a:cubicBezTo>
                  <a:cubicBezTo>
                    <a:pt x="4050" y="6194"/>
                    <a:pt x="4485" y="6255"/>
                    <a:pt x="4921" y="6255"/>
                  </a:cubicBezTo>
                  <a:cubicBezTo>
                    <a:pt x="5053" y="6255"/>
                    <a:pt x="5186" y="6249"/>
                    <a:pt x="5318" y="6237"/>
                  </a:cubicBezTo>
                  <a:cubicBezTo>
                    <a:pt x="7166" y="6067"/>
                    <a:pt x="8748" y="4512"/>
                    <a:pt x="9121" y="2693"/>
                  </a:cubicBezTo>
                  <a:cubicBezTo>
                    <a:pt x="9216" y="2227"/>
                    <a:pt x="9241" y="1738"/>
                    <a:pt x="9113" y="1279"/>
                  </a:cubicBezTo>
                  <a:cubicBezTo>
                    <a:pt x="8985" y="821"/>
                    <a:pt x="8691" y="396"/>
                    <a:pt x="8269" y="179"/>
                  </a:cubicBezTo>
                  <a:cubicBezTo>
                    <a:pt x="8015" y="49"/>
                    <a:pt x="7735" y="1"/>
                    <a:pt x="7449" y="1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810;p36">
              <a:extLst>
                <a:ext uri="{FF2B5EF4-FFF2-40B4-BE49-F238E27FC236}">
                  <a16:creationId xmlns:a16="http://schemas.microsoft.com/office/drawing/2014/main" id="{047AD3F7-17D7-642E-D51A-607FA9AAA189}"/>
                </a:ext>
              </a:extLst>
            </p:cNvPr>
            <p:cNvSpPr/>
            <p:nvPr/>
          </p:nvSpPr>
          <p:spPr>
            <a:xfrm>
              <a:off x="741934" y="767146"/>
              <a:ext cx="155948" cy="76324"/>
            </a:xfrm>
            <a:custGeom>
              <a:avLst/>
              <a:gdLst/>
              <a:ahLst/>
              <a:cxnLst/>
              <a:rect l="l" t="t" r="r" b="b"/>
              <a:pathLst>
                <a:path w="4536" h="2220" extrusionOk="0">
                  <a:moveTo>
                    <a:pt x="4022" y="0"/>
                  </a:moveTo>
                  <a:cubicBezTo>
                    <a:pt x="3429" y="0"/>
                    <a:pt x="2822" y="282"/>
                    <a:pt x="2399" y="700"/>
                  </a:cubicBezTo>
                  <a:cubicBezTo>
                    <a:pt x="1955" y="260"/>
                    <a:pt x="1328" y="18"/>
                    <a:pt x="704" y="18"/>
                  </a:cubicBezTo>
                  <a:cubicBezTo>
                    <a:pt x="466" y="18"/>
                    <a:pt x="228" y="54"/>
                    <a:pt x="0" y="127"/>
                  </a:cubicBezTo>
                  <a:cubicBezTo>
                    <a:pt x="271" y="611"/>
                    <a:pt x="675" y="979"/>
                    <a:pt x="1211" y="1123"/>
                  </a:cubicBezTo>
                  <a:cubicBezTo>
                    <a:pt x="807" y="1329"/>
                    <a:pt x="467" y="1711"/>
                    <a:pt x="350" y="2148"/>
                  </a:cubicBezTo>
                  <a:cubicBezTo>
                    <a:pt x="503" y="2196"/>
                    <a:pt x="666" y="2219"/>
                    <a:pt x="832" y="2219"/>
                  </a:cubicBezTo>
                  <a:cubicBezTo>
                    <a:pt x="1398" y="2219"/>
                    <a:pt x="1999" y="1956"/>
                    <a:pt x="2371" y="1554"/>
                  </a:cubicBezTo>
                  <a:cubicBezTo>
                    <a:pt x="2687" y="1942"/>
                    <a:pt x="3195" y="2147"/>
                    <a:pt x="3700" y="2147"/>
                  </a:cubicBezTo>
                  <a:cubicBezTo>
                    <a:pt x="3924" y="2147"/>
                    <a:pt x="4148" y="2107"/>
                    <a:pt x="4353" y="2024"/>
                  </a:cubicBezTo>
                  <a:cubicBezTo>
                    <a:pt x="4241" y="1828"/>
                    <a:pt x="4130" y="1621"/>
                    <a:pt x="3986" y="1448"/>
                  </a:cubicBezTo>
                  <a:cubicBezTo>
                    <a:pt x="3838" y="1271"/>
                    <a:pt x="3650" y="1085"/>
                    <a:pt x="3423" y="1085"/>
                  </a:cubicBezTo>
                  <a:cubicBezTo>
                    <a:pt x="3412" y="1085"/>
                    <a:pt x="3401" y="1085"/>
                    <a:pt x="3390" y="1086"/>
                  </a:cubicBezTo>
                  <a:cubicBezTo>
                    <a:pt x="3867" y="885"/>
                    <a:pt x="4277" y="524"/>
                    <a:pt x="4535" y="77"/>
                  </a:cubicBezTo>
                  <a:cubicBezTo>
                    <a:pt x="4368" y="24"/>
                    <a:pt x="4196" y="0"/>
                    <a:pt x="4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11;p36">
              <a:extLst>
                <a:ext uri="{FF2B5EF4-FFF2-40B4-BE49-F238E27FC236}">
                  <a16:creationId xmlns:a16="http://schemas.microsoft.com/office/drawing/2014/main" id="{C5331E98-D02E-5BDB-9001-F448E2D5ADD5}"/>
                </a:ext>
              </a:extLst>
            </p:cNvPr>
            <p:cNvSpPr/>
            <p:nvPr/>
          </p:nvSpPr>
          <p:spPr>
            <a:xfrm>
              <a:off x="917650" y="809777"/>
              <a:ext cx="39434" cy="52670"/>
            </a:xfrm>
            <a:custGeom>
              <a:avLst/>
              <a:gdLst/>
              <a:ahLst/>
              <a:cxnLst/>
              <a:rect l="l" t="t" r="r" b="b"/>
              <a:pathLst>
                <a:path w="1147" h="1532" extrusionOk="0">
                  <a:moveTo>
                    <a:pt x="514" y="0"/>
                  </a:moveTo>
                  <a:cubicBezTo>
                    <a:pt x="265" y="0"/>
                    <a:pt x="80" y="260"/>
                    <a:pt x="44" y="498"/>
                  </a:cubicBezTo>
                  <a:cubicBezTo>
                    <a:pt x="1" y="797"/>
                    <a:pt x="93" y="1113"/>
                    <a:pt x="290" y="1342"/>
                  </a:cubicBezTo>
                  <a:cubicBezTo>
                    <a:pt x="356" y="1419"/>
                    <a:pt x="438" y="1488"/>
                    <a:pt x="535" y="1517"/>
                  </a:cubicBezTo>
                  <a:cubicBezTo>
                    <a:pt x="568" y="1527"/>
                    <a:pt x="601" y="1531"/>
                    <a:pt x="634" y="1531"/>
                  </a:cubicBezTo>
                  <a:cubicBezTo>
                    <a:pt x="782" y="1531"/>
                    <a:pt x="930" y="1442"/>
                    <a:pt x="1016" y="1317"/>
                  </a:cubicBezTo>
                  <a:cubicBezTo>
                    <a:pt x="1120" y="1165"/>
                    <a:pt x="1147" y="971"/>
                    <a:pt x="1137" y="785"/>
                  </a:cubicBezTo>
                  <a:cubicBezTo>
                    <a:pt x="1121" y="498"/>
                    <a:pt x="936" y="125"/>
                    <a:pt x="641" y="23"/>
                  </a:cubicBezTo>
                  <a:cubicBezTo>
                    <a:pt x="597" y="7"/>
                    <a:pt x="555" y="0"/>
                    <a:pt x="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2;p36">
              <a:extLst>
                <a:ext uri="{FF2B5EF4-FFF2-40B4-BE49-F238E27FC236}">
                  <a16:creationId xmlns:a16="http://schemas.microsoft.com/office/drawing/2014/main" id="{21DFFAD4-961E-38CB-E62A-1C46F2BAA4D2}"/>
                </a:ext>
              </a:extLst>
            </p:cNvPr>
            <p:cNvSpPr/>
            <p:nvPr/>
          </p:nvSpPr>
          <p:spPr>
            <a:xfrm>
              <a:off x="916515" y="875236"/>
              <a:ext cx="38677" cy="36133"/>
            </a:xfrm>
            <a:custGeom>
              <a:avLst/>
              <a:gdLst/>
              <a:ahLst/>
              <a:cxnLst/>
              <a:rect l="l" t="t" r="r" b="b"/>
              <a:pathLst>
                <a:path w="1125" h="1051" extrusionOk="0">
                  <a:moveTo>
                    <a:pt x="632" y="1"/>
                  </a:moveTo>
                  <a:cubicBezTo>
                    <a:pt x="240" y="1"/>
                    <a:pt x="0" y="507"/>
                    <a:pt x="215" y="832"/>
                  </a:cubicBezTo>
                  <a:cubicBezTo>
                    <a:pt x="283" y="936"/>
                    <a:pt x="389" y="1014"/>
                    <a:pt x="510" y="1041"/>
                  </a:cubicBezTo>
                  <a:cubicBezTo>
                    <a:pt x="540" y="1047"/>
                    <a:pt x="571" y="1051"/>
                    <a:pt x="601" y="1051"/>
                  </a:cubicBezTo>
                  <a:cubicBezTo>
                    <a:pt x="695" y="1051"/>
                    <a:pt x="788" y="1020"/>
                    <a:pt x="860" y="961"/>
                  </a:cubicBezTo>
                  <a:cubicBezTo>
                    <a:pt x="1125" y="741"/>
                    <a:pt x="1119" y="83"/>
                    <a:pt x="719" y="9"/>
                  </a:cubicBezTo>
                  <a:cubicBezTo>
                    <a:pt x="689" y="3"/>
                    <a:pt x="660" y="1"/>
                    <a:pt x="632" y="1"/>
                  </a:cubicBezTo>
                  <a:close/>
                </a:path>
              </a:pathLst>
            </a:custGeom>
            <a:solidFill>
              <a:srgbClr val="FFE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13;p36">
              <a:extLst>
                <a:ext uri="{FF2B5EF4-FFF2-40B4-BE49-F238E27FC236}">
                  <a16:creationId xmlns:a16="http://schemas.microsoft.com/office/drawing/2014/main" id="{5548AD0C-96AC-B382-4FCE-64EDB2BF40D4}"/>
                </a:ext>
              </a:extLst>
            </p:cNvPr>
            <p:cNvSpPr/>
            <p:nvPr/>
          </p:nvSpPr>
          <p:spPr>
            <a:xfrm>
              <a:off x="855353" y="828480"/>
              <a:ext cx="317740" cy="215013"/>
            </a:xfrm>
            <a:custGeom>
              <a:avLst/>
              <a:gdLst/>
              <a:ahLst/>
              <a:cxnLst/>
              <a:rect l="l" t="t" r="r" b="b"/>
              <a:pathLst>
                <a:path w="9242" h="6254" extrusionOk="0">
                  <a:moveTo>
                    <a:pt x="7451" y="1"/>
                  </a:moveTo>
                  <a:cubicBezTo>
                    <a:pt x="7177" y="1"/>
                    <a:pt x="6897" y="45"/>
                    <a:pt x="6630" y="106"/>
                  </a:cubicBezTo>
                  <a:cubicBezTo>
                    <a:pt x="5920" y="265"/>
                    <a:pt x="5152" y="473"/>
                    <a:pt x="4409" y="473"/>
                  </a:cubicBezTo>
                  <a:cubicBezTo>
                    <a:pt x="4288" y="473"/>
                    <a:pt x="4167" y="468"/>
                    <a:pt x="4047" y="456"/>
                  </a:cubicBezTo>
                  <a:cubicBezTo>
                    <a:pt x="3415" y="392"/>
                    <a:pt x="2776" y="135"/>
                    <a:pt x="2136" y="135"/>
                  </a:cubicBezTo>
                  <a:cubicBezTo>
                    <a:pt x="1949" y="135"/>
                    <a:pt x="1762" y="157"/>
                    <a:pt x="1576" y="212"/>
                  </a:cubicBezTo>
                  <a:cubicBezTo>
                    <a:pt x="754" y="452"/>
                    <a:pt x="240" y="1313"/>
                    <a:pt x="137" y="2163"/>
                  </a:cubicBezTo>
                  <a:cubicBezTo>
                    <a:pt x="1" y="3286"/>
                    <a:pt x="482" y="4464"/>
                    <a:pt x="1365" y="5172"/>
                  </a:cubicBezTo>
                  <a:cubicBezTo>
                    <a:pt x="2007" y="5686"/>
                    <a:pt x="2817" y="5946"/>
                    <a:pt x="3624" y="6107"/>
                  </a:cubicBezTo>
                  <a:cubicBezTo>
                    <a:pt x="4051" y="6193"/>
                    <a:pt x="4487" y="6254"/>
                    <a:pt x="4922" y="6254"/>
                  </a:cubicBezTo>
                  <a:cubicBezTo>
                    <a:pt x="5054" y="6254"/>
                    <a:pt x="5186" y="6248"/>
                    <a:pt x="5318" y="6236"/>
                  </a:cubicBezTo>
                  <a:cubicBezTo>
                    <a:pt x="7167" y="6066"/>
                    <a:pt x="8749" y="4511"/>
                    <a:pt x="9122" y="2692"/>
                  </a:cubicBezTo>
                  <a:cubicBezTo>
                    <a:pt x="9217" y="2226"/>
                    <a:pt x="9242" y="1737"/>
                    <a:pt x="9114" y="1278"/>
                  </a:cubicBezTo>
                  <a:cubicBezTo>
                    <a:pt x="8987" y="820"/>
                    <a:pt x="8693" y="395"/>
                    <a:pt x="8269" y="178"/>
                  </a:cubicBezTo>
                  <a:cubicBezTo>
                    <a:pt x="8016" y="49"/>
                    <a:pt x="7736" y="1"/>
                    <a:pt x="7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14;p36">
              <a:extLst>
                <a:ext uri="{FF2B5EF4-FFF2-40B4-BE49-F238E27FC236}">
                  <a16:creationId xmlns:a16="http://schemas.microsoft.com/office/drawing/2014/main" id="{A927C384-1496-57AD-9D9D-0377D05A7389}"/>
                </a:ext>
              </a:extLst>
            </p:cNvPr>
            <p:cNvSpPr/>
            <p:nvPr/>
          </p:nvSpPr>
          <p:spPr>
            <a:xfrm>
              <a:off x="938793" y="812459"/>
              <a:ext cx="155948" cy="76324"/>
            </a:xfrm>
            <a:custGeom>
              <a:avLst/>
              <a:gdLst/>
              <a:ahLst/>
              <a:cxnLst/>
              <a:rect l="l" t="t" r="r" b="b"/>
              <a:pathLst>
                <a:path w="4536" h="2220" extrusionOk="0">
                  <a:moveTo>
                    <a:pt x="4022" y="0"/>
                  </a:moveTo>
                  <a:cubicBezTo>
                    <a:pt x="3430" y="0"/>
                    <a:pt x="2823" y="282"/>
                    <a:pt x="2400" y="700"/>
                  </a:cubicBezTo>
                  <a:cubicBezTo>
                    <a:pt x="1956" y="260"/>
                    <a:pt x="1329" y="18"/>
                    <a:pt x="705" y="18"/>
                  </a:cubicBezTo>
                  <a:cubicBezTo>
                    <a:pt x="466" y="18"/>
                    <a:pt x="228" y="54"/>
                    <a:pt x="1" y="127"/>
                  </a:cubicBezTo>
                  <a:cubicBezTo>
                    <a:pt x="272" y="611"/>
                    <a:pt x="676" y="979"/>
                    <a:pt x="1211" y="1123"/>
                  </a:cubicBezTo>
                  <a:cubicBezTo>
                    <a:pt x="809" y="1328"/>
                    <a:pt x="468" y="1712"/>
                    <a:pt x="351" y="2149"/>
                  </a:cubicBezTo>
                  <a:cubicBezTo>
                    <a:pt x="503" y="2197"/>
                    <a:pt x="666" y="2220"/>
                    <a:pt x="832" y="2220"/>
                  </a:cubicBezTo>
                  <a:cubicBezTo>
                    <a:pt x="1398" y="2220"/>
                    <a:pt x="2000" y="1956"/>
                    <a:pt x="2373" y="1554"/>
                  </a:cubicBezTo>
                  <a:cubicBezTo>
                    <a:pt x="2688" y="1942"/>
                    <a:pt x="3197" y="2147"/>
                    <a:pt x="3702" y="2147"/>
                  </a:cubicBezTo>
                  <a:cubicBezTo>
                    <a:pt x="3926" y="2147"/>
                    <a:pt x="4149" y="2107"/>
                    <a:pt x="4355" y="2024"/>
                  </a:cubicBezTo>
                  <a:cubicBezTo>
                    <a:pt x="4243" y="1828"/>
                    <a:pt x="4132" y="1621"/>
                    <a:pt x="3988" y="1449"/>
                  </a:cubicBezTo>
                  <a:cubicBezTo>
                    <a:pt x="3840" y="1271"/>
                    <a:pt x="3651" y="1086"/>
                    <a:pt x="3425" y="1086"/>
                  </a:cubicBezTo>
                  <a:cubicBezTo>
                    <a:pt x="3414" y="1086"/>
                    <a:pt x="3403" y="1086"/>
                    <a:pt x="3392" y="1087"/>
                  </a:cubicBezTo>
                  <a:cubicBezTo>
                    <a:pt x="3867" y="885"/>
                    <a:pt x="4277" y="525"/>
                    <a:pt x="4536" y="77"/>
                  </a:cubicBezTo>
                  <a:cubicBezTo>
                    <a:pt x="4369" y="24"/>
                    <a:pt x="4196" y="0"/>
                    <a:pt x="4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15;p36">
              <a:extLst>
                <a:ext uri="{FF2B5EF4-FFF2-40B4-BE49-F238E27FC236}">
                  <a16:creationId xmlns:a16="http://schemas.microsoft.com/office/drawing/2014/main" id="{3CD59F11-9723-CCA8-9FB7-962B6534838C}"/>
                </a:ext>
              </a:extLst>
            </p:cNvPr>
            <p:cNvSpPr/>
            <p:nvPr/>
          </p:nvSpPr>
          <p:spPr>
            <a:xfrm>
              <a:off x="1114578" y="855090"/>
              <a:ext cx="39399" cy="52670"/>
            </a:xfrm>
            <a:custGeom>
              <a:avLst/>
              <a:gdLst/>
              <a:ahLst/>
              <a:cxnLst/>
              <a:rect l="l" t="t" r="r" b="b"/>
              <a:pathLst>
                <a:path w="1146" h="1532" extrusionOk="0">
                  <a:moveTo>
                    <a:pt x="514" y="0"/>
                  </a:moveTo>
                  <a:cubicBezTo>
                    <a:pt x="264" y="0"/>
                    <a:pt x="79" y="261"/>
                    <a:pt x="44" y="499"/>
                  </a:cubicBezTo>
                  <a:cubicBezTo>
                    <a:pt x="1" y="797"/>
                    <a:pt x="92" y="1112"/>
                    <a:pt x="289" y="1342"/>
                  </a:cubicBezTo>
                  <a:cubicBezTo>
                    <a:pt x="356" y="1419"/>
                    <a:pt x="437" y="1488"/>
                    <a:pt x="535" y="1517"/>
                  </a:cubicBezTo>
                  <a:cubicBezTo>
                    <a:pt x="568" y="1527"/>
                    <a:pt x="601" y="1531"/>
                    <a:pt x="634" y="1531"/>
                  </a:cubicBezTo>
                  <a:cubicBezTo>
                    <a:pt x="782" y="1531"/>
                    <a:pt x="929" y="1442"/>
                    <a:pt x="1014" y="1318"/>
                  </a:cubicBezTo>
                  <a:cubicBezTo>
                    <a:pt x="1120" y="1165"/>
                    <a:pt x="1145" y="970"/>
                    <a:pt x="1135" y="786"/>
                  </a:cubicBezTo>
                  <a:cubicBezTo>
                    <a:pt x="1121" y="498"/>
                    <a:pt x="935" y="125"/>
                    <a:pt x="641" y="23"/>
                  </a:cubicBezTo>
                  <a:cubicBezTo>
                    <a:pt x="597" y="7"/>
                    <a:pt x="554" y="0"/>
                    <a:pt x="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16;p36">
              <a:extLst>
                <a:ext uri="{FF2B5EF4-FFF2-40B4-BE49-F238E27FC236}">
                  <a16:creationId xmlns:a16="http://schemas.microsoft.com/office/drawing/2014/main" id="{3D546F45-4468-7CAB-0F1F-02DE8D1C5B41}"/>
                </a:ext>
              </a:extLst>
            </p:cNvPr>
            <p:cNvSpPr/>
            <p:nvPr/>
          </p:nvSpPr>
          <p:spPr>
            <a:xfrm>
              <a:off x="1113409" y="920549"/>
              <a:ext cx="38677" cy="36133"/>
            </a:xfrm>
            <a:custGeom>
              <a:avLst/>
              <a:gdLst/>
              <a:ahLst/>
              <a:cxnLst/>
              <a:rect l="l" t="t" r="r" b="b"/>
              <a:pathLst>
                <a:path w="1125" h="1051" extrusionOk="0">
                  <a:moveTo>
                    <a:pt x="633" y="1"/>
                  </a:moveTo>
                  <a:cubicBezTo>
                    <a:pt x="240" y="1"/>
                    <a:pt x="1" y="507"/>
                    <a:pt x="215" y="832"/>
                  </a:cubicBezTo>
                  <a:cubicBezTo>
                    <a:pt x="283" y="935"/>
                    <a:pt x="390" y="1014"/>
                    <a:pt x="511" y="1041"/>
                  </a:cubicBezTo>
                  <a:cubicBezTo>
                    <a:pt x="541" y="1047"/>
                    <a:pt x="572" y="1051"/>
                    <a:pt x="603" y="1051"/>
                  </a:cubicBezTo>
                  <a:cubicBezTo>
                    <a:pt x="696" y="1051"/>
                    <a:pt x="788" y="1021"/>
                    <a:pt x="860" y="961"/>
                  </a:cubicBezTo>
                  <a:cubicBezTo>
                    <a:pt x="1124" y="741"/>
                    <a:pt x="1119" y="83"/>
                    <a:pt x="720" y="9"/>
                  </a:cubicBezTo>
                  <a:cubicBezTo>
                    <a:pt x="690" y="3"/>
                    <a:pt x="661" y="1"/>
                    <a:pt x="633" y="1"/>
                  </a:cubicBezTo>
                  <a:close/>
                </a:path>
              </a:pathLst>
            </a:custGeom>
            <a:solidFill>
              <a:srgbClr val="FFE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17;p36">
              <a:extLst>
                <a:ext uri="{FF2B5EF4-FFF2-40B4-BE49-F238E27FC236}">
                  <a16:creationId xmlns:a16="http://schemas.microsoft.com/office/drawing/2014/main" id="{CBA9107D-9053-33F5-F5D5-9CA2F1F5BF7F}"/>
                </a:ext>
              </a:extLst>
            </p:cNvPr>
            <p:cNvSpPr/>
            <p:nvPr/>
          </p:nvSpPr>
          <p:spPr>
            <a:xfrm>
              <a:off x="440148" y="908860"/>
              <a:ext cx="890820" cy="820857"/>
            </a:xfrm>
            <a:custGeom>
              <a:avLst/>
              <a:gdLst/>
              <a:ahLst/>
              <a:cxnLst/>
              <a:rect l="l" t="t" r="r" b="b"/>
              <a:pathLst>
                <a:path w="25911" h="23876" extrusionOk="0">
                  <a:moveTo>
                    <a:pt x="3466" y="0"/>
                  </a:moveTo>
                  <a:lnTo>
                    <a:pt x="1" y="23876"/>
                  </a:lnTo>
                  <a:lnTo>
                    <a:pt x="24253" y="23876"/>
                  </a:lnTo>
                  <a:lnTo>
                    <a:pt x="25911" y="19884"/>
                  </a:lnTo>
                  <a:lnTo>
                    <a:pt x="25485" y="282"/>
                  </a:lnTo>
                  <a:lnTo>
                    <a:pt x="34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18;p36">
              <a:extLst>
                <a:ext uri="{FF2B5EF4-FFF2-40B4-BE49-F238E27FC236}">
                  <a16:creationId xmlns:a16="http://schemas.microsoft.com/office/drawing/2014/main" id="{30179A1D-92B9-05C8-3796-4FB3B4F31272}"/>
                </a:ext>
              </a:extLst>
            </p:cNvPr>
            <p:cNvSpPr/>
            <p:nvPr/>
          </p:nvSpPr>
          <p:spPr>
            <a:xfrm>
              <a:off x="605274" y="505928"/>
              <a:ext cx="670754" cy="454607"/>
            </a:xfrm>
            <a:custGeom>
              <a:avLst/>
              <a:gdLst/>
              <a:ahLst/>
              <a:cxnLst/>
              <a:rect l="l" t="t" r="r" b="b"/>
              <a:pathLst>
                <a:path w="19510" h="13223" extrusionOk="0">
                  <a:moveTo>
                    <a:pt x="9840" y="1"/>
                  </a:moveTo>
                  <a:cubicBezTo>
                    <a:pt x="6291" y="1"/>
                    <a:pt x="3464" y="2262"/>
                    <a:pt x="1660" y="6563"/>
                  </a:cubicBezTo>
                  <a:cubicBezTo>
                    <a:pt x="319" y="9763"/>
                    <a:pt x="12" y="12945"/>
                    <a:pt x="0" y="13079"/>
                  </a:cubicBezTo>
                  <a:lnTo>
                    <a:pt x="1543" y="13222"/>
                  </a:lnTo>
                  <a:cubicBezTo>
                    <a:pt x="1554" y="13104"/>
                    <a:pt x="2725" y="1550"/>
                    <a:pt x="9846" y="1550"/>
                  </a:cubicBezTo>
                  <a:cubicBezTo>
                    <a:pt x="9919" y="1550"/>
                    <a:pt x="9992" y="1551"/>
                    <a:pt x="10066" y="1553"/>
                  </a:cubicBezTo>
                  <a:cubicBezTo>
                    <a:pt x="17699" y="1807"/>
                    <a:pt x="17959" y="12992"/>
                    <a:pt x="17961" y="13105"/>
                  </a:cubicBezTo>
                  <a:lnTo>
                    <a:pt x="19509" y="13083"/>
                  </a:lnTo>
                  <a:cubicBezTo>
                    <a:pt x="19507" y="12955"/>
                    <a:pt x="19452" y="9909"/>
                    <a:pt x="18319" y="6779"/>
                  </a:cubicBezTo>
                  <a:cubicBezTo>
                    <a:pt x="16762" y="2474"/>
                    <a:pt x="13926" y="133"/>
                    <a:pt x="10119" y="5"/>
                  </a:cubicBezTo>
                  <a:cubicBezTo>
                    <a:pt x="10025" y="2"/>
                    <a:pt x="9933" y="1"/>
                    <a:pt x="9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19;p36">
              <a:extLst>
                <a:ext uri="{FF2B5EF4-FFF2-40B4-BE49-F238E27FC236}">
                  <a16:creationId xmlns:a16="http://schemas.microsoft.com/office/drawing/2014/main" id="{235C667A-ED5B-44CC-9FD4-F911F6EA0662}"/>
                </a:ext>
              </a:extLst>
            </p:cNvPr>
            <p:cNvSpPr/>
            <p:nvPr/>
          </p:nvSpPr>
          <p:spPr>
            <a:xfrm>
              <a:off x="672246" y="120599"/>
              <a:ext cx="516972" cy="575281"/>
            </a:xfrm>
            <a:custGeom>
              <a:avLst/>
              <a:gdLst/>
              <a:ahLst/>
              <a:cxnLst/>
              <a:rect l="l" t="t" r="r" b="b"/>
              <a:pathLst>
                <a:path w="15037" h="16733" extrusionOk="0">
                  <a:moveTo>
                    <a:pt x="7410" y="0"/>
                  </a:moveTo>
                  <a:cubicBezTo>
                    <a:pt x="4768" y="0"/>
                    <a:pt x="2262" y="569"/>
                    <a:pt x="0" y="1591"/>
                  </a:cubicBezTo>
                  <a:lnTo>
                    <a:pt x="3457" y="7976"/>
                  </a:lnTo>
                  <a:lnTo>
                    <a:pt x="3902" y="10640"/>
                  </a:lnTo>
                  <a:lnTo>
                    <a:pt x="4158" y="12187"/>
                  </a:lnTo>
                  <a:lnTo>
                    <a:pt x="4304" y="13061"/>
                  </a:lnTo>
                  <a:cubicBezTo>
                    <a:pt x="4304" y="13061"/>
                    <a:pt x="4410" y="13273"/>
                    <a:pt x="4576" y="13594"/>
                  </a:cubicBezTo>
                  <a:cubicBezTo>
                    <a:pt x="4598" y="13633"/>
                    <a:pt x="4620" y="13676"/>
                    <a:pt x="4645" y="13719"/>
                  </a:cubicBezTo>
                  <a:cubicBezTo>
                    <a:pt x="4964" y="14331"/>
                    <a:pt x="5457" y="15240"/>
                    <a:pt x="5872" y="15877"/>
                  </a:cubicBezTo>
                  <a:cubicBezTo>
                    <a:pt x="6076" y="16191"/>
                    <a:pt x="6264" y="16439"/>
                    <a:pt x="6401" y="16552"/>
                  </a:cubicBezTo>
                  <a:cubicBezTo>
                    <a:pt x="6441" y="16588"/>
                    <a:pt x="6474" y="16607"/>
                    <a:pt x="6505" y="16618"/>
                  </a:cubicBezTo>
                  <a:cubicBezTo>
                    <a:pt x="6645" y="16664"/>
                    <a:pt x="6798" y="16681"/>
                    <a:pt x="6946" y="16681"/>
                  </a:cubicBezTo>
                  <a:cubicBezTo>
                    <a:pt x="7164" y="16681"/>
                    <a:pt x="7372" y="16644"/>
                    <a:pt x="7512" y="16611"/>
                  </a:cubicBezTo>
                  <a:lnTo>
                    <a:pt x="7514" y="16611"/>
                  </a:lnTo>
                  <a:cubicBezTo>
                    <a:pt x="7625" y="16585"/>
                    <a:pt x="7693" y="16563"/>
                    <a:pt x="7693" y="16563"/>
                  </a:cubicBezTo>
                  <a:cubicBezTo>
                    <a:pt x="7693" y="16563"/>
                    <a:pt x="7953" y="16625"/>
                    <a:pt x="8273" y="16627"/>
                  </a:cubicBezTo>
                  <a:cubicBezTo>
                    <a:pt x="8313" y="16627"/>
                    <a:pt x="8355" y="16627"/>
                    <a:pt x="8396" y="16625"/>
                  </a:cubicBezTo>
                  <a:cubicBezTo>
                    <a:pt x="8662" y="16613"/>
                    <a:pt x="8950" y="16559"/>
                    <a:pt x="9160" y="16392"/>
                  </a:cubicBezTo>
                  <a:cubicBezTo>
                    <a:pt x="9160" y="16392"/>
                    <a:pt x="9469" y="16486"/>
                    <a:pt x="9837" y="16486"/>
                  </a:cubicBezTo>
                  <a:cubicBezTo>
                    <a:pt x="10104" y="16486"/>
                    <a:pt x="10403" y="16436"/>
                    <a:pt x="10635" y="16265"/>
                  </a:cubicBezTo>
                  <a:cubicBezTo>
                    <a:pt x="10660" y="16249"/>
                    <a:pt x="10682" y="16231"/>
                    <a:pt x="10705" y="16211"/>
                  </a:cubicBezTo>
                  <a:cubicBezTo>
                    <a:pt x="10738" y="16180"/>
                    <a:pt x="10771" y="16147"/>
                    <a:pt x="10800" y="16112"/>
                  </a:cubicBezTo>
                  <a:cubicBezTo>
                    <a:pt x="10800" y="16112"/>
                    <a:pt x="10872" y="16134"/>
                    <a:pt x="10990" y="16156"/>
                  </a:cubicBezTo>
                  <a:cubicBezTo>
                    <a:pt x="10996" y="16158"/>
                    <a:pt x="11003" y="16161"/>
                    <a:pt x="11010" y="16161"/>
                  </a:cubicBezTo>
                  <a:cubicBezTo>
                    <a:pt x="11021" y="16163"/>
                    <a:pt x="11032" y="16165"/>
                    <a:pt x="11043" y="16167"/>
                  </a:cubicBezTo>
                  <a:lnTo>
                    <a:pt x="11055" y="16167"/>
                  </a:lnTo>
                  <a:cubicBezTo>
                    <a:pt x="11178" y="16189"/>
                    <a:pt x="11335" y="16209"/>
                    <a:pt x="11502" y="16209"/>
                  </a:cubicBezTo>
                  <a:cubicBezTo>
                    <a:pt x="12023" y="16209"/>
                    <a:pt x="12635" y="16016"/>
                    <a:pt x="12569" y="15094"/>
                  </a:cubicBezTo>
                  <a:lnTo>
                    <a:pt x="12569" y="15094"/>
                  </a:lnTo>
                  <a:cubicBezTo>
                    <a:pt x="12569" y="15094"/>
                    <a:pt x="12648" y="15196"/>
                    <a:pt x="12777" y="15350"/>
                  </a:cubicBezTo>
                  <a:cubicBezTo>
                    <a:pt x="13032" y="15649"/>
                    <a:pt x="13486" y="16143"/>
                    <a:pt x="13942" y="16450"/>
                  </a:cubicBezTo>
                  <a:cubicBezTo>
                    <a:pt x="14069" y="16539"/>
                    <a:pt x="14200" y="16611"/>
                    <a:pt x="14324" y="16660"/>
                  </a:cubicBezTo>
                  <a:cubicBezTo>
                    <a:pt x="14329" y="16663"/>
                    <a:pt x="14335" y="16665"/>
                    <a:pt x="14342" y="16667"/>
                  </a:cubicBezTo>
                  <a:cubicBezTo>
                    <a:pt x="14356" y="16674"/>
                    <a:pt x="14369" y="16678"/>
                    <a:pt x="14381" y="16683"/>
                  </a:cubicBezTo>
                  <a:cubicBezTo>
                    <a:pt x="14406" y="16689"/>
                    <a:pt x="14430" y="16698"/>
                    <a:pt x="14453" y="16703"/>
                  </a:cubicBezTo>
                  <a:cubicBezTo>
                    <a:pt x="14490" y="16711"/>
                    <a:pt x="14528" y="16720"/>
                    <a:pt x="14566" y="16724"/>
                  </a:cubicBezTo>
                  <a:cubicBezTo>
                    <a:pt x="14587" y="16729"/>
                    <a:pt x="14609" y="16731"/>
                    <a:pt x="14632" y="16731"/>
                  </a:cubicBezTo>
                  <a:cubicBezTo>
                    <a:pt x="14635" y="16732"/>
                    <a:pt x="14638" y="16732"/>
                    <a:pt x="14642" y="16732"/>
                  </a:cubicBezTo>
                  <a:cubicBezTo>
                    <a:pt x="14645" y="16732"/>
                    <a:pt x="14648" y="16732"/>
                    <a:pt x="14652" y="16731"/>
                  </a:cubicBezTo>
                  <a:cubicBezTo>
                    <a:pt x="14702" y="16731"/>
                    <a:pt x="14751" y="16724"/>
                    <a:pt x="14799" y="16711"/>
                  </a:cubicBezTo>
                  <a:cubicBezTo>
                    <a:pt x="14846" y="16698"/>
                    <a:pt x="14891" y="16678"/>
                    <a:pt x="14932" y="16649"/>
                  </a:cubicBezTo>
                  <a:cubicBezTo>
                    <a:pt x="14970" y="16627"/>
                    <a:pt x="15004" y="16599"/>
                    <a:pt x="15036" y="16563"/>
                  </a:cubicBezTo>
                  <a:cubicBezTo>
                    <a:pt x="15036" y="16563"/>
                    <a:pt x="15030" y="16532"/>
                    <a:pt x="15016" y="16473"/>
                  </a:cubicBezTo>
                  <a:cubicBezTo>
                    <a:pt x="14966" y="16249"/>
                    <a:pt x="14822" y="15623"/>
                    <a:pt x="14620" y="14804"/>
                  </a:cubicBezTo>
                  <a:cubicBezTo>
                    <a:pt x="14603" y="14738"/>
                    <a:pt x="14585" y="14670"/>
                    <a:pt x="14568" y="14598"/>
                  </a:cubicBezTo>
                  <a:lnTo>
                    <a:pt x="14568" y="14596"/>
                  </a:lnTo>
                  <a:cubicBezTo>
                    <a:pt x="14563" y="14580"/>
                    <a:pt x="14559" y="14564"/>
                    <a:pt x="14555" y="14548"/>
                  </a:cubicBezTo>
                  <a:cubicBezTo>
                    <a:pt x="14154" y="12953"/>
                    <a:pt x="13554" y="10762"/>
                    <a:pt x="12968" y="9336"/>
                  </a:cubicBezTo>
                  <a:cubicBezTo>
                    <a:pt x="12806" y="8950"/>
                    <a:pt x="12648" y="8618"/>
                    <a:pt x="12494" y="8372"/>
                  </a:cubicBezTo>
                  <a:cubicBezTo>
                    <a:pt x="11941" y="7487"/>
                    <a:pt x="10120" y="3677"/>
                    <a:pt x="8414" y="29"/>
                  </a:cubicBezTo>
                  <a:cubicBezTo>
                    <a:pt x="8082" y="9"/>
                    <a:pt x="7747" y="0"/>
                    <a:pt x="74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20;p36">
              <a:extLst>
                <a:ext uri="{FF2B5EF4-FFF2-40B4-BE49-F238E27FC236}">
                  <a16:creationId xmlns:a16="http://schemas.microsoft.com/office/drawing/2014/main" id="{4BA7B13F-4B1A-E131-762F-713989E2DFA9}"/>
                </a:ext>
              </a:extLst>
            </p:cNvPr>
            <p:cNvSpPr/>
            <p:nvPr/>
          </p:nvSpPr>
          <p:spPr>
            <a:xfrm>
              <a:off x="888152" y="592909"/>
              <a:ext cx="99083" cy="105856"/>
            </a:xfrm>
            <a:custGeom>
              <a:avLst/>
              <a:gdLst/>
              <a:ahLst/>
              <a:cxnLst/>
              <a:rect l="l" t="t" r="r" b="b"/>
              <a:pathLst>
                <a:path w="2882" h="3079" fill="none" extrusionOk="0">
                  <a:moveTo>
                    <a:pt x="0" y="0"/>
                  </a:moveTo>
                  <a:cubicBezTo>
                    <a:pt x="0" y="0"/>
                    <a:pt x="1046" y="2570"/>
                    <a:pt x="1412" y="2825"/>
                  </a:cubicBezTo>
                  <a:cubicBezTo>
                    <a:pt x="1780" y="3079"/>
                    <a:pt x="2881" y="2655"/>
                    <a:pt x="2881" y="2655"/>
                  </a:cubicBezTo>
                </a:path>
              </a:pathLst>
            </a:custGeom>
            <a:noFill/>
            <a:ln w="41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821;p36">
              <a:extLst>
                <a:ext uri="{FF2B5EF4-FFF2-40B4-BE49-F238E27FC236}">
                  <a16:creationId xmlns:a16="http://schemas.microsoft.com/office/drawing/2014/main" id="{DD87D964-9C19-4590-571F-531F23DA6466}"/>
                </a:ext>
              </a:extLst>
            </p:cNvPr>
            <p:cNvSpPr/>
            <p:nvPr/>
          </p:nvSpPr>
          <p:spPr>
            <a:xfrm>
              <a:off x="941544" y="583180"/>
              <a:ext cx="102005" cy="106887"/>
            </a:xfrm>
            <a:custGeom>
              <a:avLst/>
              <a:gdLst/>
              <a:ahLst/>
              <a:cxnLst/>
              <a:rect l="l" t="t" r="r" b="b"/>
              <a:pathLst>
                <a:path w="2967" h="3109" fill="none" extrusionOk="0">
                  <a:moveTo>
                    <a:pt x="0" y="1"/>
                  </a:moveTo>
                  <a:cubicBezTo>
                    <a:pt x="0" y="1"/>
                    <a:pt x="961" y="2825"/>
                    <a:pt x="1526" y="2966"/>
                  </a:cubicBezTo>
                  <a:cubicBezTo>
                    <a:pt x="2090" y="3108"/>
                    <a:pt x="2740" y="2966"/>
                    <a:pt x="2967" y="2655"/>
                  </a:cubicBezTo>
                </a:path>
              </a:pathLst>
            </a:custGeom>
            <a:noFill/>
            <a:ln w="41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822;p36">
              <a:extLst>
                <a:ext uri="{FF2B5EF4-FFF2-40B4-BE49-F238E27FC236}">
                  <a16:creationId xmlns:a16="http://schemas.microsoft.com/office/drawing/2014/main" id="{4FEC3CFE-150A-0BA9-D515-C4CEB139BB2A}"/>
                </a:ext>
              </a:extLst>
            </p:cNvPr>
            <p:cNvSpPr/>
            <p:nvPr/>
          </p:nvSpPr>
          <p:spPr>
            <a:xfrm>
              <a:off x="1002705" y="571525"/>
              <a:ext cx="101696" cy="108813"/>
            </a:xfrm>
            <a:custGeom>
              <a:avLst/>
              <a:gdLst/>
              <a:ahLst/>
              <a:cxnLst/>
              <a:rect l="l" t="t" r="r" b="b"/>
              <a:pathLst>
                <a:path w="2958" h="3165" fill="none" extrusionOk="0">
                  <a:moveTo>
                    <a:pt x="1" y="1"/>
                  </a:moveTo>
                  <a:cubicBezTo>
                    <a:pt x="1" y="1"/>
                    <a:pt x="820" y="3051"/>
                    <a:pt x="1441" y="3051"/>
                  </a:cubicBezTo>
                  <a:cubicBezTo>
                    <a:pt x="2063" y="3051"/>
                    <a:pt x="2948" y="3164"/>
                    <a:pt x="2957" y="1978"/>
                  </a:cubicBezTo>
                </a:path>
              </a:pathLst>
            </a:custGeom>
            <a:noFill/>
            <a:ln w="41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823;p36">
              <a:extLst>
                <a:ext uri="{FF2B5EF4-FFF2-40B4-BE49-F238E27FC236}">
                  <a16:creationId xmlns:a16="http://schemas.microsoft.com/office/drawing/2014/main" id="{D7E13165-98A2-3474-B5FA-34DC0208EE43}"/>
                </a:ext>
              </a:extLst>
            </p:cNvPr>
            <p:cNvSpPr/>
            <p:nvPr/>
          </p:nvSpPr>
          <p:spPr>
            <a:xfrm>
              <a:off x="1083326" y="534635"/>
              <a:ext cx="105890" cy="174822"/>
            </a:xfrm>
            <a:custGeom>
              <a:avLst/>
              <a:gdLst/>
              <a:ahLst/>
              <a:cxnLst/>
              <a:rect l="l" t="t" r="r" b="b"/>
              <a:pathLst>
                <a:path w="3080" h="5085" fill="none" extrusionOk="0">
                  <a:moveTo>
                    <a:pt x="170" y="876"/>
                  </a:moveTo>
                  <a:cubicBezTo>
                    <a:pt x="170" y="876"/>
                    <a:pt x="1" y="1"/>
                    <a:pt x="170" y="933"/>
                  </a:cubicBezTo>
                  <a:cubicBezTo>
                    <a:pt x="340" y="1865"/>
                    <a:pt x="452" y="2825"/>
                    <a:pt x="932" y="3475"/>
                  </a:cubicBezTo>
                  <a:cubicBezTo>
                    <a:pt x="1413" y="4124"/>
                    <a:pt x="2656" y="5085"/>
                    <a:pt x="3079" y="4520"/>
                  </a:cubicBezTo>
                </a:path>
              </a:pathLst>
            </a:custGeom>
            <a:noFill/>
            <a:ln w="41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824;p36">
              <a:extLst>
                <a:ext uri="{FF2B5EF4-FFF2-40B4-BE49-F238E27FC236}">
                  <a16:creationId xmlns:a16="http://schemas.microsoft.com/office/drawing/2014/main" id="{43A38AF0-9258-B3A6-2C2E-B0DE1BC289B8}"/>
                </a:ext>
              </a:extLst>
            </p:cNvPr>
            <p:cNvSpPr/>
            <p:nvPr/>
          </p:nvSpPr>
          <p:spPr>
            <a:xfrm>
              <a:off x="1149164" y="625364"/>
              <a:ext cx="27195" cy="70238"/>
            </a:xfrm>
            <a:custGeom>
              <a:avLst/>
              <a:gdLst/>
              <a:ahLst/>
              <a:cxnLst/>
              <a:rect l="l" t="t" r="r" b="b"/>
              <a:pathLst>
                <a:path w="791" h="2043" fill="none" extrusionOk="0">
                  <a:moveTo>
                    <a:pt x="693" y="2042"/>
                  </a:moveTo>
                  <a:cubicBezTo>
                    <a:pt x="399" y="1734"/>
                    <a:pt x="159" y="1365"/>
                    <a:pt x="58" y="951"/>
                  </a:cubicBezTo>
                  <a:cubicBezTo>
                    <a:pt x="19" y="789"/>
                    <a:pt x="1" y="617"/>
                    <a:pt x="40" y="455"/>
                  </a:cubicBezTo>
                  <a:cubicBezTo>
                    <a:pt x="79" y="293"/>
                    <a:pt x="183" y="140"/>
                    <a:pt x="335" y="70"/>
                  </a:cubicBezTo>
                  <a:cubicBezTo>
                    <a:pt x="487" y="1"/>
                    <a:pt x="687" y="32"/>
                    <a:pt x="791" y="163"/>
                  </a:cubicBezTo>
                </a:path>
              </a:pathLst>
            </a:custGeom>
            <a:noFill/>
            <a:ln w="41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825;p36">
              <a:extLst>
                <a:ext uri="{FF2B5EF4-FFF2-40B4-BE49-F238E27FC236}">
                  <a16:creationId xmlns:a16="http://schemas.microsoft.com/office/drawing/2014/main" id="{27963932-6089-B23E-398F-53AB73A06ABE}"/>
                </a:ext>
              </a:extLst>
            </p:cNvPr>
            <p:cNvSpPr/>
            <p:nvPr/>
          </p:nvSpPr>
          <p:spPr>
            <a:xfrm>
              <a:off x="607818" y="1186786"/>
              <a:ext cx="148075" cy="173241"/>
            </a:xfrm>
            <a:custGeom>
              <a:avLst/>
              <a:gdLst/>
              <a:ahLst/>
              <a:cxnLst/>
              <a:rect l="l" t="t" r="r" b="b"/>
              <a:pathLst>
                <a:path w="4307" h="5039" extrusionOk="0">
                  <a:moveTo>
                    <a:pt x="4167" y="0"/>
                  </a:moveTo>
                  <a:cubicBezTo>
                    <a:pt x="4111" y="0"/>
                    <a:pt x="4082" y="28"/>
                    <a:pt x="4082" y="85"/>
                  </a:cubicBezTo>
                  <a:cubicBezTo>
                    <a:pt x="4082" y="111"/>
                    <a:pt x="4089" y="137"/>
                    <a:pt x="4102" y="162"/>
                  </a:cubicBezTo>
                  <a:cubicBezTo>
                    <a:pt x="4115" y="188"/>
                    <a:pt x="4121" y="221"/>
                    <a:pt x="4121" y="262"/>
                  </a:cubicBezTo>
                  <a:cubicBezTo>
                    <a:pt x="4121" y="339"/>
                    <a:pt x="4107" y="454"/>
                    <a:pt x="4079" y="606"/>
                  </a:cubicBezTo>
                  <a:cubicBezTo>
                    <a:pt x="4051" y="757"/>
                    <a:pt x="4002" y="935"/>
                    <a:pt x="3932" y="1138"/>
                  </a:cubicBezTo>
                  <a:cubicBezTo>
                    <a:pt x="3863" y="1342"/>
                    <a:pt x="3770" y="1565"/>
                    <a:pt x="3654" y="1809"/>
                  </a:cubicBezTo>
                  <a:cubicBezTo>
                    <a:pt x="3539" y="2054"/>
                    <a:pt x="3394" y="2310"/>
                    <a:pt x="3218" y="2577"/>
                  </a:cubicBezTo>
                  <a:cubicBezTo>
                    <a:pt x="3022" y="2870"/>
                    <a:pt x="2811" y="3154"/>
                    <a:pt x="2582" y="3425"/>
                  </a:cubicBezTo>
                  <a:cubicBezTo>
                    <a:pt x="2353" y="3698"/>
                    <a:pt x="2129" y="3940"/>
                    <a:pt x="1910" y="4151"/>
                  </a:cubicBezTo>
                  <a:cubicBezTo>
                    <a:pt x="1692" y="4362"/>
                    <a:pt x="1490" y="4531"/>
                    <a:pt x="1305" y="4656"/>
                  </a:cubicBezTo>
                  <a:cubicBezTo>
                    <a:pt x="1120" y="4782"/>
                    <a:pt x="973" y="4846"/>
                    <a:pt x="865" y="4846"/>
                  </a:cubicBezTo>
                  <a:cubicBezTo>
                    <a:pt x="793" y="4846"/>
                    <a:pt x="747" y="4812"/>
                    <a:pt x="726" y="4745"/>
                  </a:cubicBezTo>
                  <a:cubicBezTo>
                    <a:pt x="705" y="4678"/>
                    <a:pt x="695" y="4609"/>
                    <a:pt x="695" y="4536"/>
                  </a:cubicBezTo>
                  <a:cubicBezTo>
                    <a:pt x="695" y="4398"/>
                    <a:pt x="717" y="4222"/>
                    <a:pt x="761" y="4009"/>
                  </a:cubicBezTo>
                  <a:cubicBezTo>
                    <a:pt x="805" y="3795"/>
                    <a:pt x="858" y="3568"/>
                    <a:pt x="923" y="3329"/>
                  </a:cubicBezTo>
                  <a:cubicBezTo>
                    <a:pt x="987" y="3090"/>
                    <a:pt x="1058" y="2849"/>
                    <a:pt x="1136" y="2608"/>
                  </a:cubicBezTo>
                  <a:cubicBezTo>
                    <a:pt x="1213" y="2365"/>
                    <a:pt x="1282" y="2145"/>
                    <a:pt x="1343" y="1944"/>
                  </a:cubicBezTo>
                  <a:cubicBezTo>
                    <a:pt x="1375" y="1851"/>
                    <a:pt x="1412" y="1741"/>
                    <a:pt x="1455" y="1612"/>
                  </a:cubicBezTo>
                  <a:cubicBezTo>
                    <a:pt x="1499" y="1484"/>
                    <a:pt x="1540" y="1355"/>
                    <a:pt x="1579" y="1226"/>
                  </a:cubicBezTo>
                  <a:cubicBezTo>
                    <a:pt x="1617" y="1098"/>
                    <a:pt x="1651" y="977"/>
                    <a:pt x="1679" y="864"/>
                  </a:cubicBezTo>
                  <a:cubicBezTo>
                    <a:pt x="1708" y="751"/>
                    <a:pt x="1721" y="659"/>
                    <a:pt x="1721" y="586"/>
                  </a:cubicBezTo>
                  <a:cubicBezTo>
                    <a:pt x="1721" y="412"/>
                    <a:pt x="1668" y="276"/>
                    <a:pt x="1559" y="181"/>
                  </a:cubicBezTo>
                  <a:cubicBezTo>
                    <a:pt x="1452" y="86"/>
                    <a:pt x="1298" y="38"/>
                    <a:pt x="1096" y="38"/>
                  </a:cubicBezTo>
                  <a:cubicBezTo>
                    <a:pt x="1019" y="38"/>
                    <a:pt x="919" y="50"/>
                    <a:pt x="796" y="73"/>
                  </a:cubicBezTo>
                  <a:cubicBezTo>
                    <a:pt x="673" y="96"/>
                    <a:pt x="551" y="135"/>
                    <a:pt x="434" y="189"/>
                  </a:cubicBezTo>
                  <a:cubicBezTo>
                    <a:pt x="315" y="243"/>
                    <a:pt x="213" y="315"/>
                    <a:pt x="128" y="405"/>
                  </a:cubicBezTo>
                  <a:cubicBezTo>
                    <a:pt x="43" y="495"/>
                    <a:pt x="1" y="607"/>
                    <a:pt x="1" y="740"/>
                  </a:cubicBezTo>
                  <a:cubicBezTo>
                    <a:pt x="1" y="766"/>
                    <a:pt x="10" y="786"/>
                    <a:pt x="28" y="798"/>
                  </a:cubicBezTo>
                  <a:cubicBezTo>
                    <a:pt x="46" y="812"/>
                    <a:pt x="68" y="817"/>
                    <a:pt x="94" y="817"/>
                  </a:cubicBezTo>
                  <a:cubicBezTo>
                    <a:pt x="155" y="817"/>
                    <a:pt x="187" y="785"/>
                    <a:pt x="187" y="718"/>
                  </a:cubicBezTo>
                  <a:cubicBezTo>
                    <a:pt x="187" y="635"/>
                    <a:pt x="222" y="565"/>
                    <a:pt x="294" y="505"/>
                  </a:cubicBezTo>
                  <a:cubicBezTo>
                    <a:pt x="366" y="446"/>
                    <a:pt x="453" y="396"/>
                    <a:pt x="553" y="354"/>
                  </a:cubicBezTo>
                  <a:cubicBezTo>
                    <a:pt x="653" y="313"/>
                    <a:pt x="755" y="283"/>
                    <a:pt x="862" y="262"/>
                  </a:cubicBezTo>
                  <a:cubicBezTo>
                    <a:pt x="967" y="242"/>
                    <a:pt x="1051" y="232"/>
                    <a:pt x="1112" y="232"/>
                  </a:cubicBezTo>
                  <a:cubicBezTo>
                    <a:pt x="1215" y="232"/>
                    <a:pt x="1309" y="257"/>
                    <a:pt x="1394" y="309"/>
                  </a:cubicBezTo>
                  <a:cubicBezTo>
                    <a:pt x="1479" y="360"/>
                    <a:pt x="1521" y="450"/>
                    <a:pt x="1521" y="578"/>
                  </a:cubicBezTo>
                  <a:cubicBezTo>
                    <a:pt x="1521" y="651"/>
                    <a:pt x="1509" y="738"/>
                    <a:pt x="1487" y="841"/>
                  </a:cubicBezTo>
                  <a:cubicBezTo>
                    <a:pt x="1463" y="944"/>
                    <a:pt x="1433" y="1054"/>
                    <a:pt x="1397" y="1173"/>
                  </a:cubicBezTo>
                  <a:cubicBezTo>
                    <a:pt x="1361" y="1291"/>
                    <a:pt x="1321" y="1412"/>
                    <a:pt x="1278" y="1535"/>
                  </a:cubicBezTo>
                  <a:cubicBezTo>
                    <a:pt x="1234" y="1659"/>
                    <a:pt x="1194" y="1777"/>
                    <a:pt x="1158" y="1890"/>
                  </a:cubicBezTo>
                  <a:cubicBezTo>
                    <a:pt x="973" y="2466"/>
                    <a:pt x="817" y="2979"/>
                    <a:pt x="692" y="3430"/>
                  </a:cubicBezTo>
                  <a:cubicBezTo>
                    <a:pt x="565" y="3880"/>
                    <a:pt x="503" y="4241"/>
                    <a:pt x="503" y="4514"/>
                  </a:cubicBezTo>
                  <a:cubicBezTo>
                    <a:pt x="503" y="4570"/>
                    <a:pt x="507" y="4629"/>
                    <a:pt x="517" y="4691"/>
                  </a:cubicBezTo>
                  <a:cubicBezTo>
                    <a:pt x="529" y="4753"/>
                    <a:pt x="546" y="4809"/>
                    <a:pt x="572" y="4860"/>
                  </a:cubicBezTo>
                  <a:cubicBezTo>
                    <a:pt x="598" y="4912"/>
                    <a:pt x="635" y="4954"/>
                    <a:pt x="684" y="4988"/>
                  </a:cubicBezTo>
                  <a:cubicBezTo>
                    <a:pt x="733" y="5021"/>
                    <a:pt x="793" y="5038"/>
                    <a:pt x="865" y="5038"/>
                  </a:cubicBezTo>
                  <a:cubicBezTo>
                    <a:pt x="1025" y="5038"/>
                    <a:pt x="1217" y="4959"/>
                    <a:pt x="1444" y="4799"/>
                  </a:cubicBezTo>
                  <a:cubicBezTo>
                    <a:pt x="1670" y="4639"/>
                    <a:pt x="1901" y="4441"/>
                    <a:pt x="2138" y="4205"/>
                  </a:cubicBezTo>
                  <a:cubicBezTo>
                    <a:pt x="2375" y="3968"/>
                    <a:pt x="2602" y="3712"/>
                    <a:pt x="2821" y="3437"/>
                  </a:cubicBezTo>
                  <a:cubicBezTo>
                    <a:pt x="3039" y="3162"/>
                    <a:pt x="3224" y="2911"/>
                    <a:pt x="3372" y="2685"/>
                  </a:cubicBezTo>
                  <a:cubicBezTo>
                    <a:pt x="3527" y="2448"/>
                    <a:pt x="3663" y="2213"/>
                    <a:pt x="3781" y="1979"/>
                  </a:cubicBezTo>
                  <a:cubicBezTo>
                    <a:pt x="3900" y="1745"/>
                    <a:pt x="3997" y="1522"/>
                    <a:pt x="4074" y="1308"/>
                  </a:cubicBezTo>
                  <a:cubicBezTo>
                    <a:pt x="4153" y="1094"/>
                    <a:pt x="4210" y="900"/>
                    <a:pt x="4249" y="726"/>
                  </a:cubicBezTo>
                  <a:cubicBezTo>
                    <a:pt x="4287" y="550"/>
                    <a:pt x="4307" y="404"/>
                    <a:pt x="4307" y="285"/>
                  </a:cubicBezTo>
                  <a:cubicBezTo>
                    <a:pt x="4307" y="270"/>
                    <a:pt x="4305" y="245"/>
                    <a:pt x="4302" y="213"/>
                  </a:cubicBezTo>
                  <a:cubicBezTo>
                    <a:pt x="4300" y="179"/>
                    <a:pt x="4295" y="147"/>
                    <a:pt x="4287" y="115"/>
                  </a:cubicBezTo>
                  <a:cubicBezTo>
                    <a:pt x="4279" y="85"/>
                    <a:pt x="4267" y="58"/>
                    <a:pt x="4249" y="35"/>
                  </a:cubicBezTo>
                  <a:cubicBezTo>
                    <a:pt x="4231" y="11"/>
                    <a:pt x="4204" y="0"/>
                    <a:pt x="4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826;p36">
              <a:extLst>
                <a:ext uri="{FF2B5EF4-FFF2-40B4-BE49-F238E27FC236}">
                  <a16:creationId xmlns:a16="http://schemas.microsoft.com/office/drawing/2014/main" id="{6AA19556-6584-A084-4F4A-9A932E00578C}"/>
                </a:ext>
              </a:extLst>
            </p:cNvPr>
            <p:cNvSpPr/>
            <p:nvPr/>
          </p:nvSpPr>
          <p:spPr>
            <a:xfrm>
              <a:off x="725879" y="1274833"/>
              <a:ext cx="82237" cy="83062"/>
            </a:xfrm>
            <a:custGeom>
              <a:avLst/>
              <a:gdLst/>
              <a:ahLst/>
              <a:cxnLst/>
              <a:rect l="l" t="t" r="r" b="b"/>
              <a:pathLst>
                <a:path w="2392" h="2416" extrusionOk="0">
                  <a:moveTo>
                    <a:pt x="1289" y="193"/>
                  </a:moveTo>
                  <a:cubicBezTo>
                    <a:pt x="1324" y="193"/>
                    <a:pt x="1367" y="204"/>
                    <a:pt x="1416" y="225"/>
                  </a:cubicBezTo>
                  <a:cubicBezTo>
                    <a:pt x="1465" y="245"/>
                    <a:pt x="1490" y="283"/>
                    <a:pt x="1490" y="340"/>
                  </a:cubicBezTo>
                  <a:cubicBezTo>
                    <a:pt x="1490" y="397"/>
                    <a:pt x="1468" y="458"/>
                    <a:pt x="1424" y="525"/>
                  </a:cubicBezTo>
                  <a:cubicBezTo>
                    <a:pt x="1380" y="593"/>
                    <a:pt x="1312" y="662"/>
                    <a:pt x="1219" y="733"/>
                  </a:cubicBezTo>
                  <a:cubicBezTo>
                    <a:pt x="1127" y="806"/>
                    <a:pt x="1008" y="875"/>
                    <a:pt x="865" y="941"/>
                  </a:cubicBezTo>
                  <a:cubicBezTo>
                    <a:pt x="721" y="1008"/>
                    <a:pt x="549" y="1068"/>
                    <a:pt x="347" y="1119"/>
                  </a:cubicBezTo>
                  <a:cubicBezTo>
                    <a:pt x="383" y="1037"/>
                    <a:pt x="435" y="941"/>
                    <a:pt x="502" y="834"/>
                  </a:cubicBezTo>
                  <a:cubicBezTo>
                    <a:pt x="569" y="726"/>
                    <a:pt x="644" y="624"/>
                    <a:pt x="725" y="529"/>
                  </a:cubicBezTo>
                  <a:cubicBezTo>
                    <a:pt x="808" y="434"/>
                    <a:pt x="896" y="354"/>
                    <a:pt x="992" y="290"/>
                  </a:cubicBezTo>
                  <a:cubicBezTo>
                    <a:pt x="1087" y="226"/>
                    <a:pt x="1186" y="193"/>
                    <a:pt x="1289" y="193"/>
                  </a:cubicBezTo>
                  <a:close/>
                  <a:moveTo>
                    <a:pt x="1289" y="0"/>
                  </a:moveTo>
                  <a:cubicBezTo>
                    <a:pt x="1119" y="0"/>
                    <a:pt x="957" y="63"/>
                    <a:pt x="802" y="186"/>
                  </a:cubicBezTo>
                  <a:cubicBezTo>
                    <a:pt x="648" y="309"/>
                    <a:pt x="511" y="461"/>
                    <a:pt x="390" y="641"/>
                  </a:cubicBezTo>
                  <a:cubicBezTo>
                    <a:pt x="269" y="821"/>
                    <a:pt x="174" y="1014"/>
                    <a:pt x="105" y="1220"/>
                  </a:cubicBezTo>
                  <a:cubicBezTo>
                    <a:pt x="36" y="1425"/>
                    <a:pt x="1" y="1609"/>
                    <a:pt x="1" y="1767"/>
                  </a:cubicBezTo>
                  <a:cubicBezTo>
                    <a:pt x="1" y="1937"/>
                    <a:pt x="46" y="2088"/>
                    <a:pt x="135" y="2219"/>
                  </a:cubicBezTo>
                  <a:cubicBezTo>
                    <a:pt x="226" y="2350"/>
                    <a:pt x="375" y="2416"/>
                    <a:pt x="587" y="2416"/>
                  </a:cubicBezTo>
                  <a:cubicBezTo>
                    <a:pt x="828" y="2416"/>
                    <a:pt x="1105" y="2313"/>
                    <a:pt x="1416" y="2107"/>
                  </a:cubicBezTo>
                  <a:cubicBezTo>
                    <a:pt x="1727" y="1902"/>
                    <a:pt x="2045" y="1611"/>
                    <a:pt x="2370" y="1235"/>
                  </a:cubicBezTo>
                  <a:cubicBezTo>
                    <a:pt x="2384" y="1220"/>
                    <a:pt x="2392" y="1200"/>
                    <a:pt x="2392" y="1174"/>
                  </a:cubicBezTo>
                  <a:cubicBezTo>
                    <a:pt x="2392" y="1153"/>
                    <a:pt x="2386" y="1131"/>
                    <a:pt x="2373" y="1108"/>
                  </a:cubicBezTo>
                  <a:cubicBezTo>
                    <a:pt x="2361" y="1084"/>
                    <a:pt x="2338" y="1073"/>
                    <a:pt x="2307" y="1073"/>
                  </a:cubicBezTo>
                  <a:cubicBezTo>
                    <a:pt x="2271" y="1073"/>
                    <a:pt x="2246" y="1083"/>
                    <a:pt x="2230" y="1103"/>
                  </a:cubicBezTo>
                  <a:cubicBezTo>
                    <a:pt x="1886" y="1500"/>
                    <a:pt x="1568" y="1785"/>
                    <a:pt x="1277" y="1961"/>
                  </a:cubicBezTo>
                  <a:cubicBezTo>
                    <a:pt x="987" y="2135"/>
                    <a:pt x="751" y="2222"/>
                    <a:pt x="571" y="2222"/>
                  </a:cubicBezTo>
                  <a:cubicBezTo>
                    <a:pt x="438" y="2222"/>
                    <a:pt x="341" y="2183"/>
                    <a:pt x="281" y="2103"/>
                  </a:cubicBezTo>
                  <a:cubicBezTo>
                    <a:pt x="222" y="2023"/>
                    <a:pt x="193" y="1917"/>
                    <a:pt x="193" y="1783"/>
                  </a:cubicBezTo>
                  <a:cubicBezTo>
                    <a:pt x="193" y="1649"/>
                    <a:pt x="217" y="1500"/>
                    <a:pt x="262" y="1335"/>
                  </a:cubicBezTo>
                  <a:cubicBezTo>
                    <a:pt x="741" y="1232"/>
                    <a:pt x="1098" y="1088"/>
                    <a:pt x="1331" y="900"/>
                  </a:cubicBezTo>
                  <a:cubicBezTo>
                    <a:pt x="1566" y="712"/>
                    <a:pt x="1682" y="528"/>
                    <a:pt x="1682" y="348"/>
                  </a:cubicBezTo>
                  <a:cubicBezTo>
                    <a:pt x="1682" y="239"/>
                    <a:pt x="1646" y="154"/>
                    <a:pt x="1575" y="93"/>
                  </a:cubicBezTo>
                  <a:cubicBezTo>
                    <a:pt x="1502" y="31"/>
                    <a:pt x="1407" y="0"/>
                    <a:pt x="1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827;p36">
              <a:extLst>
                <a:ext uri="{FF2B5EF4-FFF2-40B4-BE49-F238E27FC236}">
                  <a16:creationId xmlns:a16="http://schemas.microsoft.com/office/drawing/2014/main" id="{E4FEE265-0624-DD8F-3FC9-A5EF37960628}"/>
                </a:ext>
              </a:extLst>
            </p:cNvPr>
            <p:cNvSpPr/>
            <p:nvPr/>
          </p:nvSpPr>
          <p:spPr>
            <a:xfrm>
              <a:off x="778652" y="1274317"/>
              <a:ext cx="117545" cy="164199"/>
            </a:xfrm>
            <a:custGeom>
              <a:avLst/>
              <a:gdLst/>
              <a:ahLst/>
              <a:cxnLst/>
              <a:rect l="l" t="t" r="r" b="b"/>
              <a:pathLst>
                <a:path w="3419" h="4776" extrusionOk="0">
                  <a:moveTo>
                    <a:pt x="2423" y="193"/>
                  </a:moveTo>
                  <a:cubicBezTo>
                    <a:pt x="2460" y="193"/>
                    <a:pt x="2490" y="194"/>
                    <a:pt x="2516" y="197"/>
                  </a:cubicBezTo>
                  <a:cubicBezTo>
                    <a:pt x="2542" y="200"/>
                    <a:pt x="2567" y="203"/>
                    <a:pt x="2593" y="208"/>
                  </a:cubicBezTo>
                  <a:cubicBezTo>
                    <a:pt x="2516" y="383"/>
                    <a:pt x="2422" y="576"/>
                    <a:pt x="2311" y="788"/>
                  </a:cubicBezTo>
                  <a:cubicBezTo>
                    <a:pt x="2201" y="998"/>
                    <a:pt x="2080" y="1201"/>
                    <a:pt x="1949" y="1397"/>
                  </a:cubicBezTo>
                  <a:cubicBezTo>
                    <a:pt x="1818" y="1592"/>
                    <a:pt x="1680" y="1763"/>
                    <a:pt x="1537" y="1910"/>
                  </a:cubicBezTo>
                  <a:cubicBezTo>
                    <a:pt x="1392" y="2056"/>
                    <a:pt x="1246" y="2150"/>
                    <a:pt x="1096" y="2191"/>
                  </a:cubicBezTo>
                  <a:cubicBezTo>
                    <a:pt x="1040" y="2207"/>
                    <a:pt x="983" y="2215"/>
                    <a:pt x="926" y="2215"/>
                  </a:cubicBezTo>
                  <a:cubicBezTo>
                    <a:pt x="835" y="2215"/>
                    <a:pt x="763" y="2185"/>
                    <a:pt x="715" y="2126"/>
                  </a:cubicBezTo>
                  <a:cubicBezTo>
                    <a:pt x="666" y="2066"/>
                    <a:pt x="641" y="1986"/>
                    <a:pt x="641" y="1883"/>
                  </a:cubicBezTo>
                  <a:cubicBezTo>
                    <a:pt x="641" y="1759"/>
                    <a:pt x="677" y="1616"/>
                    <a:pt x="750" y="1450"/>
                  </a:cubicBezTo>
                  <a:cubicBezTo>
                    <a:pt x="821" y="1286"/>
                    <a:pt x="934" y="1114"/>
                    <a:pt x="1088" y="934"/>
                  </a:cubicBezTo>
                  <a:cubicBezTo>
                    <a:pt x="1222" y="780"/>
                    <a:pt x="1353" y="653"/>
                    <a:pt x="1482" y="556"/>
                  </a:cubicBezTo>
                  <a:cubicBezTo>
                    <a:pt x="1610" y="458"/>
                    <a:pt x="1733" y="382"/>
                    <a:pt x="1848" y="328"/>
                  </a:cubicBezTo>
                  <a:cubicBezTo>
                    <a:pt x="1965" y="274"/>
                    <a:pt x="2071" y="238"/>
                    <a:pt x="2169" y="220"/>
                  </a:cubicBezTo>
                  <a:cubicBezTo>
                    <a:pt x="2267" y="202"/>
                    <a:pt x="2351" y="193"/>
                    <a:pt x="2423" y="193"/>
                  </a:cubicBezTo>
                  <a:close/>
                  <a:moveTo>
                    <a:pt x="1559" y="2554"/>
                  </a:moveTo>
                  <a:cubicBezTo>
                    <a:pt x="1472" y="2749"/>
                    <a:pt x="1387" y="2944"/>
                    <a:pt x="1305" y="3136"/>
                  </a:cubicBezTo>
                  <a:cubicBezTo>
                    <a:pt x="1222" y="3329"/>
                    <a:pt x="1140" y="3511"/>
                    <a:pt x="1058" y="3680"/>
                  </a:cubicBezTo>
                  <a:cubicBezTo>
                    <a:pt x="934" y="3943"/>
                    <a:pt x="816" y="4158"/>
                    <a:pt x="703" y="4324"/>
                  </a:cubicBezTo>
                  <a:cubicBezTo>
                    <a:pt x="590" y="4492"/>
                    <a:pt x="481" y="4576"/>
                    <a:pt x="379" y="4576"/>
                  </a:cubicBezTo>
                  <a:cubicBezTo>
                    <a:pt x="307" y="4576"/>
                    <a:pt x="258" y="4545"/>
                    <a:pt x="232" y="4483"/>
                  </a:cubicBezTo>
                  <a:cubicBezTo>
                    <a:pt x="206" y="4422"/>
                    <a:pt x="194" y="4354"/>
                    <a:pt x="194" y="4283"/>
                  </a:cubicBezTo>
                  <a:cubicBezTo>
                    <a:pt x="194" y="4190"/>
                    <a:pt x="213" y="4082"/>
                    <a:pt x="251" y="3959"/>
                  </a:cubicBezTo>
                  <a:cubicBezTo>
                    <a:pt x="290" y="3835"/>
                    <a:pt x="354" y="3703"/>
                    <a:pt x="444" y="3561"/>
                  </a:cubicBezTo>
                  <a:cubicBezTo>
                    <a:pt x="535" y="3420"/>
                    <a:pt x="655" y="3275"/>
                    <a:pt x="803" y="3125"/>
                  </a:cubicBezTo>
                  <a:cubicBezTo>
                    <a:pt x="952" y="2976"/>
                    <a:pt x="1138" y="2829"/>
                    <a:pt x="1359" y="2686"/>
                  </a:cubicBezTo>
                  <a:cubicBezTo>
                    <a:pt x="1395" y="2660"/>
                    <a:pt x="1429" y="2638"/>
                    <a:pt x="1463" y="2620"/>
                  </a:cubicBezTo>
                  <a:cubicBezTo>
                    <a:pt x="1496" y="2602"/>
                    <a:pt x="1529" y="2579"/>
                    <a:pt x="1559" y="2554"/>
                  </a:cubicBezTo>
                  <a:close/>
                  <a:moveTo>
                    <a:pt x="2423" y="1"/>
                  </a:moveTo>
                  <a:cubicBezTo>
                    <a:pt x="2336" y="1"/>
                    <a:pt x="2239" y="11"/>
                    <a:pt x="2130" y="31"/>
                  </a:cubicBezTo>
                  <a:cubicBezTo>
                    <a:pt x="2023" y="52"/>
                    <a:pt x="1904" y="91"/>
                    <a:pt x="1776" y="150"/>
                  </a:cubicBezTo>
                  <a:cubicBezTo>
                    <a:pt x="1647" y="210"/>
                    <a:pt x="1512" y="291"/>
                    <a:pt x="1370" y="394"/>
                  </a:cubicBezTo>
                  <a:cubicBezTo>
                    <a:pt x="1229" y="497"/>
                    <a:pt x="1086" y="633"/>
                    <a:pt x="942" y="802"/>
                  </a:cubicBezTo>
                  <a:cubicBezTo>
                    <a:pt x="782" y="983"/>
                    <a:pt x="660" y="1168"/>
                    <a:pt x="575" y="1358"/>
                  </a:cubicBezTo>
                  <a:cubicBezTo>
                    <a:pt x="490" y="1549"/>
                    <a:pt x="448" y="1723"/>
                    <a:pt x="448" y="1883"/>
                  </a:cubicBezTo>
                  <a:cubicBezTo>
                    <a:pt x="448" y="2022"/>
                    <a:pt x="489" y="2143"/>
                    <a:pt x="572" y="2250"/>
                  </a:cubicBezTo>
                  <a:cubicBezTo>
                    <a:pt x="655" y="2355"/>
                    <a:pt x="772" y="2407"/>
                    <a:pt x="926" y="2407"/>
                  </a:cubicBezTo>
                  <a:cubicBezTo>
                    <a:pt x="1122" y="2407"/>
                    <a:pt x="1298" y="2347"/>
                    <a:pt x="1455" y="2226"/>
                  </a:cubicBezTo>
                  <a:cubicBezTo>
                    <a:pt x="1611" y="2105"/>
                    <a:pt x="1757" y="1965"/>
                    <a:pt x="1891" y="1806"/>
                  </a:cubicBezTo>
                  <a:lnTo>
                    <a:pt x="1891" y="1806"/>
                  </a:lnTo>
                  <a:lnTo>
                    <a:pt x="1691" y="2245"/>
                  </a:lnTo>
                  <a:cubicBezTo>
                    <a:pt x="1624" y="2287"/>
                    <a:pt x="1556" y="2329"/>
                    <a:pt x="1486" y="2373"/>
                  </a:cubicBezTo>
                  <a:cubicBezTo>
                    <a:pt x="1417" y="2416"/>
                    <a:pt x="1341" y="2466"/>
                    <a:pt x="1258" y="2523"/>
                  </a:cubicBezTo>
                  <a:cubicBezTo>
                    <a:pt x="1032" y="2672"/>
                    <a:pt x="839" y="2826"/>
                    <a:pt x="679" y="2986"/>
                  </a:cubicBezTo>
                  <a:cubicBezTo>
                    <a:pt x="520" y="3145"/>
                    <a:pt x="391" y="3303"/>
                    <a:pt x="290" y="3457"/>
                  </a:cubicBezTo>
                  <a:cubicBezTo>
                    <a:pt x="190" y="3611"/>
                    <a:pt x="117" y="3760"/>
                    <a:pt x="70" y="3904"/>
                  </a:cubicBezTo>
                  <a:cubicBezTo>
                    <a:pt x="24" y="4048"/>
                    <a:pt x="1" y="4177"/>
                    <a:pt x="1" y="4290"/>
                  </a:cubicBezTo>
                  <a:cubicBezTo>
                    <a:pt x="1" y="4414"/>
                    <a:pt x="31" y="4526"/>
                    <a:pt x="89" y="4626"/>
                  </a:cubicBezTo>
                  <a:cubicBezTo>
                    <a:pt x="148" y="4726"/>
                    <a:pt x="245" y="4776"/>
                    <a:pt x="379" y="4776"/>
                  </a:cubicBezTo>
                  <a:cubicBezTo>
                    <a:pt x="471" y="4776"/>
                    <a:pt x="560" y="4741"/>
                    <a:pt x="645" y="4672"/>
                  </a:cubicBezTo>
                  <a:cubicBezTo>
                    <a:pt x="730" y="4603"/>
                    <a:pt x="807" y="4517"/>
                    <a:pt x="877" y="4414"/>
                  </a:cubicBezTo>
                  <a:cubicBezTo>
                    <a:pt x="946" y="4311"/>
                    <a:pt x="1011" y="4200"/>
                    <a:pt x="1074" y="4082"/>
                  </a:cubicBezTo>
                  <a:cubicBezTo>
                    <a:pt x="1135" y="3963"/>
                    <a:pt x="1189" y="3853"/>
                    <a:pt x="1236" y="3750"/>
                  </a:cubicBezTo>
                  <a:cubicBezTo>
                    <a:pt x="1323" y="3570"/>
                    <a:pt x="1417" y="3366"/>
                    <a:pt x="1516" y="3141"/>
                  </a:cubicBezTo>
                  <a:cubicBezTo>
                    <a:pt x="1617" y="2914"/>
                    <a:pt x="1727" y="2660"/>
                    <a:pt x="1845" y="2377"/>
                  </a:cubicBezTo>
                  <a:cubicBezTo>
                    <a:pt x="2035" y="2269"/>
                    <a:pt x="2201" y="2174"/>
                    <a:pt x="2343" y="2091"/>
                  </a:cubicBezTo>
                  <a:cubicBezTo>
                    <a:pt x="2484" y="2009"/>
                    <a:pt x="2613" y="1927"/>
                    <a:pt x="2728" y="1844"/>
                  </a:cubicBezTo>
                  <a:cubicBezTo>
                    <a:pt x="2844" y="1762"/>
                    <a:pt x="2953" y="1673"/>
                    <a:pt x="3056" y="1578"/>
                  </a:cubicBezTo>
                  <a:cubicBezTo>
                    <a:pt x="3159" y="1483"/>
                    <a:pt x="3269" y="1373"/>
                    <a:pt x="3388" y="1250"/>
                  </a:cubicBezTo>
                  <a:cubicBezTo>
                    <a:pt x="3409" y="1229"/>
                    <a:pt x="3419" y="1207"/>
                    <a:pt x="3419" y="1181"/>
                  </a:cubicBezTo>
                  <a:cubicBezTo>
                    <a:pt x="3419" y="1155"/>
                    <a:pt x="3409" y="1133"/>
                    <a:pt x="3388" y="1115"/>
                  </a:cubicBezTo>
                  <a:cubicBezTo>
                    <a:pt x="3368" y="1097"/>
                    <a:pt x="3344" y="1088"/>
                    <a:pt x="3318" y="1088"/>
                  </a:cubicBezTo>
                  <a:cubicBezTo>
                    <a:pt x="3293" y="1088"/>
                    <a:pt x="3269" y="1098"/>
                    <a:pt x="3249" y="1118"/>
                  </a:cubicBezTo>
                  <a:cubicBezTo>
                    <a:pt x="3136" y="1242"/>
                    <a:pt x="3032" y="1346"/>
                    <a:pt x="2936" y="1431"/>
                  </a:cubicBezTo>
                  <a:cubicBezTo>
                    <a:pt x="2841" y="1516"/>
                    <a:pt x="2746" y="1593"/>
                    <a:pt x="2651" y="1663"/>
                  </a:cubicBezTo>
                  <a:cubicBezTo>
                    <a:pt x="2556" y="1732"/>
                    <a:pt x="2454" y="1799"/>
                    <a:pt x="2346" y="1864"/>
                  </a:cubicBezTo>
                  <a:cubicBezTo>
                    <a:pt x="2239" y="1928"/>
                    <a:pt x="2114" y="1998"/>
                    <a:pt x="1976" y="2075"/>
                  </a:cubicBezTo>
                  <a:lnTo>
                    <a:pt x="2816" y="177"/>
                  </a:lnTo>
                  <a:cubicBezTo>
                    <a:pt x="2828" y="157"/>
                    <a:pt x="2832" y="141"/>
                    <a:pt x="2832" y="131"/>
                  </a:cubicBezTo>
                  <a:cubicBezTo>
                    <a:pt x="2832" y="100"/>
                    <a:pt x="2810" y="74"/>
                    <a:pt x="2763" y="54"/>
                  </a:cubicBezTo>
                  <a:cubicBezTo>
                    <a:pt x="2753" y="49"/>
                    <a:pt x="2719" y="39"/>
                    <a:pt x="2662" y="23"/>
                  </a:cubicBezTo>
                  <a:cubicBezTo>
                    <a:pt x="2606" y="7"/>
                    <a:pt x="2526" y="1"/>
                    <a:pt x="2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828;p36">
              <a:extLst>
                <a:ext uri="{FF2B5EF4-FFF2-40B4-BE49-F238E27FC236}">
                  <a16:creationId xmlns:a16="http://schemas.microsoft.com/office/drawing/2014/main" id="{9B8F703F-8FBC-77F8-7049-8B8E7F76707A}"/>
                </a:ext>
              </a:extLst>
            </p:cNvPr>
            <p:cNvSpPr/>
            <p:nvPr/>
          </p:nvSpPr>
          <p:spPr>
            <a:xfrm>
              <a:off x="866458" y="1274317"/>
              <a:ext cx="117580" cy="164199"/>
            </a:xfrm>
            <a:custGeom>
              <a:avLst/>
              <a:gdLst/>
              <a:ahLst/>
              <a:cxnLst/>
              <a:rect l="l" t="t" r="r" b="b"/>
              <a:pathLst>
                <a:path w="3420" h="4776" extrusionOk="0">
                  <a:moveTo>
                    <a:pt x="2423" y="193"/>
                  </a:moveTo>
                  <a:cubicBezTo>
                    <a:pt x="2459" y="193"/>
                    <a:pt x="2490" y="194"/>
                    <a:pt x="2516" y="197"/>
                  </a:cubicBezTo>
                  <a:cubicBezTo>
                    <a:pt x="2542" y="200"/>
                    <a:pt x="2567" y="203"/>
                    <a:pt x="2593" y="208"/>
                  </a:cubicBezTo>
                  <a:cubicBezTo>
                    <a:pt x="2516" y="383"/>
                    <a:pt x="2422" y="576"/>
                    <a:pt x="2311" y="788"/>
                  </a:cubicBezTo>
                  <a:cubicBezTo>
                    <a:pt x="2201" y="998"/>
                    <a:pt x="2080" y="1201"/>
                    <a:pt x="1949" y="1397"/>
                  </a:cubicBezTo>
                  <a:cubicBezTo>
                    <a:pt x="1817" y="1592"/>
                    <a:pt x="1680" y="1763"/>
                    <a:pt x="1536" y="1910"/>
                  </a:cubicBezTo>
                  <a:cubicBezTo>
                    <a:pt x="1391" y="2056"/>
                    <a:pt x="1245" y="2150"/>
                    <a:pt x="1096" y="2191"/>
                  </a:cubicBezTo>
                  <a:cubicBezTo>
                    <a:pt x="1039" y="2207"/>
                    <a:pt x="983" y="2215"/>
                    <a:pt x="926" y="2215"/>
                  </a:cubicBezTo>
                  <a:cubicBezTo>
                    <a:pt x="834" y="2215"/>
                    <a:pt x="763" y="2185"/>
                    <a:pt x="714" y="2126"/>
                  </a:cubicBezTo>
                  <a:cubicBezTo>
                    <a:pt x="666" y="2066"/>
                    <a:pt x="641" y="1986"/>
                    <a:pt x="641" y="1883"/>
                  </a:cubicBezTo>
                  <a:cubicBezTo>
                    <a:pt x="641" y="1759"/>
                    <a:pt x="677" y="1616"/>
                    <a:pt x="749" y="1450"/>
                  </a:cubicBezTo>
                  <a:cubicBezTo>
                    <a:pt x="821" y="1286"/>
                    <a:pt x="934" y="1114"/>
                    <a:pt x="1089" y="934"/>
                  </a:cubicBezTo>
                  <a:cubicBezTo>
                    <a:pt x="1223" y="780"/>
                    <a:pt x="1353" y="653"/>
                    <a:pt x="1482" y="556"/>
                  </a:cubicBezTo>
                  <a:cubicBezTo>
                    <a:pt x="1611" y="458"/>
                    <a:pt x="1732" y="382"/>
                    <a:pt x="1849" y="328"/>
                  </a:cubicBezTo>
                  <a:cubicBezTo>
                    <a:pt x="1964" y="274"/>
                    <a:pt x="2071" y="238"/>
                    <a:pt x="2168" y="220"/>
                  </a:cubicBezTo>
                  <a:cubicBezTo>
                    <a:pt x="2267" y="202"/>
                    <a:pt x="2352" y="193"/>
                    <a:pt x="2423" y="193"/>
                  </a:cubicBezTo>
                  <a:close/>
                  <a:moveTo>
                    <a:pt x="1559" y="2554"/>
                  </a:moveTo>
                  <a:cubicBezTo>
                    <a:pt x="1472" y="2749"/>
                    <a:pt x="1387" y="2944"/>
                    <a:pt x="1304" y="3136"/>
                  </a:cubicBezTo>
                  <a:cubicBezTo>
                    <a:pt x="1223" y="3329"/>
                    <a:pt x="1140" y="3511"/>
                    <a:pt x="1057" y="3680"/>
                  </a:cubicBezTo>
                  <a:cubicBezTo>
                    <a:pt x="934" y="3943"/>
                    <a:pt x="816" y="4158"/>
                    <a:pt x="703" y="4324"/>
                  </a:cubicBezTo>
                  <a:cubicBezTo>
                    <a:pt x="590" y="4492"/>
                    <a:pt x="482" y="4576"/>
                    <a:pt x="379" y="4576"/>
                  </a:cubicBezTo>
                  <a:cubicBezTo>
                    <a:pt x="307" y="4576"/>
                    <a:pt x="258" y="4545"/>
                    <a:pt x="232" y="4483"/>
                  </a:cubicBezTo>
                  <a:cubicBezTo>
                    <a:pt x="207" y="4422"/>
                    <a:pt x="193" y="4354"/>
                    <a:pt x="193" y="4283"/>
                  </a:cubicBezTo>
                  <a:cubicBezTo>
                    <a:pt x="193" y="4190"/>
                    <a:pt x="213" y="4082"/>
                    <a:pt x="251" y="3959"/>
                  </a:cubicBezTo>
                  <a:cubicBezTo>
                    <a:pt x="290" y="3835"/>
                    <a:pt x="354" y="3703"/>
                    <a:pt x="445" y="3561"/>
                  </a:cubicBezTo>
                  <a:cubicBezTo>
                    <a:pt x="534" y="3420"/>
                    <a:pt x="654" y="3275"/>
                    <a:pt x="804" y="3125"/>
                  </a:cubicBezTo>
                  <a:cubicBezTo>
                    <a:pt x="952" y="2976"/>
                    <a:pt x="1138" y="2829"/>
                    <a:pt x="1359" y="2686"/>
                  </a:cubicBezTo>
                  <a:cubicBezTo>
                    <a:pt x="1395" y="2660"/>
                    <a:pt x="1430" y="2638"/>
                    <a:pt x="1463" y="2620"/>
                  </a:cubicBezTo>
                  <a:cubicBezTo>
                    <a:pt x="1497" y="2602"/>
                    <a:pt x="1528" y="2579"/>
                    <a:pt x="1559" y="2554"/>
                  </a:cubicBezTo>
                  <a:close/>
                  <a:moveTo>
                    <a:pt x="2423" y="1"/>
                  </a:moveTo>
                  <a:cubicBezTo>
                    <a:pt x="2336" y="1"/>
                    <a:pt x="2239" y="11"/>
                    <a:pt x="2130" y="31"/>
                  </a:cubicBezTo>
                  <a:cubicBezTo>
                    <a:pt x="2022" y="52"/>
                    <a:pt x="1903" y="91"/>
                    <a:pt x="1775" y="150"/>
                  </a:cubicBezTo>
                  <a:cubicBezTo>
                    <a:pt x="1646" y="210"/>
                    <a:pt x="1511" y="291"/>
                    <a:pt x="1370" y="394"/>
                  </a:cubicBezTo>
                  <a:cubicBezTo>
                    <a:pt x="1228" y="497"/>
                    <a:pt x="1086" y="633"/>
                    <a:pt x="942" y="802"/>
                  </a:cubicBezTo>
                  <a:cubicBezTo>
                    <a:pt x="782" y="983"/>
                    <a:pt x="660" y="1168"/>
                    <a:pt x="575" y="1358"/>
                  </a:cubicBezTo>
                  <a:cubicBezTo>
                    <a:pt x="491" y="1549"/>
                    <a:pt x="448" y="1723"/>
                    <a:pt x="448" y="1883"/>
                  </a:cubicBezTo>
                  <a:cubicBezTo>
                    <a:pt x="448" y="2022"/>
                    <a:pt x="489" y="2143"/>
                    <a:pt x="571" y="2250"/>
                  </a:cubicBezTo>
                  <a:cubicBezTo>
                    <a:pt x="654" y="2355"/>
                    <a:pt x="772" y="2407"/>
                    <a:pt x="926" y="2407"/>
                  </a:cubicBezTo>
                  <a:cubicBezTo>
                    <a:pt x="1122" y="2407"/>
                    <a:pt x="1298" y="2347"/>
                    <a:pt x="1455" y="2226"/>
                  </a:cubicBezTo>
                  <a:cubicBezTo>
                    <a:pt x="1612" y="2105"/>
                    <a:pt x="1757" y="1965"/>
                    <a:pt x="1891" y="1806"/>
                  </a:cubicBezTo>
                  <a:lnTo>
                    <a:pt x="1891" y="1806"/>
                  </a:lnTo>
                  <a:lnTo>
                    <a:pt x="1690" y="2245"/>
                  </a:lnTo>
                  <a:cubicBezTo>
                    <a:pt x="1624" y="2287"/>
                    <a:pt x="1556" y="2329"/>
                    <a:pt x="1485" y="2373"/>
                  </a:cubicBezTo>
                  <a:cubicBezTo>
                    <a:pt x="1416" y="2416"/>
                    <a:pt x="1340" y="2466"/>
                    <a:pt x="1258" y="2523"/>
                  </a:cubicBezTo>
                  <a:cubicBezTo>
                    <a:pt x="1032" y="2672"/>
                    <a:pt x="839" y="2826"/>
                    <a:pt x="679" y="2986"/>
                  </a:cubicBezTo>
                  <a:cubicBezTo>
                    <a:pt x="521" y="3145"/>
                    <a:pt x="390" y="3303"/>
                    <a:pt x="290" y="3457"/>
                  </a:cubicBezTo>
                  <a:cubicBezTo>
                    <a:pt x="190" y="3611"/>
                    <a:pt x="116" y="3760"/>
                    <a:pt x="70" y="3904"/>
                  </a:cubicBezTo>
                  <a:cubicBezTo>
                    <a:pt x="23" y="4048"/>
                    <a:pt x="1" y="4177"/>
                    <a:pt x="1" y="4290"/>
                  </a:cubicBezTo>
                  <a:cubicBezTo>
                    <a:pt x="1" y="4414"/>
                    <a:pt x="30" y="4526"/>
                    <a:pt x="89" y="4626"/>
                  </a:cubicBezTo>
                  <a:cubicBezTo>
                    <a:pt x="148" y="4726"/>
                    <a:pt x="245" y="4776"/>
                    <a:pt x="379" y="4776"/>
                  </a:cubicBezTo>
                  <a:cubicBezTo>
                    <a:pt x="472" y="4776"/>
                    <a:pt x="560" y="4741"/>
                    <a:pt x="645" y="4672"/>
                  </a:cubicBezTo>
                  <a:cubicBezTo>
                    <a:pt x="730" y="4603"/>
                    <a:pt x="807" y="4517"/>
                    <a:pt x="876" y="4414"/>
                  </a:cubicBezTo>
                  <a:cubicBezTo>
                    <a:pt x="945" y="4311"/>
                    <a:pt x="1011" y="4200"/>
                    <a:pt x="1073" y="4082"/>
                  </a:cubicBezTo>
                  <a:cubicBezTo>
                    <a:pt x="1134" y="3963"/>
                    <a:pt x="1189" y="3853"/>
                    <a:pt x="1235" y="3750"/>
                  </a:cubicBezTo>
                  <a:cubicBezTo>
                    <a:pt x="1322" y="3570"/>
                    <a:pt x="1416" y="3366"/>
                    <a:pt x="1517" y="3141"/>
                  </a:cubicBezTo>
                  <a:cubicBezTo>
                    <a:pt x="1617" y="2914"/>
                    <a:pt x="1727" y="2660"/>
                    <a:pt x="1844" y="2377"/>
                  </a:cubicBezTo>
                  <a:cubicBezTo>
                    <a:pt x="2035" y="2269"/>
                    <a:pt x="2201" y="2174"/>
                    <a:pt x="2343" y="2091"/>
                  </a:cubicBezTo>
                  <a:cubicBezTo>
                    <a:pt x="2484" y="2009"/>
                    <a:pt x="2612" y="1927"/>
                    <a:pt x="2728" y="1844"/>
                  </a:cubicBezTo>
                  <a:cubicBezTo>
                    <a:pt x="2844" y="1762"/>
                    <a:pt x="2953" y="1673"/>
                    <a:pt x="3056" y="1578"/>
                  </a:cubicBezTo>
                  <a:cubicBezTo>
                    <a:pt x="3159" y="1483"/>
                    <a:pt x="3269" y="1373"/>
                    <a:pt x="3388" y="1250"/>
                  </a:cubicBezTo>
                  <a:cubicBezTo>
                    <a:pt x="3408" y="1229"/>
                    <a:pt x="3419" y="1207"/>
                    <a:pt x="3419" y="1181"/>
                  </a:cubicBezTo>
                  <a:cubicBezTo>
                    <a:pt x="3419" y="1155"/>
                    <a:pt x="3408" y="1133"/>
                    <a:pt x="3388" y="1115"/>
                  </a:cubicBezTo>
                  <a:cubicBezTo>
                    <a:pt x="3368" y="1097"/>
                    <a:pt x="3344" y="1088"/>
                    <a:pt x="3319" y="1088"/>
                  </a:cubicBezTo>
                  <a:cubicBezTo>
                    <a:pt x="3293" y="1088"/>
                    <a:pt x="3269" y="1098"/>
                    <a:pt x="3249" y="1118"/>
                  </a:cubicBezTo>
                  <a:cubicBezTo>
                    <a:pt x="3135" y="1242"/>
                    <a:pt x="3031" y="1346"/>
                    <a:pt x="2936" y="1431"/>
                  </a:cubicBezTo>
                  <a:cubicBezTo>
                    <a:pt x="2841" y="1516"/>
                    <a:pt x="2746" y="1593"/>
                    <a:pt x="2651" y="1663"/>
                  </a:cubicBezTo>
                  <a:cubicBezTo>
                    <a:pt x="2556" y="1732"/>
                    <a:pt x="2455" y="1799"/>
                    <a:pt x="2346" y="1864"/>
                  </a:cubicBezTo>
                  <a:cubicBezTo>
                    <a:pt x="2239" y="1928"/>
                    <a:pt x="2115" y="1998"/>
                    <a:pt x="1976" y="2075"/>
                  </a:cubicBezTo>
                  <a:lnTo>
                    <a:pt x="2817" y="177"/>
                  </a:lnTo>
                  <a:cubicBezTo>
                    <a:pt x="2827" y="157"/>
                    <a:pt x="2832" y="141"/>
                    <a:pt x="2832" y="131"/>
                  </a:cubicBezTo>
                  <a:cubicBezTo>
                    <a:pt x="2832" y="100"/>
                    <a:pt x="2809" y="74"/>
                    <a:pt x="2763" y="54"/>
                  </a:cubicBezTo>
                  <a:cubicBezTo>
                    <a:pt x="2753" y="49"/>
                    <a:pt x="2719" y="39"/>
                    <a:pt x="2662" y="23"/>
                  </a:cubicBezTo>
                  <a:cubicBezTo>
                    <a:pt x="2605" y="7"/>
                    <a:pt x="2526" y="1"/>
                    <a:pt x="2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829;p36">
              <a:extLst>
                <a:ext uri="{FF2B5EF4-FFF2-40B4-BE49-F238E27FC236}">
                  <a16:creationId xmlns:a16="http://schemas.microsoft.com/office/drawing/2014/main" id="{599ED0A4-359B-8634-5907-F73CC4DF933D}"/>
                </a:ext>
              </a:extLst>
            </p:cNvPr>
            <p:cNvSpPr/>
            <p:nvPr/>
          </p:nvSpPr>
          <p:spPr>
            <a:xfrm>
              <a:off x="977608" y="1241932"/>
              <a:ext cx="59993" cy="115964"/>
            </a:xfrm>
            <a:custGeom>
              <a:avLst/>
              <a:gdLst/>
              <a:ahLst/>
              <a:cxnLst/>
              <a:rect l="l" t="t" r="r" b="b"/>
              <a:pathLst>
                <a:path w="1745" h="3373" extrusionOk="0">
                  <a:moveTo>
                    <a:pt x="1497" y="0"/>
                  </a:moveTo>
                  <a:cubicBezTo>
                    <a:pt x="1440" y="0"/>
                    <a:pt x="1393" y="23"/>
                    <a:pt x="1354" y="66"/>
                  </a:cubicBezTo>
                  <a:cubicBezTo>
                    <a:pt x="1316" y="110"/>
                    <a:pt x="1296" y="162"/>
                    <a:pt x="1296" y="225"/>
                  </a:cubicBezTo>
                  <a:cubicBezTo>
                    <a:pt x="1296" y="271"/>
                    <a:pt x="1307" y="312"/>
                    <a:pt x="1328" y="348"/>
                  </a:cubicBezTo>
                  <a:cubicBezTo>
                    <a:pt x="1348" y="384"/>
                    <a:pt x="1387" y="402"/>
                    <a:pt x="1444" y="402"/>
                  </a:cubicBezTo>
                  <a:cubicBezTo>
                    <a:pt x="1484" y="402"/>
                    <a:pt x="1530" y="387"/>
                    <a:pt x="1578" y="356"/>
                  </a:cubicBezTo>
                  <a:cubicBezTo>
                    <a:pt x="1627" y="324"/>
                    <a:pt x="1652" y="263"/>
                    <a:pt x="1652" y="170"/>
                  </a:cubicBezTo>
                  <a:cubicBezTo>
                    <a:pt x="1652" y="130"/>
                    <a:pt x="1641" y="91"/>
                    <a:pt x="1617" y="55"/>
                  </a:cubicBezTo>
                  <a:cubicBezTo>
                    <a:pt x="1594" y="19"/>
                    <a:pt x="1554" y="0"/>
                    <a:pt x="1497" y="0"/>
                  </a:cubicBezTo>
                  <a:close/>
                  <a:moveTo>
                    <a:pt x="988" y="973"/>
                  </a:moveTo>
                  <a:cubicBezTo>
                    <a:pt x="952" y="973"/>
                    <a:pt x="926" y="986"/>
                    <a:pt x="911" y="1012"/>
                  </a:cubicBezTo>
                  <a:lnTo>
                    <a:pt x="410" y="1598"/>
                  </a:lnTo>
                  <a:cubicBezTo>
                    <a:pt x="296" y="1726"/>
                    <a:pt x="209" y="1829"/>
                    <a:pt x="147" y="1906"/>
                  </a:cubicBezTo>
                  <a:cubicBezTo>
                    <a:pt x="86" y="1983"/>
                    <a:pt x="44" y="2035"/>
                    <a:pt x="24" y="2060"/>
                  </a:cubicBezTo>
                  <a:cubicBezTo>
                    <a:pt x="8" y="2076"/>
                    <a:pt x="1" y="2097"/>
                    <a:pt x="1" y="2123"/>
                  </a:cubicBezTo>
                  <a:cubicBezTo>
                    <a:pt x="1" y="2149"/>
                    <a:pt x="10" y="2171"/>
                    <a:pt x="28" y="2192"/>
                  </a:cubicBezTo>
                  <a:cubicBezTo>
                    <a:pt x="45" y="2212"/>
                    <a:pt x="68" y="2222"/>
                    <a:pt x="93" y="2222"/>
                  </a:cubicBezTo>
                  <a:cubicBezTo>
                    <a:pt x="114" y="2222"/>
                    <a:pt x="134" y="2212"/>
                    <a:pt x="155" y="2192"/>
                  </a:cubicBezTo>
                  <a:cubicBezTo>
                    <a:pt x="175" y="2171"/>
                    <a:pt x="194" y="2151"/>
                    <a:pt x="213" y="2131"/>
                  </a:cubicBezTo>
                  <a:cubicBezTo>
                    <a:pt x="231" y="2110"/>
                    <a:pt x="252" y="2085"/>
                    <a:pt x="278" y="2057"/>
                  </a:cubicBezTo>
                  <a:cubicBezTo>
                    <a:pt x="304" y="2029"/>
                    <a:pt x="334" y="1992"/>
                    <a:pt x="367" y="1949"/>
                  </a:cubicBezTo>
                  <a:cubicBezTo>
                    <a:pt x="401" y="1905"/>
                    <a:pt x="446" y="1852"/>
                    <a:pt x="503" y="1791"/>
                  </a:cubicBezTo>
                  <a:lnTo>
                    <a:pt x="503" y="1791"/>
                  </a:lnTo>
                  <a:cubicBezTo>
                    <a:pt x="461" y="1878"/>
                    <a:pt x="414" y="1978"/>
                    <a:pt x="363" y="2088"/>
                  </a:cubicBezTo>
                  <a:cubicBezTo>
                    <a:pt x="311" y="2199"/>
                    <a:pt x="266" y="2311"/>
                    <a:pt x="224" y="2424"/>
                  </a:cubicBezTo>
                  <a:cubicBezTo>
                    <a:pt x="183" y="2537"/>
                    <a:pt x="148" y="2648"/>
                    <a:pt x="120" y="2759"/>
                  </a:cubicBezTo>
                  <a:cubicBezTo>
                    <a:pt x="91" y="2870"/>
                    <a:pt x="78" y="2966"/>
                    <a:pt x="78" y="3049"/>
                  </a:cubicBezTo>
                  <a:cubicBezTo>
                    <a:pt x="78" y="3126"/>
                    <a:pt x="97" y="3199"/>
                    <a:pt x="136" y="3269"/>
                  </a:cubicBezTo>
                  <a:cubicBezTo>
                    <a:pt x="174" y="3338"/>
                    <a:pt x="244" y="3373"/>
                    <a:pt x="347" y="3373"/>
                  </a:cubicBezTo>
                  <a:cubicBezTo>
                    <a:pt x="476" y="3373"/>
                    <a:pt x="600" y="3316"/>
                    <a:pt x="718" y="3203"/>
                  </a:cubicBezTo>
                  <a:cubicBezTo>
                    <a:pt x="1068" y="2879"/>
                    <a:pt x="1320" y="2630"/>
                    <a:pt x="1474" y="2458"/>
                  </a:cubicBezTo>
                  <a:cubicBezTo>
                    <a:pt x="1628" y="2286"/>
                    <a:pt x="1709" y="2197"/>
                    <a:pt x="1713" y="2192"/>
                  </a:cubicBezTo>
                  <a:cubicBezTo>
                    <a:pt x="1734" y="2171"/>
                    <a:pt x="1744" y="2149"/>
                    <a:pt x="1744" y="2123"/>
                  </a:cubicBezTo>
                  <a:cubicBezTo>
                    <a:pt x="1744" y="2102"/>
                    <a:pt x="1737" y="2082"/>
                    <a:pt x="1721" y="2060"/>
                  </a:cubicBezTo>
                  <a:cubicBezTo>
                    <a:pt x="1705" y="2040"/>
                    <a:pt x="1683" y="2030"/>
                    <a:pt x="1652" y="2030"/>
                  </a:cubicBezTo>
                  <a:cubicBezTo>
                    <a:pt x="1616" y="2030"/>
                    <a:pt x="1590" y="2040"/>
                    <a:pt x="1575" y="2060"/>
                  </a:cubicBezTo>
                  <a:cubicBezTo>
                    <a:pt x="1466" y="2184"/>
                    <a:pt x="1368" y="2294"/>
                    <a:pt x="1277" y="2389"/>
                  </a:cubicBezTo>
                  <a:cubicBezTo>
                    <a:pt x="1188" y="2484"/>
                    <a:pt x="1084" y="2590"/>
                    <a:pt x="965" y="2709"/>
                  </a:cubicBezTo>
                  <a:cubicBezTo>
                    <a:pt x="847" y="2827"/>
                    <a:pt x="723" y="2946"/>
                    <a:pt x="594" y="3064"/>
                  </a:cubicBezTo>
                  <a:cubicBezTo>
                    <a:pt x="548" y="3106"/>
                    <a:pt x="505" y="3135"/>
                    <a:pt x="463" y="3152"/>
                  </a:cubicBezTo>
                  <a:cubicBezTo>
                    <a:pt x="422" y="3170"/>
                    <a:pt x="386" y="3179"/>
                    <a:pt x="355" y="3179"/>
                  </a:cubicBezTo>
                  <a:cubicBezTo>
                    <a:pt x="314" y="3179"/>
                    <a:pt x="290" y="3165"/>
                    <a:pt x="282" y="3133"/>
                  </a:cubicBezTo>
                  <a:cubicBezTo>
                    <a:pt x="275" y="3102"/>
                    <a:pt x="270" y="3064"/>
                    <a:pt x="270" y="3017"/>
                  </a:cubicBezTo>
                  <a:cubicBezTo>
                    <a:pt x="281" y="2900"/>
                    <a:pt x="317" y="2756"/>
                    <a:pt x="378" y="2586"/>
                  </a:cubicBezTo>
                  <a:cubicBezTo>
                    <a:pt x="440" y="2416"/>
                    <a:pt x="509" y="2244"/>
                    <a:pt x="586" y="2068"/>
                  </a:cubicBezTo>
                  <a:cubicBezTo>
                    <a:pt x="689" y="1837"/>
                    <a:pt x="790" y="1631"/>
                    <a:pt x="888" y="1451"/>
                  </a:cubicBezTo>
                  <a:cubicBezTo>
                    <a:pt x="985" y="1271"/>
                    <a:pt x="1047" y="1161"/>
                    <a:pt x="1073" y="1119"/>
                  </a:cubicBezTo>
                  <a:cubicBezTo>
                    <a:pt x="1078" y="1109"/>
                    <a:pt x="1080" y="1099"/>
                    <a:pt x="1080" y="1089"/>
                  </a:cubicBezTo>
                  <a:lnTo>
                    <a:pt x="1080" y="1058"/>
                  </a:lnTo>
                  <a:cubicBezTo>
                    <a:pt x="1080" y="1001"/>
                    <a:pt x="1050" y="973"/>
                    <a:pt x="988" y="9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830;p36">
              <a:extLst>
                <a:ext uri="{FF2B5EF4-FFF2-40B4-BE49-F238E27FC236}">
                  <a16:creationId xmlns:a16="http://schemas.microsoft.com/office/drawing/2014/main" id="{A99896CC-AB91-1154-9228-34D9920A268A}"/>
                </a:ext>
              </a:extLst>
            </p:cNvPr>
            <p:cNvSpPr/>
            <p:nvPr/>
          </p:nvSpPr>
          <p:spPr>
            <a:xfrm>
              <a:off x="1026428" y="1274833"/>
              <a:ext cx="82271" cy="83062"/>
            </a:xfrm>
            <a:custGeom>
              <a:avLst/>
              <a:gdLst/>
              <a:ahLst/>
              <a:cxnLst/>
              <a:rect l="l" t="t" r="r" b="b"/>
              <a:pathLst>
                <a:path w="2393" h="2416" extrusionOk="0">
                  <a:moveTo>
                    <a:pt x="1289" y="193"/>
                  </a:moveTo>
                  <a:cubicBezTo>
                    <a:pt x="1325" y="193"/>
                    <a:pt x="1367" y="204"/>
                    <a:pt x="1417" y="225"/>
                  </a:cubicBezTo>
                  <a:cubicBezTo>
                    <a:pt x="1465" y="245"/>
                    <a:pt x="1489" y="283"/>
                    <a:pt x="1489" y="340"/>
                  </a:cubicBezTo>
                  <a:cubicBezTo>
                    <a:pt x="1489" y="397"/>
                    <a:pt x="1468" y="458"/>
                    <a:pt x="1423" y="525"/>
                  </a:cubicBezTo>
                  <a:cubicBezTo>
                    <a:pt x="1380" y="593"/>
                    <a:pt x="1312" y="662"/>
                    <a:pt x="1220" y="733"/>
                  </a:cubicBezTo>
                  <a:cubicBezTo>
                    <a:pt x="1127" y="806"/>
                    <a:pt x="1009" y="875"/>
                    <a:pt x="864" y="941"/>
                  </a:cubicBezTo>
                  <a:cubicBezTo>
                    <a:pt x="720" y="1008"/>
                    <a:pt x="548" y="1068"/>
                    <a:pt x="348" y="1119"/>
                  </a:cubicBezTo>
                  <a:cubicBezTo>
                    <a:pt x="384" y="1037"/>
                    <a:pt x="435" y="941"/>
                    <a:pt x="502" y="834"/>
                  </a:cubicBezTo>
                  <a:cubicBezTo>
                    <a:pt x="568" y="726"/>
                    <a:pt x="643" y="624"/>
                    <a:pt x="726" y="529"/>
                  </a:cubicBezTo>
                  <a:cubicBezTo>
                    <a:pt x="807" y="434"/>
                    <a:pt x="897" y="354"/>
                    <a:pt x="992" y="290"/>
                  </a:cubicBezTo>
                  <a:cubicBezTo>
                    <a:pt x="1087" y="226"/>
                    <a:pt x="1186" y="193"/>
                    <a:pt x="1289" y="193"/>
                  </a:cubicBezTo>
                  <a:close/>
                  <a:moveTo>
                    <a:pt x="1289" y="0"/>
                  </a:moveTo>
                  <a:cubicBezTo>
                    <a:pt x="1119" y="0"/>
                    <a:pt x="957" y="63"/>
                    <a:pt x="803" y="186"/>
                  </a:cubicBezTo>
                  <a:cubicBezTo>
                    <a:pt x="649" y="309"/>
                    <a:pt x="511" y="461"/>
                    <a:pt x="390" y="641"/>
                  </a:cubicBezTo>
                  <a:cubicBezTo>
                    <a:pt x="269" y="821"/>
                    <a:pt x="174" y="1014"/>
                    <a:pt x="104" y="1220"/>
                  </a:cubicBezTo>
                  <a:cubicBezTo>
                    <a:pt x="35" y="1425"/>
                    <a:pt x="0" y="1609"/>
                    <a:pt x="0" y="1767"/>
                  </a:cubicBezTo>
                  <a:cubicBezTo>
                    <a:pt x="0" y="1937"/>
                    <a:pt x="45" y="2088"/>
                    <a:pt x="136" y="2219"/>
                  </a:cubicBezTo>
                  <a:cubicBezTo>
                    <a:pt x="225" y="2350"/>
                    <a:pt x="376" y="2416"/>
                    <a:pt x="587" y="2416"/>
                  </a:cubicBezTo>
                  <a:cubicBezTo>
                    <a:pt x="829" y="2416"/>
                    <a:pt x="1105" y="2313"/>
                    <a:pt x="1417" y="2107"/>
                  </a:cubicBezTo>
                  <a:cubicBezTo>
                    <a:pt x="1727" y="1902"/>
                    <a:pt x="2045" y="1611"/>
                    <a:pt x="2369" y="1235"/>
                  </a:cubicBezTo>
                  <a:cubicBezTo>
                    <a:pt x="2385" y="1220"/>
                    <a:pt x="2392" y="1200"/>
                    <a:pt x="2392" y="1174"/>
                  </a:cubicBezTo>
                  <a:cubicBezTo>
                    <a:pt x="2392" y="1153"/>
                    <a:pt x="2386" y="1131"/>
                    <a:pt x="2372" y="1108"/>
                  </a:cubicBezTo>
                  <a:cubicBezTo>
                    <a:pt x="2360" y="1084"/>
                    <a:pt x="2338" y="1073"/>
                    <a:pt x="2308" y="1073"/>
                  </a:cubicBezTo>
                  <a:cubicBezTo>
                    <a:pt x="2272" y="1073"/>
                    <a:pt x="2246" y="1083"/>
                    <a:pt x="2230" y="1103"/>
                  </a:cubicBezTo>
                  <a:cubicBezTo>
                    <a:pt x="1885" y="1500"/>
                    <a:pt x="1568" y="1785"/>
                    <a:pt x="1277" y="1961"/>
                  </a:cubicBezTo>
                  <a:cubicBezTo>
                    <a:pt x="986" y="2135"/>
                    <a:pt x="751" y="2222"/>
                    <a:pt x="572" y="2222"/>
                  </a:cubicBezTo>
                  <a:cubicBezTo>
                    <a:pt x="437" y="2222"/>
                    <a:pt x="341" y="2183"/>
                    <a:pt x="282" y="2103"/>
                  </a:cubicBezTo>
                  <a:cubicBezTo>
                    <a:pt x="223" y="2023"/>
                    <a:pt x="194" y="1917"/>
                    <a:pt x="194" y="1783"/>
                  </a:cubicBezTo>
                  <a:cubicBezTo>
                    <a:pt x="194" y="1649"/>
                    <a:pt x="216" y="1500"/>
                    <a:pt x="263" y="1335"/>
                  </a:cubicBezTo>
                  <a:cubicBezTo>
                    <a:pt x="741" y="1232"/>
                    <a:pt x="1097" y="1088"/>
                    <a:pt x="1332" y="900"/>
                  </a:cubicBezTo>
                  <a:cubicBezTo>
                    <a:pt x="1565" y="712"/>
                    <a:pt x="1683" y="528"/>
                    <a:pt x="1683" y="348"/>
                  </a:cubicBezTo>
                  <a:cubicBezTo>
                    <a:pt x="1683" y="239"/>
                    <a:pt x="1646" y="154"/>
                    <a:pt x="1574" y="93"/>
                  </a:cubicBezTo>
                  <a:cubicBezTo>
                    <a:pt x="1503" y="31"/>
                    <a:pt x="1407" y="0"/>
                    <a:pt x="1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831;p36">
              <a:extLst>
                <a:ext uri="{FF2B5EF4-FFF2-40B4-BE49-F238E27FC236}">
                  <a16:creationId xmlns:a16="http://schemas.microsoft.com/office/drawing/2014/main" id="{A5B1345B-C397-CAE1-50D9-13E1AE84D52F}"/>
                </a:ext>
              </a:extLst>
            </p:cNvPr>
            <p:cNvSpPr/>
            <p:nvPr/>
          </p:nvSpPr>
          <p:spPr>
            <a:xfrm>
              <a:off x="1077344" y="1271120"/>
              <a:ext cx="98705" cy="88632"/>
            </a:xfrm>
            <a:custGeom>
              <a:avLst/>
              <a:gdLst/>
              <a:ahLst/>
              <a:cxnLst/>
              <a:rect l="l" t="t" r="r" b="b"/>
              <a:pathLst>
                <a:path w="2871" h="2578" extrusionOk="0">
                  <a:moveTo>
                    <a:pt x="1420" y="626"/>
                  </a:moveTo>
                  <a:cubicBezTo>
                    <a:pt x="1420" y="774"/>
                    <a:pt x="1429" y="924"/>
                    <a:pt x="1447" y="1073"/>
                  </a:cubicBezTo>
                  <a:cubicBezTo>
                    <a:pt x="1465" y="1223"/>
                    <a:pt x="1475" y="1387"/>
                    <a:pt x="1475" y="1567"/>
                  </a:cubicBezTo>
                  <a:cubicBezTo>
                    <a:pt x="1475" y="1680"/>
                    <a:pt x="1467" y="1786"/>
                    <a:pt x="1451" y="1883"/>
                  </a:cubicBezTo>
                  <a:cubicBezTo>
                    <a:pt x="1436" y="1980"/>
                    <a:pt x="1409" y="2067"/>
                    <a:pt x="1370" y="2141"/>
                  </a:cubicBezTo>
                  <a:cubicBezTo>
                    <a:pt x="1332" y="2216"/>
                    <a:pt x="1280" y="2274"/>
                    <a:pt x="1216" y="2316"/>
                  </a:cubicBezTo>
                  <a:cubicBezTo>
                    <a:pt x="1152" y="2356"/>
                    <a:pt x="1070" y="2377"/>
                    <a:pt x="973" y="2377"/>
                  </a:cubicBezTo>
                  <a:cubicBezTo>
                    <a:pt x="809" y="2377"/>
                    <a:pt x="668" y="2347"/>
                    <a:pt x="553" y="2288"/>
                  </a:cubicBezTo>
                  <a:cubicBezTo>
                    <a:pt x="436" y="2229"/>
                    <a:pt x="327" y="2140"/>
                    <a:pt x="224" y="2022"/>
                  </a:cubicBezTo>
                  <a:cubicBezTo>
                    <a:pt x="348" y="1903"/>
                    <a:pt x="463" y="1787"/>
                    <a:pt x="572" y="1671"/>
                  </a:cubicBezTo>
                  <a:cubicBezTo>
                    <a:pt x="680" y="1556"/>
                    <a:pt x="777" y="1446"/>
                    <a:pt x="865" y="1343"/>
                  </a:cubicBezTo>
                  <a:cubicBezTo>
                    <a:pt x="1096" y="1065"/>
                    <a:pt x="1281" y="826"/>
                    <a:pt x="1420" y="626"/>
                  </a:cubicBezTo>
                  <a:close/>
                  <a:moveTo>
                    <a:pt x="1691" y="1"/>
                  </a:moveTo>
                  <a:cubicBezTo>
                    <a:pt x="1649" y="1"/>
                    <a:pt x="1613" y="19"/>
                    <a:pt x="1582" y="54"/>
                  </a:cubicBezTo>
                  <a:cubicBezTo>
                    <a:pt x="1552" y="90"/>
                    <a:pt x="1528" y="122"/>
                    <a:pt x="1513" y="147"/>
                  </a:cubicBezTo>
                  <a:cubicBezTo>
                    <a:pt x="1410" y="296"/>
                    <a:pt x="1296" y="461"/>
                    <a:pt x="1170" y="641"/>
                  </a:cubicBezTo>
                  <a:cubicBezTo>
                    <a:pt x="1043" y="821"/>
                    <a:pt x="906" y="998"/>
                    <a:pt x="757" y="1173"/>
                  </a:cubicBezTo>
                  <a:cubicBezTo>
                    <a:pt x="643" y="1308"/>
                    <a:pt x="526" y="1437"/>
                    <a:pt x="402" y="1562"/>
                  </a:cubicBezTo>
                  <a:cubicBezTo>
                    <a:pt x="279" y="1689"/>
                    <a:pt x="158" y="1812"/>
                    <a:pt x="40" y="1929"/>
                  </a:cubicBezTo>
                  <a:cubicBezTo>
                    <a:pt x="14" y="1955"/>
                    <a:pt x="0" y="1980"/>
                    <a:pt x="0" y="2006"/>
                  </a:cubicBezTo>
                  <a:cubicBezTo>
                    <a:pt x="0" y="2027"/>
                    <a:pt x="5" y="2043"/>
                    <a:pt x="12" y="2053"/>
                  </a:cubicBezTo>
                  <a:cubicBezTo>
                    <a:pt x="19" y="2063"/>
                    <a:pt x="26" y="2073"/>
                    <a:pt x="32" y="2083"/>
                  </a:cubicBezTo>
                  <a:cubicBezTo>
                    <a:pt x="139" y="2223"/>
                    <a:pt x="271" y="2339"/>
                    <a:pt x="425" y="2434"/>
                  </a:cubicBezTo>
                  <a:cubicBezTo>
                    <a:pt x="579" y="2530"/>
                    <a:pt x="752" y="2577"/>
                    <a:pt x="942" y="2577"/>
                  </a:cubicBezTo>
                  <a:cubicBezTo>
                    <a:pt x="1117" y="2577"/>
                    <a:pt x="1292" y="2540"/>
                    <a:pt x="1467" y="2466"/>
                  </a:cubicBezTo>
                  <a:cubicBezTo>
                    <a:pt x="1641" y="2391"/>
                    <a:pt x="1811" y="2293"/>
                    <a:pt x="1976" y="2173"/>
                  </a:cubicBezTo>
                  <a:cubicBezTo>
                    <a:pt x="2140" y="2052"/>
                    <a:pt x="2296" y="1918"/>
                    <a:pt x="2443" y="1771"/>
                  </a:cubicBezTo>
                  <a:cubicBezTo>
                    <a:pt x="2589" y="1625"/>
                    <a:pt x="2725" y="1482"/>
                    <a:pt x="2848" y="1343"/>
                  </a:cubicBezTo>
                  <a:cubicBezTo>
                    <a:pt x="2863" y="1328"/>
                    <a:pt x="2871" y="1304"/>
                    <a:pt x="2871" y="1274"/>
                  </a:cubicBezTo>
                  <a:cubicBezTo>
                    <a:pt x="2871" y="1248"/>
                    <a:pt x="2863" y="1226"/>
                    <a:pt x="2848" y="1208"/>
                  </a:cubicBezTo>
                  <a:cubicBezTo>
                    <a:pt x="2832" y="1190"/>
                    <a:pt x="2810" y="1181"/>
                    <a:pt x="2778" y="1181"/>
                  </a:cubicBezTo>
                  <a:cubicBezTo>
                    <a:pt x="2747" y="1181"/>
                    <a:pt x="2725" y="1191"/>
                    <a:pt x="2709" y="1211"/>
                  </a:cubicBezTo>
                  <a:cubicBezTo>
                    <a:pt x="2545" y="1392"/>
                    <a:pt x="2365" y="1575"/>
                    <a:pt x="2169" y="1760"/>
                  </a:cubicBezTo>
                  <a:cubicBezTo>
                    <a:pt x="1973" y="1945"/>
                    <a:pt x="1768" y="2094"/>
                    <a:pt x="1552" y="2207"/>
                  </a:cubicBezTo>
                  <a:cubicBezTo>
                    <a:pt x="1598" y="2115"/>
                    <a:pt x="1629" y="2012"/>
                    <a:pt x="1644" y="1899"/>
                  </a:cubicBezTo>
                  <a:cubicBezTo>
                    <a:pt x="1659" y="1786"/>
                    <a:pt x="1667" y="1670"/>
                    <a:pt x="1667" y="1551"/>
                  </a:cubicBezTo>
                  <a:cubicBezTo>
                    <a:pt x="1667" y="1403"/>
                    <a:pt x="1659" y="1252"/>
                    <a:pt x="1644" y="1100"/>
                  </a:cubicBezTo>
                  <a:cubicBezTo>
                    <a:pt x="1629" y="949"/>
                    <a:pt x="1621" y="784"/>
                    <a:pt x="1621" y="610"/>
                  </a:cubicBezTo>
                  <a:cubicBezTo>
                    <a:pt x="1621" y="538"/>
                    <a:pt x="1624" y="474"/>
                    <a:pt x="1629" y="417"/>
                  </a:cubicBezTo>
                  <a:cubicBezTo>
                    <a:pt x="1634" y="361"/>
                    <a:pt x="1647" y="312"/>
                    <a:pt x="1667" y="270"/>
                  </a:cubicBezTo>
                  <a:cubicBezTo>
                    <a:pt x="1687" y="244"/>
                    <a:pt x="1711" y="218"/>
                    <a:pt x="1736" y="190"/>
                  </a:cubicBezTo>
                  <a:cubicBezTo>
                    <a:pt x="1762" y="162"/>
                    <a:pt x="1776" y="132"/>
                    <a:pt x="1776" y="100"/>
                  </a:cubicBezTo>
                  <a:cubicBezTo>
                    <a:pt x="1776" y="75"/>
                    <a:pt x="1768" y="52"/>
                    <a:pt x="1752" y="31"/>
                  </a:cubicBezTo>
                  <a:cubicBezTo>
                    <a:pt x="1736" y="11"/>
                    <a:pt x="1716" y="1"/>
                    <a:pt x="16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832;p36">
              <a:extLst>
                <a:ext uri="{FF2B5EF4-FFF2-40B4-BE49-F238E27FC236}">
                  <a16:creationId xmlns:a16="http://schemas.microsoft.com/office/drawing/2014/main" id="{DDD0F60A-68C5-A2D9-4DB3-BAA0BBA86C37}"/>
                </a:ext>
              </a:extLst>
            </p:cNvPr>
            <p:cNvSpPr/>
            <p:nvPr/>
          </p:nvSpPr>
          <p:spPr>
            <a:xfrm>
              <a:off x="1267980" y="918521"/>
              <a:ext cx="184758" cy="811196"/>
            </a:xfrm>
            <a:custGeom>
              <a:avLst/>
              <a:gdLst/>
              <a:ahLst/>
              <a:cxnLst/>
              <a:rect l="l" t="t" r="r" b="b"/>
              <a:pathLst>
                <a:path w="5374" h="23595" extrusionOk="0">
                  <a:moveTo>
                    <a:pt x="1406" y="1"/>
                  </a:moveTo>
                  <a:lnTo>
                    <a:pt x="1" y="23595"/>
                  </a:lnTo>
                  <a:lnTo>
                    <a:pt x="5373" y="23595"/>
                  </a:lnTo>
                  <a:lnTo>
                    <a:pt x="3036" y="20"/>
                  </a:lnTo>
                  <a:lnTo>
                    <a:pt x="14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833;p36">
              <a:extLst>
                <a:ext uri="{FF2B5EF4-FFF2-40B4-BE49-F238E27FC236}">
                  <a16:creationId xmlns:a16="http://schemas.microsoft.com/office/drawing/2014/main" id="{E7020062-162F-DE1C-3130-E8790CEB3B17}"/>
                </a:ext>
              </a:extLst>
            </p:cNvPr>
            <p:cNvSpPr/>
            <p:nvPr/>
          </p:nvSpPr>
          <p:spPr>
            <a:xfrm>
              <a:off x="1267980" y="923059"/>
              <a:ext cx="96023" cy="806658"/>
            </a:xfrm>
            <a:custGeom>
              <a:avLst/>
              <a:gdLst/>
              <a:ahLst/>
              <a:cxnLst/>
              <a:rect l="l" t="t" r="r" b="b"/>
              <a:pathLst>
                <a:path w="2793" h="23463" fill="none" extrusionOk="0">
                  <a:moveTo>
                    <a:pt x="2227" y="1"/>
                  </a:moveTo>
                  <a:lnTo>
                    <a:pt x="2792" y="20506"/>
                  </a:lnTo>
                  <a:lnTo>
                    <a:pt x="1" y="23463"/>
                  </a:lnTo>
                </a:path>
              </a:pathLst>
            </a:custGeom>
            <a:noFill/>
            <a:ln w="27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834;p36">
              <a:extLst>
                <a:ext uri="{FF2B5EF4-FFF2-40B4-BE49-F238E27FC236}">
                  <a16:creationId xmlns:a16="http://schemas.microsoft.com/office/drawing/2014/main" id="{9C3D6ADA-1919-1386-AF7E-C1418A5CFD7E}"/>
                </a:ext>
              </a:extLst>
            </p:cNvPr>
            <p:cNvSpPr/>
            <p:nvPr/>
          </p:nvSpPr>
          <p:spPr>
            <a:xfrm>
              <a:off x="1363969" y="1628052"/>
              <a:ext cx="88735" cy="101662"/>
            </a:xfrm>
            <a:custGeom>
              <a:avLst/>
              <a:gdLst/>
              <a:ahLst/>
              <a:cxnLst/>
              <a:rect l="l" t="t" r="r" b="b"/>
              <a:pathLst>
                <a:path w="2581" h="2957" fill="none" extrusionOk="0">
                  <a:moveTo>
                    <a:pt x="2580" y="2957"/>
                  </a:moveTo>
                  <a:lnTo>
                    <a:pt x="0" y="0"/>
                  </a:lnTo>
                </a:path>
              </a:pathLst>
            </a:custGeom>
            <a:noFill/>
            <a:ln w="27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835;p36">
              <a:extLst>
                <a:ext uri="{FF2B5EF4-FFF2-40B4-BE49-F238E27FC236}">
                  <a16:creationId xmlns:a16="http://schemas.microsoft.com/office/drawing/2014/main" id="{5AB113F1-2116-9FB1-E1FF-6ECAC3CEA315}"/>
                </a:ext>
              </a:extLst>
            </p:cNvPr>
            <p:cNvSpPr/>
            <p:nvPr/>
          </p:nvSpPr>
          <p:spPr>
            <a:xfrm>
              <a:off x="1143044" y="252618"/>
              <a:ext cx="134976" cy="132947"/>
            </a:xfrm>
            <a:custGeom>
              <a:avLst/>
              <a:gdLst/>
              <a:ahLst/>
              <a:cxnLst/>
              <a:rect l="l" t="t" r="r" b="b"/>
              <a:pathLst>
                <a:path w="3926" h="3867" extrusionOk="0">
                  <a:moveTo>
                    <a:pt x="1964" y="0"/>
                  </a:moveTo>
                  <a:cubicBezTo>
                    <a:pt x="1912" y="0"/>
                    <a:pt x="1860" y="29"/>
                    <a:pt x="1839" y="87"/>
                  </a:cubicBezTo>
                  <a:lnTo>
                    <a:pt x="1406" y="1297"/>
                  </a:lnTo>
                  <a:cubicBezTo>
                    <a:pt x="1394" y="1334"/>
                    <a:pt x="1364" y="1363"/>
                    <a:pt x="1327" y="1376"/>
                  </a:cubicBezTo>
                  <a:lnTo>
                    <a:pt x="117" y="1809"/>
                  </a:lnTo>
                  <a:cubicBezTo>
                    <a:pt x="1" y="1851"/>
                    <a:pt x="1" y="2015"/>
                    <a:pt x="117" y="2058"/>
                  </a:cubicBezTo>
                  <a:lnTo>
                    <a:pt x="1327" y="2491"/>
                  </a:lnTo>
                  <a:cubicBezTo>
                    <a:pt x="1364" y="2504"/>
                    <a:pt x="1394" y="2533"/>
                    <a:pt x="1406" y="2570"/>
                  </a:cubicBezTo>
                  <a:lnTo>
                    <a:pt x="1839" y="3779"/>
                  </a:lnTo>
                  <a:cubicBezTo>
                    <a:pt x="1860" y="3838"/>
                    <a:pt x="1912" y="3867"/>
                    <a:pt x="1964" y="3867"/>
                  </a:cubicBezTo>
                  <a:cubicBezTo>
                    <a:pt x="2016" y="3867"/>
                    <a:pt x="2067" y="3838"/>
                    <a:pt x="2088" y="3779"/>
                  </a:cubicBezTo>
                  <a:lnTo>
                    <a:pt x="2520" y="2570"/>
                  </a:lnTo>
                  <a:cubicBezTo>
                    <a:pt x="2534" y="2533"/>
                    <a:pt x="2563" y="2504"/>
                    <a:pt x="2600" y="2491"/>
                  </a:cubicBezTo>
                  <a:lnTo>
                    <a:pt x="3809" y="2058"/>
                  </a:lnTo>
                  <a:cubicBezTo>
                    <a:pt x="3926" y="2015"/>
                    <a:pt x="3926" y="1851"/>
                    <a:pt x="3809" y="1809"/>
                  </a:cubicBezTo>
                  <a:lnTo>
                    <a:pt x="2600" y="1376"/>
                  </a:lnTo>
                  <a:cubicBezTo>
                    <a:pt x="2563" y="1363"/>
                    <a:pt x="2534" y="1334"/>
                    <a:pt x="2520" y="1297"/>
                  </a:cubicBezTo>
                  <a:lnTo>
                    <a:pt x="2088" y="87"/>
                  </a:lnTo>
                  <a:cubicBezTo>
                    <a:pt x="2067" y="29"/>
                    <a:pt x="2016" y="0"/>
                    <a:pt x="19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836;p36">
              <a:extLst>
                <a:ext uri="{FF2B5EF4-FFF2-40B4-BE49-F238E27FC236}">
                  <a16:creationId xmlns:a16="http://schemas.microsoft.com/office/drawing/2014/main" id="{8A63D636-57C9-5209-EB4C-4E40D90974DE}"/>
                </a:ext>
              </a:extLst>
            </p:cNvPr>
            <p:cNvSpPr/>
            <p:nvPr/>
          </p:nvSpPr>
          <p:spPr>
            <a:xfrm>
              <a:off x="1315493" y="961048"/>
              <a:ext cx="135010" cy="132982"/>
            </a:xfrm>
            <a:custGeom>
              <a:avLst/>
              <a:gdLst/>
              <a:ahLst/>
              <a:cxnLst/>
              <a:rect l="l" t="t" r="r" b="b"/>
              <a:pathLst>
                <a:path w="3927" h="3868" extrusionOk="0">
                  <a:moveTo>
                    <a:pt x="1963" y="0"/>
                  </a:moveTo>
                  <a:cubicBezTo>
                    <a:pt x="1912" y="0"/>
                    <a:pt x="1860" y="30"/>
                    <a:pt x="1838" y="88"/>
                  </a:cubicBezTo>
                  <a:lnTo>
                    <a:pt x="1407" y="1298"/>
                  </a:lnTo>
                  <a:cubicBezTo>
                    <a:pt x="1393" y="1335"/>
                    <a:pt x="1363" y="1364"/>
                    <a:pt x="1326" y="1377"/>
                  </a:cubicBezTo>
                  <a:lnTo>
                    <a:pt x="117" y="1810"/>
                  </a:lnTo>
                  <a:cubicBezTo>
                    <a:pt x="1" y="1851"/>
                    <a:pt x="1" y="2017"/>
                    <a:pt x="117" y="2059"/>
                  </a:cubicBezTo>
                  <a:lnTo>
                    <a:pt x="1326" y="2491"/>
                  </a:lnTo>
                  <a:cubicBezTo>
                    <a:pt x="1363" y="2504"/>
                    <a:pt x="1393" y="2534"/>
                    <a:pt x="1407" y="2571"/>
                  </a:cubicBezTo>
                  <a:lnTo>
                    <a:pt x="1838" y="3781"/>
                  </a:lnTo>
                  <a:cubicBezTo>
                    <a:pt x="1860" y="3839"/>
                    <a:pt x="1912" y="3868"/>
                    <a:pt x="1963" y="3868"/>
                  </a:cubicBezTo>
                  <a:cubicBezTo>
                    <a:pt x="2015" y="3868"/>
                    <a:pt x="2067" y="3839"/>
                    <a:pt x="2088" y="3781"/>
                  </a:cubicBezTo>
                  <a:lnTo>
                    <a:pt x="2520" y="2571"/>
                  </a:lnTo>
                  <a:cubicBezTo>
                    <a:pt x="2534" y="2534"/>
                    <a:pt x="2563" y="2504"/>
                    <a:pt x="2600" y="2491"/>
                  </a:cubicBezTo>
                  <a:lnTo>
                    <a:pt x="3809" y="2059"/>
                  </a:lnTo>
                  <a:cubicBezTo>
                    <a:pt x="3926" y="2017"/>
                    <a:pt x="3926" y="1851"/>
                    <a:pt x="3809" y="1810"/>
                  </a:cubicBezTo>
                  <a:lnTo>
                    <a:pt x="2600" y="1377"/>
                  </a:lnTo>
                  <a:cubicBezTo>
                    <a:pt x="2563" y="1364"/>
                    <a:pt x="2534" y="1335"/>
                    <a:pt x="2520" y="1298"/>
                  </a:cubicBezTo>
                  <a:lnTo>
                    <a:pt x="2088" y="88"/>
                  </a:lnTo>
                  <a:cubicBezTo>
                    <a:pt x="2067" y="30"/>
                    <a:pt x="2015" y="0"/>
                    <a:pt x="19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837;p36">
              <a:extLst>
                <a:ext uri="{FF2B5EF4-FFF2-40B4-BE49-F238E27FC236}">
                  <a16:creationId xmlns:a16="http://schemas.microsoft.com/office/drawing/2014/main" id="{7C4CD8F0-532E-A9A1-719E-25C3C82B85F9}"/>
                </a:ext>
              </a:extLst>
            </p:cNvPr>
            <p:cNvSpPr/>
            <p:nvPr/>
          </p:nvSpPr>
          <p:spPr>
            <a:xfrm>
              <a:off x="375411" y="794169"/>
              <a:ext cx="134976" cy="132947"/>
            </a:xfrm>
            <a:custGeom>
              <a:avLst/>
              <a:gdLst/>
              <a:ahLst/>
              <a:cxnLst/>
              <a:rect l="l" t="t" r="r" b="b"/>
              <a:pathLst>
                <a:path w="3926" h="3867" extrusionOk="0">
                  <a:moveTo>
                    <a:pt x="1962" y="0"/>
                  </a:moveTo>
                  <a:cubicBezTo>
                    <a:pt x="1910" y="0"/>
                    <a:pt x="1859" y="29"/>
                    <a:pt x="1838" y="88"/>
                  </a:cubicBezTo>
                  <a:lnTo>
                    <a:pt x="1405" y="1297"/>
                  </a:lnTo>
                  <a:cubicBezTo>
                    <a:pt x="1392" y="1334"/>
                    <a:pt x="1363" y="1363"/>
                    <a:pt x="1326" y="1376"/>
                  </a:cubicBezTo>
                  <a:lnTo>
                    <a:pt x="117" y="1809"/>
                  </a:lnTo>
                  <a:cubicBezTo>
                    <a:pt x="0" y="1852"/>
                    <a:pt x="0" y="2016"/>
                    <a:pt x="117" y="2058"/>
                  </a:cubicBezTo>
                  <a:lnTo>
                    <a:pt x="1326" y="2491"/>
                  </a:lnTo>
                  <a:cubicBezTo>
                    <a:pt x="1363" y="2504"/>
                    <a:pt x="1392" y="2533"/>
                    <a:pt x="1405" y="2570"/>
                  </a:cubicBezTo>
                  <a:lnTo>
                    <a:pt x="1838" y="3780"/>
                  </a:lnTo>
                  <a:cubicBezTo>
                    <a:pt x="1859" y="3838"/>
                    <a:pt x="1910" y="3867"/>
                    <a:pt x="1962" y="3867"/>
                  </a:cubicBezTo>
                  <a:cubicBezTo>
                    <a:pt x="2014" y="3867"/>
                    <a:pt x="2066" y="3838"/>
                    <a:pt x="2087" y="3780"/>
                  </a:cubicBezTo>
                  <a:lnTo>
                    <a:pt x="2520" y="2570"/>
                  </a:lnTo>
                  <a:cubicBezTo>
                    <a:pt x="2533" y="2533"/>
                    <a:pt x="2562" y="2504"/>
                    <a:pt x="2599" y="2491"/>
                  </a:cubicBezTo>
                  <a:lnTo>
                    <a:pt x="3809" y="2058"/>
                  </a:lnTo>
                  <a:cubicBezTo>
                    <a:pt x="3925" y="2016"/>
                    <a:pt x="3925" y="1852"/>
                    <a:pt x="3809" y="1809"/>
                  </a:cubicBezTo>
                  <a:lnTo>
                    <a:pt x="2599" y="1376"/>
                  </a:lnTo>
                  <a:cubicBezTo>
                    <a:pt x="2562" y="1363"/>
                    <a:pt x="2533" y="1334"/>
                    <a:pt x="2520" y="1297"/>
                  </a:cubicBezTo>
                  <a:lnTo>
                    <a:pt x="2087" y="88"/>
                  </a:lnTo>
                  <a:cubicBezTo>
                    <a:pt x="2066" y="29"/>
                    <a:pt x="2014" y="0"/>
                    <a:pt x="19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838;p36">
            <a:extLst>
              <a:ext uri="{FF2B5EF4-FFF2-40B4-BE49-F238E27FC236}">
                <a16:creationId xmlns:a16="http://schemas.microsoft.com/office/drawing/2014/main" id="{F3273EDF-B5DF-5342-7371-F0871782CC27}"/>
              </a:ext>
            </a:extLst>
          </p:cNvPr>
          <p:cNvGrpSpPr/>
          <p:nvPr/>
        </p:nvGrpSpPr>
        <p:grpSpPr>
          <a:xfrm>
            <a:off x="5504599" y="3142313"/>
            <a:ext cx="542894" cy="566547"/>
            <a:chOff x="2352320" y="3622432"/>
            <a:chExt cx="542894" cy="566547"/>
          </a:xfrm>
        </p:grpSpPr>
        <p:sp>
          <p:nvSpPr>
            <p:cNvPr id="108" name="Google Shape;839;p36">
              <a:extLst>
                <a:ext uri="{FF2B5EF4-FFF2-40B4-BE49-F238E27FC236}">
                  <a16:creationId xmlns:a16="http://schemas.microsoft.com/office/drawing/2014/main" id="{701BF1EF-BD06-0B89-6DB2-94DA53B0C16D}"/>
                </a:ext>
              </a:extLst>
            </p:cNvPr>
            <p:cNvSpPr/>
            <p:nvPr/>
          </p:nvSpPr>
          <p:spPr>
            <a:xfrm>
              <a:off x="2352320" y="3622432"/>
              <a:ext cx="404412" cy="373264"/>
            </a:xfrm>
            <a:custGeom>
              <a:avLst/>
              <a:gdLst/>
              <a:ahLst/>
              <a:cxnLst/>
              <a:rect l="l" t="t" r="r" b="b"/>
              <a:pathLst>
                <a:path w="11763" h="10857" extrusionOk="0">
                  <a:moveTo>
                    <a:pt x="10040" y="0"/>
                  </a:moveTo>
                  <a:cubicBezTo>
                    <a:pt x="10018" y="0"/>
                    <a:pt x="9995" y="2"/>
                    <a:pt x="9972" y="5"/>
                  </a:cubicBezTo>
                  <a:cubicBezTo>
                    <a:pt x="8157" y="272"/>
                    <a:pt x="10206" y="10451"/>
                    <a:pt x="10206" y="10451"/>
                  </a:cubicBezTo>
                  <a:cubicBezTo>
                    <a:pt x="10206" y="10451"/>
                    <a:pt x="7704" y="788"/>
                    <a:pt x="6079" y="788"/>
                  </a:cubicBezTo>
                  <a:cubicBezTo>
                    <a:pt x="6030" y="788"/>
                    <a:pt x="5981" y="797"/>
                    <a:pt x="5934" y="816"/>
                  </a:cubicBezTo>
                  <a:cubicBezTo>
                    <a:pt x="4317" y="1440"/>
                    <a:pt x="9870" y="10686"/>
                    <a:pt x="9870" y="10686"/>
                  </a:cubicBezTo>
                  <a:cubicBezTo>
                    <a:pt x="9870" y="10686"/>
                    <a:pt x="2820" y="3897"/>
                    <a:pt x="1281" y="3897"/>
                  </a:cubicBezTo>
                  <a:cubicBezTo>
                    <a:pt x="1220" y="3897"/>
                    <a:pt x="1168" y="3908"/>
                    <a:pt x="1125" y="3930"/>
                  </a:cubicBezTo>
                  <a:cubicBezTo>
                    <a:pt x="0" y="4513"/>
                    <a:pt x="9732" y="10857"/>
                    <a:pt x="9732" y="10857"/>
                  </a:cubicBezTo>
                  <a:lnTo>
                    <a:pt x="10765" y="10279"/>
                  </a:lnTo>
                  <a:cubicBezTo>
                    <a:pt x="10765" y="10279"/>
                    <a:pt x="11762" y="0"/>
                    <a:pt x="100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840;p36">
              <a:extLst>
                <a:ext uri="{FF2B5EF4-FFF2-40B4-BE49-F238E27FC236}">
                  <a16:creationId xmlns:a16="http://schemas.microsoft.com/office/drawing/2014/main" id="{EC975AB1-8D23-B154-99C4-512C9454BA2C}"/>
                </a:ext>
              </a:extLst>
            </p:cNvPr>
            <p:cNvSpPr/>
            <p:nvPr/>
          </p:nvSpPr>
          <p:spPr>
            <a:xfrm>
              <a:off x="2577061" y="3927828"/>
              <a:ext cx="318153" cy="261150"/>
            </a:xfrm>
            <a:custGeom>
              <a:avLst/>
              <a:gdLst/>
              <a:ahLst/>
              <a:cxnLst/>
              <a:rect l="l" t="t" r="r" b="b"/>
              <a:pathLst>
                <a:path w="9254" h="7596" extrusionOk="0">
                  <a:moveTo>
                    <a:pt x="6785" y="0"/>
                  </a:moveTo>
                  <a:cubicBezTo>
                    <a:pt x="4894" y="0"/>
                    <a:pt x="3183" y="937"/>
                    <a:pt x="1826" y="2182"/>
                  </a:cubicBezTo>
                  <a:cubicBezTo>
                    <a:pt x="1092" y="2853"/>
                    <a:pt x="470" y="3674"/>
                    <a:pt x="172" y="4623"/>
                  </a:cubicBezTo>
                  <a:cubicBezTo>
                    <a:pt x="65" y="4970"/>
                    <a:pt x="0" y="5333"/>
                    <a:pt x="48" y="5692"/>
                  </a:cubicBezTo>
                  <a:cubicBezTo>
                    <a:pt x="139" y="6429"/>
                    <a:pt x="700" y="7056"/>
                    <a:pt x="1381" y="7353"/>
                  </a:cubicBezTo>
                  <a:cubicBezTo>
                    <a:pt x="1770" y="7523"/>
                    <a:pt x="2192" y="7595"/>
                    <a:pt x="2616" y="7595"/>
                  </a:cubicBezTo>
                  <a:cubicBezTo>
                    <a:pt x="2936" y="7595"/>
                    <a:pt x="3257" y="7554"/>
                    <a:pt x="3568" y="7483"/>
                  </a:cubicBezTo>
                  <a:cubicBezTo>
                    <a:pt x="4159" y="7350"/>
                    <a:pt x="4724" y="7110"/>
                    <a:pt x="5323" y="7028"/>
                  </a:cubicBezTo>
                  <a:cubicBezTo>
                    <a:pt x="5441" y="7012"/>
                    <a:pt x="5561" y="7003"/>
                    <a:pt x="5682" y="7003"/>
                  </a:cubicBezTo>
                  <a:cubicBezTo>
                    <a:pt x="6176" y="7003"/>
                    <a:pt x="6673" y="7146"/>
                    <a:pt x="6997" y="7509"/>
                  </a:cubicBezTo>
                  <a:cubicBezTo>
                    <a:pt x="6686" y="7089"/>
                    <a:pt x="6735" y="6487"/>
                    <a:pt x="6969" y="6021"/>
                  </a:cubicBezTo>
                  <a:cubicBezTo>
                    <a:pt x="7202" y="5551"/>
                    <a:pt x="7588" y="5182"/>
                    <a:pt x="7944" y="4799"/>
                  </a:cubicBezTo>
                  <a:cubicBezTo>
                    <a:pt x="8312" y="4400"/>
                    <a:pt x="8660" y="3970"/>
                    <a:pt x="8906" y="3490"/>
                  </a:cubicBezTo>
                  <a:cubicBezTo>
                    <a:pt x="8935" y="3432"/>
                    <a:pt x="8965" y="3373"/>
                    <a:pt x="8991" y="3312"/>
                  </a:cubicBezTo>
                  <a:cubicBezTo>
                    <a:pt x="9031" y="3230"/>
                    <a:pt x="9064" y="3144"/>
                    <a:pt x="9094" y="3059"/>
                  </a:cubicBezTo>
                  <a:cubicBezTo>
                    <a:pt x="9181" y="2808"/>
                    <a:pt x="9236" y="2538"/>
                    <a:pt x="9249" y="2268"/>
                  </a:cubicBezTo>
                  <a:cubicBezTo>
                    <a:pt x="9253" y="2224"/>
                    <a:pt x="9254" y="2180"/>
                    <a:pt x="9253" y="2136"/>
                  </a:cubicBezTo>
                  <a:cubicBezTo>
                    <a:pt x="9253" y="1930"/>
                    <a:pt x="9227" y="1727"/>
                    <a:pt x="9170" y="1532"/>
                  </a:cubicBezTo>
                  <a:cubicBezTo>
                    <a:pt x="9162" y="1496"/>
                    <a:pt x="9149" y="1459"/>
                    <a:pt x="9137" y="1421"/>
                  </a:cubicBezTo>
                  <a:cubicBezTo>
                    <a:pt x="9090" y="1285"/>
                    <a:pt x="9029" y="1156"/>
                    <a:pt x="8953" y="1035"/>
                  </a:cubicBezTo>
                  <a:cubicBezTo>
                    <a:pt x="8524" y="348"/>
                    <a:pt x="7672" y="16"/>
                    <a:pt x="6862" y="1"/>
                  </a:cubicBezTo>
                  <a:cubicBezTo>
                    <a:pt x="6836" y="1"/>
                    <a:pt x="6810" y="0"/>
                    <a:pt x="6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841;p36">
              <a:extLst>
                <a:ext uri="{FF2B5EF4-FFF2-40B4-BE49-F238E27FC236}">
                  <a16:creationId xmlns:a16="http://schemas.microsoft.com/office/drawing/2014/main" id="{7D3BD96F-546D-B997-88BF-3636B7DB25B2}"/>
                </a:ext>
              </a:extLst>
            </p:cNvPr>
            <p:cNvSpPr/>
            <p:nvPr/>
          </p:nvSpPr>
          <p:spPr>
            <a:xfrm>
              <a:off x="2759343" y="3976647"/>
              <a:ext cx="132982" cy="76805"/>
            </a:xfrm>
            <a:custGeom>
              <a:avLst/>
              <a:gdLst/>
              <a:ahLst/>
              <a:cxnLst/>
              <a:rect l="l" t="t" r="r" b="b"/>
              <a:pathLst>
                <a:path w="3868" h="2234" extrusionOk="0">
                  <a:moveTo>
                    <a:pt x="3835" y="1"/>
                  </a:moveTo>
                  <a:lnTo>
                    <a:pt x="37" y="2128"/>
                  </a:lnTo>
                  <a:cubicBezTo>
                    <a:pt x="10" y="2142"/>
                    <a:pt x="0" y="2177"/>
                    <a:pt x="16" y="2205"/>
                  </a:cubicBezTo>
                  <a:cubicBezTo>
                    <a:pt x="26" y="2223"/>
                    <a:pt x="45" y="2234"/>
                    <a:pt x="65" y="2234"/>
                  </a:cubicBezTo>
                  <a:cubicBezTo>
                    <a:pt x="74" y="2234"/>
                    <a:pt x="84" y="2231"/>
                    <a:pt x="93" y="2226"/>
                  </a:cubicBezTo>
                  <a:lnTo>
                    <a:pt x="3868" y="112"/>
                  </a:lnTo>
                  <a:cubicBezTo>
                    <a:pt x="3860" y="76"/>
                    <a:pt x="3847" y="39"/>
                    <a:pt x="3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842;p36">
              <a:extLst>
                <a:ext uri="{FF2B5EF4-FFF2-40B4-BE49-F238E27FC236}">
                  <a16:creationId xmlns:a16="http://schemas.microsoft.com/office/drawing/2014/main" id="{CAB60784-F5C2-E231-AF2F-81504BA6CEB1}"/>
                </a:ext>
              </a:extLst>
            </p:cNvPr>
            <p:cNvSpPr/>
            <p:nvPr/>
          </p:nvSpPr>
          <p:spPr>
            <a:xfrm>
              <a:off x="2769932" y="4001263"/>
              <a:ext cx="125281" cy="73057"/>
            </a:xfrm>
            <a:custGeom>
              <a:avLst/>
              <a:gdLst/>
              <a:ahLst/>
              <a:cxnLst/>
              <a:rect l="l" t="t" r="r" b="b"/>
              <a:pathLst>
                <a:path w="3644" h="2125" extrusionOk="0">
                  <a:moveTo>
                    <a:pt x="3643" y="0"/>
                  </a:moveTo>
                  <a:lnTo>
                    <a:pt x="39" y="2019"/>
                  </a:lnTo>
                  <a:cubicBezTo>
                    <a:pt x="11" y="2034"/>
                    <a:pt x="1" y="2068"/>
                    <a:pt x="16" y="2096"/>
                  </a:cubicBezTo>
                  <a:cubicBezTo>
                    <a:pt x="27" y="2115"/>
                    <a:pt x="45" y="2125"/>
                    <a:pt x="65" y="2125"/>
                  </a:cubicBezTo>
                  <a:cubicBezTo>
                    <a:pt x="74" y="2125"/>
                    <a:pt x="84" y="2122"/>
                    <a:pt x="93" y="2117"/>
                  </a:cubicBezTo>
                  <a:lnTo>
                    <a:pt x="3639" y="132"/>
                  </a:lnTo>
                  <a:cubicBezTo>
                    <a:pt x="3643" y="88"/>
                    <a:pt x="3644" y="44"/>
                    <a:pt x="3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843;p36">
              <a:extLst>
                <a:ext uri="{FF2B5EF4-FFF2-40B4-BE49-F238E27FC236}">
                  <a16:creationId xmlns:a16="http://schemas.microsoft.com/office/drawing/2014/main" id="{2D7192EF-7F67-2255-A6B7-BBBF4B519B5D}"/>
                </a:ext>
              </a:extLst>
            </p:cNvPr>
            <p:cNvSpPr/>
            <p:nvPr/>
          </p:nvSpPr>
          <p:spPr>
            <a:xfrm>
              <a:off x="2801390" y="4041694"/>
              <a:ext cx="84781" cy="50435"/>
            </a:xfrm>
            <a:custGeom>
              <a:avLst/>
              <a:gdLst/>
              <a:ahLst/>
              <a:cxnLst/>
              <a:rect l="l" t="t" r="r" b="b"/>
              <a:pathLst>
                <a:path w="2466" h="1467" extrusionOk="0">
                  <a:moveTo>
                    <a:pt x="2466" y="0"/>
                  </a:moveTo>
                  <a:lnTo>
                    <a:pt x="37" y="1360"/>
                  </a:lnTo>
                  <a:cubicBezTo>
                    <a:pt x="10" y="1376"/>
                    <a:pt x="0" y="1410"/>
                    <a:pt x="16" y="1438"/>
                  </a:cubicBezTo>
                  <a:cubicBezTo>
                    <a:pt x="26" y="1456"/>
                    <a:pt x="45" y="1466"/>
                    <a:pt x="64" y="1466"/>
                  </a:cubicBezTo>
                  <a:cubicBezTo>
                    <a:pt x="74" y="1466"/>
                    <a:pt x="84" y="1464"/>
                    <a:pt x="93" y="1459"/>
                  </a:cubicBezTo>
                  <a:lnTo>
                    <a:pt x="2381" y="178"/>
                  </a:lnTo>
                  <a:cubicBezTo>
                    <a:pt x="2410" y="120"/>
                    <a:pt x="2440" y="61"/>
                    <a:pt x="24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844;p36">
            <a:extLst>
              <a:ext uri="{FF2B5EF4-FFF2-40B4-BE49-F238E27FC236}">
                <a16:creationId xmlns:a16="http://schemas.microsoft.com/office/drawing/2014/main" id="{EE89661B-18A2-BFF0-A67A-74293FC7FA34}"/>
              </a:ext>
            </a:extLst>
          </p:cNvPr>
          <p:cNvGrpSpPr/>
          <p:nvPr/>
        </p:nvGrpSpPr>
        <p:grpSpPr>
          <a:xfrm rot="2545833">
            <a:off x="792300" y="652049"/>
            <a:ext cx="472797" cy="730339"/>
            <a:chOff x="2942265" y="3540319"/>
            <a:chExt cx="472794" cy="730334"/>
          </a:xfrm>
        </p:grpSpPr>
        <p:sp>
          <p:nvSpPr>
            <p:cNvPr id="114" name="Google Shape;845;p36">
              <a:extLst>
                <a:ext uri="{FF2B5EF4-FFF2-40B4-BE49-F238E27FC236}">
                  <a16:creationId xmlns:a16="http://schemas.microsoft.com/office/drawing/2014/main" id="{F72E7947-D49A-5296-0A48-CD139769EDFC}"/>
                </a:ext>
              </a:extLst>
            </p:cNvPr>
            <p:cNvSpPr/>
            <p:nvPr/>
          </p:nvSpPr>
          <p:spPr>
            <a:xfrm>
              <a:off x="2942265" y="3540319"/>
              <a:ext cx="472794" cy="730334"/>
            </a:xfrm>
            <a:custGeom>
              <a:avLst/>
              <a:gdLst/>
              <a:ahLst/>
              <a:cxnLst/>
              <a:rect l="l" t="t" r="r" b="b"/>
              <a:pathLst>
                <a:path w="13752" h="21243" extrusionOk="0">
                  <a:moveTo>
                    <a:pt x="4009" y="1"/>
                  </a:moveTo>
                  <a:cubicBezTo>
                    <a:pt x="3874" y="1"/>
                    <a:pt x="3739" y="11"/>
                    <a:pt x="3602" y="33"/>
                  </a:cubicBezTo>
                  <a:cubicBezTo>
                    <a:pt x="3514" y="46"/>
                    <a:pt x="3425" y="67"/>
                    <a:pt x="3343" y="92"/>
                  </a:cubicBezTo>
                  <a:cubicBezTo>
                    <a:pt x="3284" y="106"/>
                    <a:pt x="3230" y="124"/>
                    <a:pt x="3173" y="141"/>
                  </a:cubicBezTo>
                  <a:cubicBezTo>
                    <a:pt x="2255" y="462"/>
                    <a:pt x="1541" y="1294"/>
                    <a:pt x="1216" y="2223"/>
                  </a:cubicBezTo>
                  <a:cubicBezTo>
                    <a:pt x="839" y="3294"/>
                    <a:pt x="905" y="4469"/>
                    <a:pt x="1114" y="5583"/>
                  </a:cubicBezTo>
                  <a:cubicBezTo>
                    <a:pt x="1140" y="5712"/>
                    <a:pt x="1164" y="5840"/>
                    <a:pt x="1189" y="5969"/>
                  </a:cubicBezTo>
                  <a:cubicBezTo>
                    <a:pt x="1202" y="6037"/>
                    <a:pt x="1216" y="6104"/>
                    <a:pt x="1227" y="6172"/>
                  </a:cubicBezTo>
                  <a:lnTo>
                    <a:pt x="1227" y="6174"/>
                  </a:lnTo>
                  <a:cubicBezTo>
                    <a:pt x="1315" y="6667"/>
                    <a:pt x="1369" y="7161"/>
                    <a:pt x="1231" y="7638"/>
                  </a:cubicBezTo>
                  <a:cubicBezTo>
                    <a:pt x="1089" y="8136"/>
                    <a:pt x="754" y="8551"/>
                    <a:pt x="517" y="9010"/>
                  </a:cubicBezTo>
                  <a:cubicBezTo>
                    <a:pt x="95" y="9823"/>
                    <a:pt x="0" y="10743"/>
                    <a:pt x="138" y="11649"/>
                  </a:cubicBezTo>
                  <a:lnTo>
                    <a:pt x="138" y="11652"/>
                  </a:lnTo>
                  <a:cubicBezTo>
                    <a:pt x="149" y="11725"/>
                    <a:pt x="163" y="11798"/>
                    <a:pt x="178" y="11873"/>
                  </a:cubicBezTo>
                  <a:cubicBezTo>
                    <a:pt x="325" y="12634"/>
                    <a:pt x="634" y="13379"/>
                    <a:pt x="1047" y="14028"/>
                  </a:cubicBezTo>
                  <a:cubicBezTo>
                    <a:pt x="1994" y="15515"/>
                    <a:pt x="3410" y="16628"/>
                    <a:pt x="4781" y="17736"/>
                  </a:cubicBezTo>
                  <a:cubicBezTo>
                    <a:pt x="6060" y="18771"/>
                    <a:pt x="7047" y="19889"/>
                    <a:pt x="8100" y="21116"/>
                  </a:cubicBezTo>
                  <a:cubicBezTo>
                    <a:pt x="8137" y="21157"/>
                    <a:pt x="8173" y="21200"/>
                    <a:pt x="8209" y="21243"/>
                  </a:cubicBezTo>
                  <a:cubicBezTo>
                    <a:pt x="8231" y="21229"/>
                    <a:pt x="8254" y="21214"/>
                    <a:pt x="8275" y="21192"/>
                  </a:cubicBezTo>
                  <a:cubicBezTo>
                    <a:pt x="8761" y="20791"/>
                    <a:pt x="9135" y="19488"/>
                    <a:pt x="9476" y="18935"/>
                  </a:cubicBezTo>
                  <a:cubicBezTo>
                    <a:pt x="9946" y="18173"/>
                    <a:pt x="10471" y="17445"/>
                    <a:pt x="10983" y="16712"/>
                  </a:cubicBezTo>
                  <a:cubicBezTo>
                    <a:pt x="11990" y="15267"/>
                    <a:pt x="12999" y="13769"/>
                    <a:pt x="13437" y="12037"/>
                  </a:cubicBezTo>
                  <a:cubicBezTo>
                    <a:pt x="13484" y="11850"/>
                    <a:pt x="13524" y="11663"/>
                    <a:pt x="13556" y="11471"/>
                  </a:cubicBezTo>
                  <a:lnTo>
                    <a:pt x="13556" y="11468"/>
                  </a:lnTo>
                  <a:cubicBezTo>
                    <a:pt x="13579" y="11350"/>
                    <a:pt x="13597" y="11230"/>
                    <a:pt x="13610" y="11111"/>
                  </a:cubicBezTo>
                  <a:cubicBezTo>
                    <a:pt x="13752" y="9981"/>
                    <a:pt x="13646" y="8819"/>
                    <a:pt x="13294" y="7737"/>
                  </a:cubicBezTo>
                  <a:cubicBezTo>
                    <a:pt x="13005" y="6842"/>
                    <a:pt x="12521" y="5975"/>
                    <a:pt x="11828" y="5355"/>
                  </a:cubicBezTo>
                  <a:cubicBezTo>
                    <a:pt x="11783" y="5315"/>
                    <a:pt x="11738" y="5277"/>
                    <a:pt x="11691" y="5240"/>
                  </a:cubicBezTo>
                  <a:cubicBezTo>
                    <a:pt x="11476" y="5062"/>
                    <a:pt x="11245" y="4911"/>
                    <a:pt x="10992" y="4787"/>
                  </a:cubicBezTo>
                  <a:cubicBezTo>
                    <a:pt x="10303" y="4451"/>
                    <a:pt x="9508" y="4344"/>
                    <a:pt x="8867" y="3923"/>
                  </a:cubicBezTo>
                  <a:cubicBezTo>
                    <a:pt x="8200" y="3484"/>
                    <a:pt x="7787" y="2757"/>
                    <a:pt x="7320" y="2108"/>
                  </a:cubicBezTo>
                  <a:cubicBezTo>
                    <a:pt x="7240" y="1993"/>
                    <a:pt x="7153" y="1882"/>
                    <a:pt x="7061" y="1772"/>
                  </a:cubicBezTo>
                  <a:lnTo>
                    <a:pt x="7061" y="1770"/>
                  </a:lnTo>
                  <a:cubicBezTo>
                    <a:pt x="7014" y="1711"/>
                    <a:pt x="6967" y="1653"/>
                    <a:pt x="6912" y="1596"/>
                  </a:cubicBezTo>
                  <a:lnTo>
                    <a:pt x="6912" y="1593"/>
                  </a:lnTo>
                  <a:cubicBezTo>
                    <a:pt x="6144" y="711"/>
                    <a:pt x="5117" y="1"/>
                    <a:pt x="4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5" name="Google Shape;846;p36">
              <a:extLst>
                <a:ext uri="{FF2B5EF4-FFF2-40B4-BE49-F238E27FC236}">
                  <a16:creationId xmlns:a16="http://schemas.microsoft.com/office/drawing/2014/main" id="{7F58CEA8-7718-04DD-73C2-5E382A964EB3}"/>
                </a:ext>
              </a:extLst>
            </p:cNvPr>
            <p:cNvSpPr/>
            <p:nvPr/>
          </p:nvSpPr>
          <p:spPr>
            <a:xfrm>
              <a:off x="3051318" y="3543482"/>
              <a:ext cx="175441" cy="727171"/>
            </a:xfrm>
            <a:custGeom>
              <a:avLst/>
              <a:gdLst/>
              <a:ahLst/>
              <a:cxnLst/>
              <a:rect l="l" t="t" r="r" b="b"/>
              <a:pathLst>
                <a:path w="5103" h="21151" extrusionOk="0">
                  <a:moveTo>
                    <a:pt x="171" y="0"/>
                  </a:moveTo>
                  <a:cubicBezTo>
                    <a:pt x="112" y="14"/>
                    <a:pt x="58" y="32"/>
                    <a:pt x="1" y="49"/>
                  </a:cubicBezTo>
                  <a:cubicBezTo>
                    <a:pt x="1040" y="1648"/>
                    <a:pt x="1681" y="3482"/>
                    <a:pt x="2215" y="5250"/>
                  </a:cubicBezTo>
                  <a:cubicBezTo>
                    <a:pt x="2642" y="6655"/>
                    <a:pt x="3019" y="8073"/>
                    <a:pt x="3348" y="9503"/>
                  </a:cubicBezTo>
                  <a:cubicBezTo>
                    <a:pt x="3372" y="9605"/>
                    <a:pt x="3396" y="9709"/>
                    <a:pt x="3418" y="9811"/>
                  </a:cubicBezTo>
                  <a:cubicBezTo>
                    <a:pt x="3930" y="12085"/>
                    <a:pt x="4320" y="14383"/>
                    <a:pt x="4582" y="16699"/>
                  </a:cubicBezTo>
                  <a:cubicBezTo>
                    <a:pt x="4593" y="16796"/>
                    <a:pt x="4604" y="16893"/>
                    <a:pt x="4613" y="16990"/>
                  </a:cubicBezTo>
                  <a:cubicBezTo>
                    <a:pt x="4762" y="18331"/>
                    <a:pt x="4866" y="19675"/>
                    <a:pt x="4928" y="21024"/>
                  </a:cubicBezTo>
                  <a:cubicBezTo>
                    <a:pt x="4965" y="21065"/>
                    <a:pt x="5001" y="21108"/>
                    <a:pt x="5037" y="21151"/>
                  </a:cubicBezTo>
                  <a:cubicBezTo>
                    <a:pt x="5059" y="21137"/>
                    <a:pt x="5082" y="21122"/>
                    <a:pt x="5103" y="21100"/>
                  </a:cubicBezTo>
                  <a:cubicBezTo>
                    <a:pt x="5043" y="19801"/>
                    <a:pt x="4947" y="18507"/>
                    <a:pt x="4809" y="17218"/>
                  </a:cubicBezTo>
                  <a:lnTo>
                    <a:pt x="4809" y="17215"/>
                  </a:lnTo>
                  <a:cubicBezTo>
                    <a:pt x="4797" y="17116"/>
                    <a:pt x="4789" y="17017"/>
                    <a:pt x="4777" y="16917"/>
                  </a:cubicBezTo>
                  <a:cubicBezTo>
                    <a:pt x="4662" y="15878"/>
                    <a:pt x="4522" y="14843"/>
                    <a:pt x="4358" y="13810"/>
                  </a:cubicBezTo>
                  <a:cubicBezTo>
                    <a:pt x="4345" y="13729"/>
                    <a:pt x="4331" y="13646"/>
                    <a:pt x="4320" y="13564"/>
                  </a:cubicBezTo>
                  <a:cubicBezTo>
                    <a:pt x="4112" y="12297"/>
                    <a:pt x="3866" y="11034"/>
                    <a:pt x="3585" y="9780"/>
                  </a:cubicBezTo>
                  <a:cubicBezTo>
                    <a:pt x="3582" y="9762"/>
                    <a:pt x="3578" y="9744"/>
                    <a:pt x="3573" y="9729"/>
                  </a:cubicBezTo>
                  <a:cubicBezTo>
                    <a:pt x="3379" y="8869"/>
                    <a:pt x="3168" y="8015"/>
                    <a:pt x="2940" y="7164"/>
                  </a:cubicBezTo>
                  <a:cubicBezTo>
                    <a:pt x="2908" y="7049"/>
                    <a:pt x="2879" y="6934"/>
                    <a:pt x="2847" y="6821"/>
                  </a:cubicBezTo>
                  <a:lnTo>
                    <a:pt x="2847" y="6819"/>
                  </a:lnTo>
                  <a:cubicBezTo>
                    <a:pt x="2698" y="6276"/>
                    <a:pt x="2541" y="5739"/>
                    <a:pt x="2378" y="5200"/>
                  </a:cubicBezTo>
                  <a:cubicBezTo>
                    <a:pt x="1844" y="3439"/>
                    <a:pt x="1206" y="1608"/>
                    <a:pt x="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847;p36">
              <a:extLst>
                <a:ext uri="{FF2B5EF4-FFF2-40B4-BE49-F238E27FC236}">
                  <a16:creationId xmlns:a16="http://schemas.microsoft.com/office/drawing/2014/main" id="{97B298A0-501E-753F-5F71-AE6F4D5F75B9}"/>
                </a:ext>
              </a:extLst>
            </p:cNvPr>
            <p:cNvSpPr/>
            <p:nvPr/>
          </p:nvSpPr>
          <p:spPr>
            <a:xfrm>
              <a:off x="2983109" y="3745498"/>
              <a:ext cx="192150" cy="137589"/>
            </a:xfrm>
            <a:custGeom>
              <a:avLst/>
              <a:gdLst/>
              <a:ahLst/>
              <a:cxnLst/>
              <a:rect l="l" t="t" r="r" b="b"/>
              <a:pathLst>
                <a:path w="5589" h="4002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69"/>
                    <a:pt x="28" y="136"/>
                    <a:pt x="39" y="204"/>
                  </a:cubicBezTo>
                  <a:lnTo>
                    <a:pt x="39" y="206"/>
                  </a:lnTo>
                  <a:cubicBezTo>
                    <a:pt x="2037" y="1101"/>
                    <a:pt x="3871" y="2377"/>
                    <a:pt x="5402" y="3935"/>
                  </a:cubicBezTo>
                  <a:cubicBezTo>
                    <a:pt x="5424" y="3957"/>
                    <a:pt x="5445" y="3979"/>
                    <a:pt x="5467" y="4001"/>
                  </a:cubicBezTo>
                  <a:lnTo>
                    <a:pt x="5569" y="3904"/>
                  </a:lnTo>
                  <a:lnTo>
                    <a:pt x="5589" y="3884"/>
                  </a:lnTo>
                  <a:cubicBezTo>
                    <a:pt x="5578" y="3873"/>
                    <a:pt x="5569" y="3864"/>
                    <a:pt x="5557" y="3853"/>
                  </a:cubicBezTo>
                  <a:cubicBezTo>
                    <a:pt x="5483" y="3776"/>
                    <a:pt x="5409" y="3702"/>
                    <a:pt x="5332" y="3627"/>
                  </a:cubicBezTo>
                  <a:cubicBezTo>
                    <a:pt x="3796" y="2111"/>
                    <a:pt x="1974" y="87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848;p36">
              <a:extLst>
                <a:ext uri="{FF2B5EF4-FFF2-40B4-BE49-F238E27FC236}">
                  <a16:creationId xmlns:a16="http://schemas.microsoft.com/office/drawing/2014/main" id="{AD7F388F-4020-AA52-20B3-02614AB825D9}"/>
                </a:ext>
              </a:extLst>
            </p:cNvPr>
            <p:cNvSpPr/>
            <p:nvPr/>
          </p:nvSpPr>
          <p:spPr>
            <a:xfrm>
              <a:off x="3146413" y="3595155"/>
              <a:ext cx="38678" cy="195897"/>
            </a:xfrm>
            <a:custGeom>
              <a:avLst/>
              <a:gdLst/>
              <a:ahLst/>
              <a:cxnLst/>
              <a:rect l="l" t="t" r="r" b="b"/>
              <a:pathLst>
                <a:path w="1125" h="5698" extrusionOk="0">
                  <a:moveTo>
                    <a:pt x="974" y="1"/>
                  </a:moveTo>
                  <a:cubicBezTo>
                    <a:pt x="798" y="1787"/>
                    <a:pt x="499" y="3571"/>
                    <a:pt x="81" y="5316"/>
                  </a:cubicBezTo>
                  <a:cubicBezTo>
                    <a:pt x="81" y="5316"/>
                    <a:pt x="83" y="5318"/>
                    <a:pt x="81" y="5318"/>
                  </a:cubicBezTo>
                  <a:cubicBezTo>
                    <a:pt x="56" y="5431"/>
                    <a:pt x="27" y="5544"/>
                    <a:pt x="0" y="5657"/>
                  </a:cubicBezTo>
                  <a:lnTo>
                    <a:pt x="165" y="5697"/>
                  </a:lnTo>
                  <a:cubicBezTo>
                    <a:pt x="167" y="5686"/>
                    <a:pt x="171" y="5673"/>
                    <a:pt x="174" y="5661"/>
                  </a:cubicBezTo>
                  <a:cubicBezTo>
                    <a:pt x="619" y="3864"/>
                    <a:pt x="936" y="2024"/>
                    <a:pt x="1123" y="177"/>
                  </a:cubicBezTo>
                  <a:cubicBezTo>
                    <a:pt x="1123" y="177"/>
                    <a:pt x="1125" y="177"/>
                    <a:pt x="1123" y="175"/>
                  </a:cubicBezTo>
                  <a:cubicBezTo>
                    <a:pt x="1076" y="116"/>
                    <a:pt x="1029" y="58"/>
                    <a:pt x="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849;p36">
              <a:extLst>
                <a:ext uri="{FF2B5EF4-FFF2-40B4-BE49-F238E27FC236}">
                  <a16:creationId xmlns:a16="http://schemas.microsoft.com/office/drawing/2014/main" id="{77B35605-1FF5-0ED5-401C-013B373AE349}"/>
                </a:ext>
              </a:extLst>
            </p:cNvPr>
            <p:cNvSpPr/>
            <p:nvPr/>
          </p:nvSpPr>
          <p:spPr>
            <a:xfrm>
              <a:off x="3195163" y="3720435"/>
              <a:ext cx="153782" cy="299656"/>
            </a:xfrm>
            <a:custGeom>
              <a:avLst/>
              <a:gdLst/>
              <a:ahLst/>
              <a:cxnLst/>
              <a:rect l="l" t="t" r="r" b="b"/>
              <a:pathLst>
                <a:path w="4473" h="8716" extrusionOk="0">
                  <a:moveTo>
                    <a:pt x="4335" y="1"/>
                  </a:moveTo>
                  <a:cubicBezTo>
                    <a:pt x="3286" y="2969"/>
                    <a:pt x="1879" y="5792"/>
                    <a:pt x="136" y="8417"/>
                  </a:cubicBezTo>
                  <a:cubicBezTo>
                    <a:pt x="90" y="8485"/>
                    <a:pt x="46" y="8552"/>
                    <a:pt x="1" y="8620"/>
                  </a:cubicBezTo>
                  <a:lnTo>
                    <a:pt x="141" y="8715"/>
                  </a:lnTo>
                  <a:cubicBezTo>
                    <a:pt x="152" y="8696"/>
                    <a:pt x="163" y="8681"/>
                    <a:pt x="174" y="8663"/>
                  </a:cubicBezTo>
                  <a:cubicBezTo>
                    <a:pt x="1960" y="6002"/>
                    <a:pt x="3401" y="3132"/>
                    <a:pt x="4472" y="116"/>
                  </a:cubicBezTo>
                  <a:cubicBezTo>
                    <a:pt x="4427" y="76"/>
                    <a:pt x="4382" y="38"/>
                    <a:pt x="4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850;p36">
              <a:extLst>
                <a:ext uri="{FF2B5EF4-FFF2-40B4-BE49-F238E27FC236}">
                  <a16:creationId xmlns:a16="http://schemas.microsoft.com/office/drawing/2014/main" id="{2B2D9EBD-3B4D-9FDA-3428-7B9C358A5CDB}"/>
                </a:ext>
              </a:extLst>
            </p:cNvPr>
            <p:cNvSpPr/>
            <p:nvPr/>
          </p:nvSpPr>
          <p:spPr>
            <a:xfrm>
              <a:off x="2946975" y="3922279"/>
              <a:ext cx="463202" cy="213397"/>
            </a:xfrm>
            <a:custGeom>
              <a:avLst/>
              <a:gdLst/>
              <a:ahLst/>
              <a:cxnLst/>
              <a:rect l="l" t="t" r="r" b="b"/>
              <a:pathLst>
                <a:path w="13473" h="6207" extrusionOk="0">
                  <a:moveTo>
                    <a:pt x="13473" y="1"/>
                  </a:moveTo>
                  <a:cubicBezTo>
                    <a:pt x="11800" y="2304"/>
                    <a:pt x="9924" y="4308"/>
                    <a:pt x="7874" y="5970"/>
                  </a:cubicBezTo>
                  <a:cubicBezTo>
                    <a:pt x="7854" y="5945"/>
                    <a:pt x="7832" y="5922"/>
                    <a:pt x="7812" y="5899"/>
                  </a:cubicBezTo>
                  <a:cubicBezTo>
                    <a:pt x="7750" y="5826"/>
                    <a:pt x="7684" y="5751"/>
                    <a:pt x="7617" y="5681"/>
                  </a:cubicBezTo>
                  <a:cubicBezTo>
                    <a:pt x="6525" y="4497"/>
                    <a:pt x="5132" y="3651"/>
                    <a:pt x="3780" y="2833"/>
                  </a:cubicBezTo>
                  <a:lnTo>
                    <a:pt x="1" y="542"/>
                  </a:lnTo>
                  <a:lnTo>
                    <a:pt x="1" y="542"/>
                  </a:lnTo>
                  <a:cubicBezTo>
                    <a:pt x="12" y="615"/>
                    <a:pt x="26" y="688"/>
                    <a:pt x="41" y="763"/>
                  </a:cubicBezTo>
                  <a:lnTo>
                    <a:pt x="3692" y="2977"/>
                  </a:lnTo>
                  <a:cubicBezTo>
                    <a:pt x="5099" y="3829"/>
                    <a:pt x="6553" y="4711"/>
                    <a:pt x="7648" y="5972"/>
                  </a:cubicBezTo>
                  <a:cubicBezTo>
                    <a:pt x="7699" y="6028"/>
                    <a:pt x="7750" y="6085"/>
                    <a:pt x="7797" y="6143"/>
                  </a:cubicBezTo>
                  <a:lnTo>
                    <a:pt x="7845" y="6197"/>
                  </a:lnTo>
                  <a:lnTo>
                    <a:pt x="7845" y="6200"/>
                  </a:lnTo>
                  <a:lnTo>
                    <a:pt x="7851" y="6207"/>
                  </a:lnTo>
                  <a:lnTo>
                    <a:pt x="7916" y="6154"/>
                  </a:lnTo>
                  <a:cubicBezTo>
                    <a:pt x="9924" y="4536"/>
                    <a:pt x="11768" y="2592"/>
                    <a:pt x="13419" y="361"/>
                  </a:cubicBezTo>
                  <a:lnTo>
                    <a:pt x="13419" y="358"/>
                  </a:lnTo>
                  <a:cubicBezTo>
                    <a:pt x="13442" y="240"/>
                    <a:pt x="13460" y="120"/>
                    <a:pt x="13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" name="Google Shape;851;p36">
            <a:extLst>
              <a:ext uri="{FF2B5EF4-FFF2-40B4-BE49-F238E27FC236}">
                <a16:creationId xmlns:a16="http://schemas.microsoft.com/office/drawing/2014/main" id="{FBE9F57E-C936-2FC2-9DD4-C3EFFDE65400}"/>
              </a:ext>
            </a:extLst>
          </p:cNvPr>
          <p:cNvGrpSpPr/>
          <p:nvPr/>
        </p:nvGrpSpPr>
        <p:grpSpPr>
          <a:xfrm rot="2036659">
            <a:off x="7738189" y="3870304"/>
            <a:ext cx="494224" cy="710032"/>
            <a:chOff x="3036318" y="3285137"/>
            <a:chExt cx="494213" cy="710016"/>
          </a:xfrm>
        </p:grpSpPr>
        <p:sp>
          <p:nvSpPr>
            <p:cNvPr id="121" name="Google Shape;852;p36">
              <a:extLst>
                <a:ext uri="{FF2B5EF4-FFF2-40B4-BE49-F238E27FC236}">
                  <a16:creationId xmlns:a16="http://schemas.microsoft.com/office/drawing/2014/main" id="{5599DF7A-7D50-5EBA-BFE7-5008BD514589}"/>
                </a:ext>
              </a:extLst>
            </p:cNvPr>
            <p:cNvSpPr/>
            <p:nvPr/>
          </p:nvSpPr>
          <p:spPr>
            <a:xfrm>
              <a:off x="3036318" y="3285137"/>
              <a:ext cx="494213" cy="710016"/>
            </a:xfrm>
            <a:custGeom>
              <a:avLst/>
              <a:gdLst/>
              <a:ahLst/>
              <a:cxnLst/>
              <a:rect l="l" t="t" r="r" b="b"/>
              <a:pathLst>
                <a:path w="14375" h="20652" extrusionOk="0">
                  <a:moveTo>
                    <a:pt x="8329" y="0"/>
                  </a:moveTo>
                  <a:cubicBezTo>
                    <a:pt x="8039" y="0"/>
                    <a:pt x="7749" y="35"/>
                    <a:pt x="7460" y="105"/>
                  </a:cubicBezTo>
                  <a:cubicBezTo>
                    <a:pt x="7413" y="114"/>
                    <a:pt x="7366" y="125"/>
                    <a:pt x="7318" y="141"/>
                  </a:cubicBezTo>
                  <a:cubicBezTo>
                    <a:pt x="6687" y="312"/>
                    <a:pt x="6070" y="648"/>
                    <a:pt x="5487" y="1123"/>
                  </a:cubicBezTo>
                  <a:cubicBezTo>
                    <a:pt x="4856" y="1642"/>
                    <a:pt x="4277" y="2240"/>
                    <a:pt x="3886" y="2955"/>
                  </a:cubicBezTo>
                  <a:cubicBezTo>
                    <a:pt x="3361" y="3915"/>
                    <a:pt x="3206" y="5030"/>
                    <a:pt x="2816" y="6048"/>
                  </a:cubicBezTo>
                  <a:cubicBezTo>
                    <a:pt x="2799" y="6090"/>
                    <a:pt x="2783" y="6130"/>
                    <a:pt x="2765" y="6170"/>
                  </a:cubicBezTo>
                  <a:cubicBezTo>
                    <a:pt x="2729" y="6263"/>
                    <a:pt x="2689" y="6356"/>
                    <a:pt x="2646" y="6446"/>
                  </a:cubicBezTo>
                  <a:cubicBezTo>
                    <a:pt x="2368" y="7032"/>
                    <a:pt x="1987" y="7562"/>
                    <a:pt x="1650" y="8114"/>
                  </a:cubicBezTo>
                  <a:cubicBezTo>
                    <a:pt x="923" y="9303"/>
                    <a:pt x="391" y="10631"/>
                    <a:pt x="161" y="11997"/>
                  </a:cubicBezTo>
                  <a:cubicBezTo>
                    <a:pt x="154" y="12036"/>
                    <a:pt x="147" y="12074"/>
                    <a:pt x="143" y="12113"/>
                  </a:cubicBezTo>
                  <a:cubicBezTo>
                    <a:pt x="28" y="12861"/>
                    <a:pt x="1" y="13619"/>
                    <a:pt x="84" y="14373"/>
                  </a:cubicBezTo>
                  <a:cubicBezTo>
                    <a:pt x="167" y="15137"/>
                    <a:pt x="375" y="15894"/>
                    <a:pt x="691" y="16601"/>
                  </a:cubicBezTo>
                  <a:cubicBezTo>
                    <a:pt x="706" y="16639"/>
                    <a:pt x="724" y="16677"/>
                    <a:pt x="741" y="16713"/>
                  </a:cubicBezTo>
                  <a:cubicBezTo>
                    <a:pt x="1327" y="17967"/>
                    <a:pt x="2260" y="19050"/>
                    <a:pt x="3472" y="19706"/>
                  </a:cubicBezTo>
                  <a:cubicBezTo>
                    <a:pt x="3514" y="19728"/>
                    <a:pt x="3554" y="19751"/>
                    <a:pt x="3598" y="19771"/>
                  </a:cubicBezTo>
                  <a:cubicBezTo>
                    <a:pt x="3636" y="19791"/>
                    <a:pt x="3676" y="19812"/>
                    <a:pt x="3715" y="19830"/>
                  </a:cubicBezTo>
                  <a:cubicBezTo>
                    <a:pt x="4572" y="20247"/>
                    <a:pt x="5518" y="20462"/>
                    <a:pt x="6466" y="20572"/>
                  </a:cubicBezTo>
                  <a:cubicBezTo>
                    <a:pt x="6910" y="20624"/>
                    <a:pt x="7360" y="20651"/>
                    <a:pt x="7811" y="20651"/>
                  </a:cubicBezTo>
                  <a:cubicBezTo>
                    <a:pt x="8738" y="20651"/>
                    <a:pt x="9668" y="20535"/>
                    <a:pt x="10543" y="20276"/>
                  </a:cubicBezTo>
                  <a:cubicBezTo>
                    <a:pt x="10579" y="20265"/>
                    <a:pt x="10618" y="20254"/>
                    <a:pt x="10654" y="20240"/>
                  </a:cubicBezTo>
                  <a:cubicBezTo>
                    <a:pt x="11391" y="20010"/>
                    <a:pt x="12088" y="19677"/>
                    <a:pt x="12713" y="19219"/>
                  </a:cubicBezTo>
                  <a:cubicBezTo>
                    <a:pt x="13037" y="18531"/>
                    <a:pt x="13318" y="17818"/>
                    <a:pt x="13549" y="17086"/>
                  </a:cubicBezTo>
                  <a:cubicBezTo>
                    <a:pt x="13560" y="17047"/>
                    <a:pt x="13572" y="17011"/>
                    <a:pt x="13584" y="16975"/>
                  </a:cubicBezTo>
                  <a:cubicBezTo>
                    <a:pt x="14072" y="15397"/>
                    <a:pt x="14348" y="13723"/>
                    <a:pt x="14370" y="11991"/>
                  </a:cubicBezTo>
                  <a:cubicBezTo>
                    <a:pt x="14373" y="11955"/>
                    <a:pt x="14375" y="11917"/>
                    <a:pt x="14373" y="11878"/>
                  </a:cubicBezTo>
                  <a:cubicBezTo>
                    <a:pt x="14375" y="11829"/>
                    <a:pt x="14375" y="11779"/>
                    <a:pt x="14375" y="11729"/>
                  </a:cubicBezTo>
                  <a:cubicBezTo>
                    <a:pt x="14375" y="9495"/>
                    <a:pt x="13960" y="7357"/>
                    <a:pt x="13202" y="5388"/>
                  </a:cubicBezTo>
                  <a:cubicBezTo>
                    <a:pt x="13189" y="5350"/>
                    <a:pt x="13172" y="5312"/>
                    <a:pt x="13157" y="5273"/>
                  </a:cubicBezTo>
                  <a:cubicBezTo>
                    <a:pt x="12512" y="3629"/>
                    <a:pt x="11628" y="2105"/>
                    <a:pt x="10545" y="743"/>
                  </a:cubicBezTo>
                  <a:cubicBezTo>
                    <a:pt x="10401" y="639"/>
                    <a:pt x="10255" y="549"/>
                    <a:pt x="10108" y="467"/>
                  </a:cubicBezTo>
                  <a:cubicBezTo>
                    <a:pt x="10070" y="447"/>
                    <a:pt x="10031" y="427"/>
                    <a:pt x="9995" y="409"/>
                  </a:cubicBezTo>
                  <a:cubicBezTo>
                    <a:pt x="9452" y="133"/>
                    <a:pt x="8891" y="0"/>
                    <a:pt x="8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853;p36">
              <a:extLst>
                <a:ext uri="{FF2B5EF4-FFF2-40B4-BE49-F238E27FC236}">
                  <a16:creationId xmlns:a16="http://schemas.microsoft.com/office/drawing/2014/main" id="{DD64FBE1-9AD9-DFF5-9DE7-9722B66F8B5A}"/>
                </a:ext>
              </a:extLst>
            </p:cNvPr>
            <p:cNvSpPr/>
            <p:nvPr/>
          </p:nvSpPr>
          <p:spPr>
            <a:xfrm>
              <a:off x="3132616" y="3470342"/>
              <a:ext cx="270605" cy="446699"/>
            </a:xfrm>
            <a:custGeom>
              <a:avLst/>
              <a:gdLst/>
              <a:ahLst/>
              <a:cxnLst/>
              <a:rect l="l" t="t" r="r" b="b"/>
              <a:pathLst>
                <a:path w="7871" h="12993" extrusionOk="0">
                  <a:moveTo>
                    <a:pt x="4936" y="1"/>
                  </a:moveTo>
                  <a:cubicBezTo>
                    <a:pt x="3993" y="1"/>
                    <a:pt x="3120" y="697"/>
                    <a:pt x="2507" y="1455"/>
                  </a:cubicBezTo>
                  <a:cubicBezTo>
                    <a:pt x="506" y="3932"/>
                    <a:pt x="0" y="7529"/>
                    <a:pt x="1239" y="10462"/>
                  </a:cubicBezTo>
                  <a:cubicBezTo>
                    <a:pt x="1670" y="11485"/>
                    <a:pt x="2333" y="12459"/>
                    <a:pt x="3307" y="12992"/>
                  </a:cubicBezTo>
                  <a:cubicBezTo>
                    <a:pt x="4364" y="12907"/>
                    <a:pt x="5341" y="12227"/>
                    <a:pt x="6002" y="11398"/>
                  </a:cubicBezTo>
                  <a:cubicBezTo>
                    <a:pt x="7312" y="9757"/>
                    <a:pt x="7871" y="7603"/>
                    <a:pt x="7817" y="5527"/>
                  </a:cubicBezTo>
                  <a:cubicBezTo>
                    <a:pt x="7790" y="4498"/>
                    <a:pt x="7614" y="3469"/>
                    <a:pt x="7276" y="2496"/>
                  </a:cubicBezTo>
                  <a:cubicBezTo>
                    <a:pt x="7103" y="1996"/>
                    <a:pt x="6840" y="1571"/>
                    <a:pt x="6508" y="1158"/>
                  </a:cubicBezTo>
                  <a:cubicBezTo>
                    <a:pt x="6260" y="847"/>
                    <a:pt x="5695" y="110"/>
                    <a:pt x="5284" y="33"/>
                  </a:cubicBezTo>
                  <a:cubicBezTo>
                    <a:pt x="5167" y="11"/>
                    <a:pt x="5051" y="1"/>
                    <a:pt x="4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854;p36">
              <a:extLst>
                <a:ext uri="{FF2B5EF4-FFF2-40B4-BE49-F238E27FC236}">
                  <a16:creationId xmlns:a16="http://schemas.microsoft.com/office/drawing/2014/main" id="{8B8D25B2-4842-EA7C-E2AE-BCD9B4000FEB}"/>
                </a:ext>
              </a:extLst>
            </p:cNvPr>
            <p:cNvSpPr/>
            <p:nvPr/>
          </p:nvSpPr>
          <p:spPr>
            <a:xfrm>
              <a:off x="3155822" y="3288713"/>
              <a:ext cx="137039" cy="678180"/>
            </a:xfrm>
            <a:custGeom>
              <a:avLst/>
              <a:gdLst/>
              <a:ahLst/>
              <a:cxnLst/>
              <a:rect l="l" t="t" r="r" b="b"/>
              <a:pathLst>
                <a:path w="3986" h="19726" extrusionOk="0">
                  <a:moveTo>
                    <a:pt x="3985" y="1"/>
                  </a:moveTo>
                  <a:lnTo>
                    <a:pt x="3985" y="1"/>
                  </a:lnTo>
                  <a:cubicBezTo>
                    <a:pt x="3938" y="10"/>
                    <a:pt x="3890" y="21"/>
                    <a:pt x="3843" y="37"/>
                  </a:cubicBezTo>
                  <a:cubicBezTo>
                    <a:pt x="2968" y="1821"/>
                    <a:pt x="2239" y="3681"/>
                    <a:pt x="1660" y="5587"/>
                  </a:cubicBezTo>
                  <a:cubicBezTo>
                    <a:pt x="1647" y="5627"/>
                    <a:pt x="1633" y="5668"/>
                    <a:pt x="1622" y="5706"/>
                  </a:cubicBezTo>
                  <a:cubicBezTo>
                    <a:pt x="1401" y="6444"/>
                    <a:pt x="1202" y="7185"/>
                    <a:pt x="1026" y="7934"/>
                  </a:cubicBezTo>
                  <a:lnTo>
                    <a:pt x="1026" y="7936"/>
                  </a:lnTo>
                  <a:cubicBezTo>
                    <a:pt x="747" y="9113"/>
                    <a:pt x="526" y="10306"/>
                    <a:pt x="361" y="11509"/>
                  </a:cubicBezTo>
                  <a:cubicBezTo>
                    <a:pt x="355" y="11545"/>
                    <a:pt x="350" y="11583"/>
                    <a:pt x="343" y="11622"/>
                  </a:cubicBezTo>
                  <a:cubicBezTo>
                    <a:pt x="228" y="12480"/>
                    <a:pt x="142" y="13344"/>
                    <a:pt x="86" y="14210"/>
                  </a:cubicBezTo>
                  <a:lnTo>
                    <a:pt x="86" y="14213"/>
                  </a:lnTo>
                  <a:cubicBezTo>
                    <a:pt x="36" y="14954"/>
                    <a:pt x="9" y="15696"/>
                    <a:pt x="5" y="16438"/>
                  </a:cubicBezTo>
                  <a:cubicBezTo>
                    <a:pt x="2" y="16476"/>
                    <a:pt x="2" y="16512"/>
                    <a:pt x="5" y="16551"/>
                  </a:cubicBezTo>
                  <a:cubicBezTo>
                    <a:pt x="0" y="17593"/>
                    <a:pt x="38" y="18633"/>
                    <a:pt x="122" y="19668"/>
                  </a:cubicBezTo>
                  <a:cubicBezTo>
                    <a:pt x="160" y="19688"/>
                    <a:pt x="201" y="19708"/>
                    <a:pt x="239" y="19726"/>
                  </a:cubicBezTo>
                  <a:cubicBezTo>
                    <a:pt x="151" y="18671"/>
                    <a:pt x="111" y="17611"/>
                    <a:pt x="118" y="16551"/>
                  </a:cubicBezTo>
                  <a:cubicBezTo>
                    <a:pt x="115" y="16512"/>
                    <a:pt x="115" y="16476"/>
                    <a:pt x="118" y="16438"/>
                  </a:cubicBezTo>
                  <a:cubicBezTo>
                    <a:pt x="120" y="15823"/>
                    <a:pt x="140" y="15207"/>
                    <a:pt x="173" y="14593"/>
                  </a:cubicBezTo>
                  <a:lnTo>
                    <a:pt x="173" y="14588"/>
                  </a:lnTo>
                  <a:cubicBezTo>
                    <a:pt x="230" y="13595"/>
                    <a:pt x="325" y="12600"/>
                    <a:pt x="461" y="11612"/>
                  </a:cubicBezTo>
                  <a:cubicBezTo>
                    <a:pt x="465" y="11576"/>
                    <a:pt x="470" y="11538"/>
                    <a:pt x="476" y="11500"/>
                  </a:cubicBezTo>
                  <a:cubicBezTo>
                    <a:pt x="656" y="10186"/>
                    <a:pt x="907" y="8883"/>
                    <a:pt x="1223" y="7598"/>
                  </a:cubicBezTo>
                  <a:cubicBezTo>
                    <a:pt x="1381" y="6958"/>
                    <a:pt x="1554" y="6320"/>
                    <a:pt x="1746" y="5688"/>
                  </a:cubicBezTo>
                  <a:cubicBezTo>
                    <a:pt x="1757" y="5647"/>
                    <a:pt x="1771" y="5607"/>
                    <a:pt x="1782" y="5569"/>
                  </a:cubicBezTo>
                  <a:cubicBezTo>
                    <a:pt x="2365" y="3654"/>
                    <a:pt x="3103" y="1792"/>
                    <a:pt x="3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855;p36">
              <a:extLst>
                <a:ext uri="{FF2B5EF4-FFF2-40B4-BE49-F238E27FC236}">
                  <a16:creationId xmlns:a16="http://schemas.microsoft.com/office/drawing/2014/main" id="{A6DD5451-2951-F0D2-6A54-77AA3255AC9E}"/>
                </a:ext>
              </a:extLst>
            </p:cNvPr>
            <p:cNvSpPr/>
            <p:nvPr/>
          </p:nvSpPr>
          <p:spPr>
            <a:xfrm>
              <a:off x="3379566" y="3299164"/>
              <a:ext cx="23069" cy="683062"/>
            </a:xfrm>
            <a:custGeom>
              <a:avLst/>
              <a:gdLst/>
              <a:ahLst/>
              <a:cxnLst/>
              <a:rect l="l" t="t" r="r" b="b"/>
              <a:pathLst>
                <a:path w="671" h="19868" extrusionOk="0">
                  <a:moveTo>
                    <a:pt x="11" y="1"/>
                  </a:moveTo>
                  <a:lnTo>
                    <a:pt x="11" y="1"/>
                  </a:lnTo>
                  <a:cubicBezTo>
                    <a:pt x="0" y="1590"/>
                    <a:pt x="2" y="3186"/>
                    <a:pt x="19" y="4782"/>
                  </a:cubicBezTo>
                  <a:lnTo>
                    <a:pt x="19" y="4895"/>
                  </a:lnTo>
                  <a:cubicBezTo>
                    <a:pt x="28" y="5722"/>
                    <a:pt x="39" y="6550"/>
                    <a:pt x="57" y="7377"/>
                  </a:cubicBezTo>
                  <a:lnTo>
                    <a:pt x="57" y="7380"/>
                  </a:lnTo>
                  <a:cubicBezTo>
                    <a:pt x="77" y="8627"/>
                    <a:pt x="109" y="9874"/>
                    <a:pt x="150" y="11121"/>
                  </a:cubicBezTo>
                  <a:cubicBezTo>
                    <a:pt x="150" y="11159"/>
                    <a:pt x="152" y="11196"/>
                    <a:pt x="152" y="11232"/>
                  </a:cubicBezTo>
                  <a:cubicBezTo>
                    <a:pt x="177" y="12019"/>
                    <a:pt x="206" y="12806"/>
                    <a:pt x="237" y="13593"/>
                  </a:cubicBezTo>
                  <a:lnTo>
                    <a:pt x="237" y="13595"/>
                  </a:lnTo>
                  <a:cubicBezTo>
                    <a:pt x="273" y="14504"/>
                    <a:pt x="314" y="15410"/>
                    <a:pt x="359" y="16319"/>
                  </a:cubicBezTo>
                  <a:cubicBezTo>
                    <a:pt x="361" y="16355"/>
                    <a:pt x="363" y="16394"/>
                    <a:pt x="366" y="16432"/>
                  </a:cubicBezTo>
                  <a:cubicBezTo>
                    <a:pt x="425" y="17580"/>
                    <a:pt x="488" y="18726"/>
                    <a:pt x="560" y="19868"/>
                  </a:cubicBezTo>
                  <a:cubicBezTo>
                    <a:pt x="596" y="19857"/>
                    <a:pt x="634" y="19846"/>
                    <a:pt x="671" y="19832"/>
                  </a:cubicBezTo>
                  <a:cubicBezTo>
                    <a:pt x="600" y="18702"/>
                    <a:pt x="538" y="17573"/>
                    <a:pt x="479" y="16438"/>
                  </a:cubicBezTo>
                  <a:cubicBezTo>
                    <a:pt x="476" y="16400"/>
                    <a:pt x="476" y="16364"/>
                    <a:pt x="474" y="16326"/>
                  </a:cubicBezTo>
                  <a:cubicBezTo>
                    <a:pt x="423" y="15297"/>
                    <a:pt x="377" y="14264"/>
                    <a:pt x="337" y="13234"/>
                  </a:cubicBezTo>
                  <a:cubicBezTo>
                    <a:pt x="310" y="12569"/>
                    <a:pt x="287" y="11901"/>
                    <a:pt x="264" y="11236"/>
                  </a:cubicBezTo>
                  <a:cubicBezTo>
                    <a:pt x="264" y="11198"/>
                    <a:pt x="262" y="11161"/>
                    <a:pt x="262" y="11125"/>
                  </a:cubicBezTo>
                  <a:cubicBezTo>
                    <a:pt x="226" y="9993"/>
                    <a:pt x="197" y="8864"/>
                    <a:pt x="177" y="7732"/>
                  </a:cubicBezTo>
                  <a:lnTo>
                    <a:pt x="177" y="7730"/>
                  </a:lnTo>
                  <a:cubicBezTo>
                    <a:pt x="157" y="6783"/>
                    <a:pt x="140" y="5837"/>
                    <a:pt x="131" y="4890"/>
                  </a:cubicBezTo>
                  <a:lnTo>
                    <a:pt x="131" y="4777"/>
                  </a:lnTo>
                  <a:cubicBezTo>
                    <a:pt x="115" y="3203"/>
                    <a:pt x="113" y="1630"/>
                    <a:pt x="124" y="60"/>
                  </a:cubicBezTo>
                  <a:cubicBezTo>
                    <a:pt x="86" y="40"/>
                    <a:pt x="48" y="19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856;p36">
              <a:extLst>
                <a:ext uri="{FF2B5EF4-FFF2-40B4-BE49-F238E27FC236}">
                  <a16:creationId xmlns:a16="http://schemas.microsoft.com/office/drawing/2014/main" id="{A2CEF9AF-437C-AE77-6319-2B7AC0867F13}"/>
                </a:ext>
              </a:extLst>
            </p:cNvPr>
            <p:cNvSpPr/>
            <p:nvPr/>
          </p:nvSpPr>
          <p:spPr>
            <a:xfrm>
              <a:off x="3131378" y="3462881"/>
              <a:ext cx="358858" cy="34414"/>
            </a:xfrm>
            <a:custGeom>
              <a:avLst/>
              <a:gdLst/>
              <a:ahLst/>
              <a:cxnLst/>
              <a:rect l="l" t="t" r="r" b="b"/>
              <a:pathLst>
                <a:path w="10438" h="1001" extrusionOk="0">
                  <a:moveTo>
                    <a:pt x="8229" y="0"/>
                  </a:moveTo>
                  <a:cubicBezTo>
                    <a:pt x="7941" y="0"/>
                    <a:pt x="7648" y="5"/>
                    <a:pt x="7350" y="15"/>
                  </a:cubicBezTo>
                  <a:cubicBezTo>
                    <a:pt x="7314" y="15"/>
                    <a:pt x="7275" y="18"/>
                    <a:pt x="7237" y="20"/>
                  </a:cubicBezTo>
                  <a:lnTo>
                    <a:pt x="7206" y="20"/>
                  </a:lnTo>
                  <a:cubicBezTo>
                    <a:pt x="5630" y="80"/>
                    <a:pt x="4048" y="275"/>
                    <a:pt x="2492" y="503"/>
                  </a:cubicBezTo>
                  <a:cubicBezTo>
                    <a:pt x="2452" y="507"/>
                    <a:pt x="2411" y="514"/>
                    <a:pt x="2370" y="521"/>
                  </a:cubicBezTo>
                  <a:cubicBezTo>
                    <a:pt x="1755" y="608"/>
                    <a:pt x="1142" y="705"/>
                    <a:pt x="537" y="800"/>
                  </a:cubicBezTo>
                  <a:cubicBezTo>
                    <a:pt x="375" y="825"/>
                    <a:pt x="213" y="851"/>
                    <a:pt x="51" y="878"/>
                  </a:cubicBezTo>
                  <a:cubicBezTo>
                    <a:pt x="34" y="920"/>
                    <a:pt x="18" y="960"/>
                    <a:pt x="0" y="1000"/>
                  </a:cubicBezTo>
                  <a:cubicBezTo>
                    <a:pt x="188" y="971"/>
                    <a:pt x="372" y="942"/>
                    <a:pt x="555" y="913"/>
                  </a:cubicBezTo>
                  <a:cubicBezTo>
                    <a:pt x="1144" y="820"/>
                    <a:pt x="1737" y="727"/>
                    <a:pt x="2332" y="640"/>
                  </a:cubicBezTo>
                  <a:cubicBezTo>
                    <a:pt x="2372" y="633"/>
                    <a:pt x="2416" y="627"/>
                    <a:pt x="2456" y="621"/>
                  </a:cubicBezTo>
                  <a:cubicBezTo>
                    <a:pt x="3015" y="538"/>
                    <a:pt x="3575" y="461"/>
                    <a:pt x="4136" y="394"/>
                  </a:cubicBezTo>
                  <a:lnTo>
                    <a:pt x="4138" y="394"/>
                  </a:lnTo>
                  <a:cubicBezTo>
                    <a:pt x="4544" y="344"/>
                    <a:pt x="4950" y="299"/>
                    <a:pt x="5356" y="261"/>
                  </a:cubicBezTo>
                  <a:lnTo>
                    <a:pt x="5359" y="261"/>
                  </a:lnTo>
                  <a:cubicBezTo>
                    <a:pt x="5976" y="202"/>
                    <a:pt x="6592" y="157"/>
                    <a:pt x="7210" y="133"/>
                  </a:cubicBezTo>
                  <a:lnTo>
                    <a:pt x="7237" y="133"/>
                  </a:lnTo>
                  <a:cubicBezTo>
                    <a:pt x="7275" y="130"/>
                    <a:pt x="7314" y="128"/>
                    <a:pt x="7350" y="128"/>
                  </a:cubicBezTo>
                  <a:cubicBezTo>
                    <a:pt x="7651" y="118"/>
                    <a:pt x="7948" y="113"/>
                    <a:pt x="8239" y="113"/>
                  </a:cubicBezTo>
                  <a:cubicBezTo>
                    <a:pt x="9004" y="113"/>
                    <a:pt x="9736" y="148"/>
                    <a:pt x="10437" y="218"/>
                  </a:cubicBezTo>
                  <a:cubicBezTo>
                    <a:pt x="10424" y="180"/>
                    <a:pt x="10407" y="142"/>
                    <a:pt x="10392" y="103"/>
                  </a:cubicBezTo>
                  <a:cubicBezTo>
                    <a:pt x="9700" y="35"/>
                    <a:pt x="8981" y="0"/>
                    <a:pt x="82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57;p36">
              <a:extLst>
                <a:ext uri="{FF2B5EF4-FFF2-40B4-BE49-F238E27FC236}">
                  <a16:creationId xmlns:a16="http://schemas.microsoft.com/office/drawing/2014/main" id="{0037359C-4228-C5EF-2A4C-1E2EE037CB0C}"/>
                </a:ext>
              </a:extLst>
            </p:cNvPr>
            <p:cNvSpPr/>
            <p:nvPr/>
          </p:nvSpPr>
          <p:spPr>
            <a:xfrm>
              <a:off x="3041200" y="3679577"/>
              <a:ext cx="489331" cy="22003"/>
            </a:xfrm>
            <a:custGeom>
              <a:avLst/>
              <a:gdLst/>
              <a:ahLst/>
              <a:cxnLst/>
              <a:rect l="l" t="t" r="r" b="b"/>
              <a:pathLst>
                <a:path w="14233" h="640" extrusionOk="0">
                  <a:moveTo>
                    <a:pt x="7599" y="1"/>
                  </a:moveTo>
                  <a:cubicBezTo>
                    <a:pt x="7078" y="1"/>
                    <a:pt x="6556" y="9"/>
                    <a:pt x="6035" y="24"/>
                  </a:cubicBezTo>
                  <a:cubicBezTo>
                    <a:pt x="5440" y="40"/>
                    <a:pt x="4847" y="67"/>
                    <a:pt x="4254" y="103"/>
                  </a:cubicBezTo>
                  <a:lnTo>
                    <a:pt x="4252" y="103"/>
                  </a:lnTo>
                  <a:cubicBezTo>
                    <a:pt x="4103" y="110"/>
                    <a:pt x="3958" y="121"/>
                    <a:pt x="3809" y="130"/>
                  </a:cubicBezTo>
                  <a:cubicBezTo>
                    <a:pt x="3771" y="132"/>
                    <a:pt x="3733" y="134"/>
                    <a:pt x="3694" y="139"/>
                  </a:cubicBezTo>
                  <a:cubicBezTo>
                    <a:pt x="3550" y="148"/>
                    <a:pt x="3408" y="160"/>
                    <a:pt x="3264" y="171"/>
                  </a:cubicBezTo>
                  <a:cubicBezTo>
                    <a:pt x="2177" y="256"/>
                    <a:pt x="1094" y="373"/>
                    <a:pt x="19" y="524"/>
                  </a:cubicBezTo>
                  <a:cubicBezTo>
                    <a:pt x="12" y="563"/>
                    <a:pt x="5" y="601"/>
                    <a:pt x="1" y="640"/>
                  </a:cubicBezTo>
                  <a:cubicBezTo>
                    <a:pt x="1078" y="489"/>
                    <a:pt x="2164" y="369"/>
                    <a:pt x="3253" y="283"/>
                  </a:cubicBezTo>
                  <a:lnTo>
                    <a:pt x="3255" y="283"/>
                  </a:lnTo>
                  <a:cubicBezTo>
                    <a:pt x="3395" y="272"/>
                    <a:pt x="3537" y="261"/>
                    <a:pt x="3676" y="252"/>
                  </a:cubicBezTo>
                  <a:cubicBezTo>
                    <a:pt x="3715" y="247"/>
                    <a:pt x="3756" y="245"/>
                    <a:pt x="3794" y="243"/>
                  </a:cubicBezTo>
                  <a:cubicBezTo>
                    <a:pt x="3936" y="231"/>
                    <a:pt x="4078" y="223"/>
                    <a:pt x="4219" y="216"/>
                  </a:cubicBezTo>
                  <a:lnTo>
                    <a:pt x="4223" y="216"/>
                  </a:lnTo>
                  <a:cubicBezTo>
                    <a:pt x="4829" y="178"/>
                    <a:pt x="5436" y="150"/>
                    <a:pt x="6045" y="134"/>
                  </a:cubicBezTo>
                  <a:cubicBezTo>
                    <a:pt x="6559" y="120"/>
                    <a:pt x="7073" y="113"/>
                    <a:pt x="7587" y="113"/>
                  </a:cubicBezTo>
                  <a:cubicBezTo>
                    <a:pt x="8390" y="113"/>
                    <a:pt x="9192" y="131"/>
                    <a:pt x="9993" y="167"/>
                  </a:cubicBezTo>
                  <a:cubicBezTo>
                    <a:pt x="10029" y="167"/>
                    <a:pt x="10068" y="169"/>
                    <a:pt x="10106" y="171"/>
                  </a:cubicBezTo>
                  <a:cubicBezTo>
                    <a:pt x="10226" y="176"/>
                    <a:pt x="10345" y="182"/>
                    <a:pt x="10465" y="189"/>
                  </a:cubicBezTo>
                  <a:lnTo>
                    <a:pt x="10469" y="189"/>
                  </a:lnTo>
                  <a:cubicBezTo>
                    <a:pt x="11727" y="254"/>
                    <a:pt x="12981" y="365"/>
                    <a:pt x="14228" y="518"/>
                  </a:cubicBezTo>
                  <a:cubicBezTo>
                    <a:pt x="14231" y="482"/>
                    <a:pt x="14233" y="444"/>
                    <a:pt x="14231" y="405"/>
                  </a:cubicBezTo>
                  <a:cubicBezTo>
                    <a:pt x="12985" y="252"/>
                    <a:pt x="11731" y="143"/>
                    <a:pt x="10474" y="78"/>
                  </a:cubicBezTo>
                  <a:lnTo>
                    <a:pt x="10471" y="78"/>
                  </a:lnTo>
                  <a:cubicBezTo>
                    <a:pt x="10350" y="72"/>
                    <a:pt x="10226" y="65"/>
                    <a:pt x="10104" y="60"/>
                  </a:cubicBezTo>
                  <a:cubicBezTo>
                    <a:pt x="10066" y="58"/>
                    <a:pt x="10029" y="56"/>
                    <a:pt x="9991" y="56"/>
                  </a:cubicBezTo>
                  <a:cubicBezTo>
                    <a:pt x="9195" y="19"/>
                    <a:pt x="8397" y="1"/>
                    <a:pt x="75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58;p36">
              <a:extLst>
                <a:ext uri="{FF2B5EF4-FFF2-40B4-BE49-F238E27FC236}">
                  <a16:creationId xmlns:a16="http://schemas.microsoft.com/office/drawing/2014/main" id="{9FCAEC86-D160-93FC-38B8-9AB723063489}"/>
                </a:ext>
              </a:extLst>
            </p:cNvPr>
            <p:cNvSpPr/>
            <p:nvPr/>
          </p:nvSpPr>
          <p:spPr>
            <a:xfrm>
              <a:off x="3060040" y="3853746"/>
              <a:ext cx="443296" cy="18806"/>
            </a:xfrm>
            <a:custGeom>
              <a:avLst/>
              <a:gdLst/>
              <a:ahLst/>
              <a:cxnLst/>
              <a:rect l="l" t="t" r="r" b="b"/>
              <a:pathLst>
                <a:path w="12894" h="547" extrusionOk="0">
                  <a:moveTo>
                    <a:pt x="3684" y="0"/>
                  </a:moveTo>
                  <a:cubicBezTo>
                    <a:pt x="3422" y="0"/>
                    <a:pt x="3163" y="0"/>
                    <a:pt x="2904" y="2"/>
                  </a:cubicBezTo>
                  <a:lnTo>
                    <a:pt x="2791" y="2"/>
                  </a:lnTo>
                  <a:cubicBezTo>
                    <a:pt x="1859" y="9"/>
                    <a:pt x="929" y="30"/>
                    <a:pt x="1" y="62"/>
                  </a:cubicBezTo>
                  <a:cubicBezTo>
                    <a:pt x="16" y="100"/>
                    <a:pt x="34" y="138"/>
                    <a:pt x="51" y="174"/>
                  </a:cubicBezTo>
                  <a:cubicBezTo>
                    <a:pt x="964" y="143"/>
                    <a:pt x="1877" y="122"/>
                    <a:pt x="2791" y="115"/>
                  </a:cubicBezTo>
                  <a:lnTo>
                    <a:pt x="2904" y="115"/>
                  </a:lnTo>
                  <a:cubicBezTo>
                    <a:pt x="3185" y="113"/>
                    <a:pt x="3467" y="113"/>
                    <a:pt x="3749" y="113"/>
                  </a:cubicBezTo>
                  <a:cubicBezTo>
                    <a:pt x="5210" y="117"/>
                    <a:pt x="6672" y="152"/>
                    <a:pt x="8133" y="219"/>
                  </a:cubicBezTo>
                  <a:cubicBezTo>
                    <a:pt x="8642" y="242"/>
                    <a:pt x="9152" y="268"/>
                    <a:pt x="9660" y="301"/>
                  </a:cubicBezTo>
                  <a:cubicBezTo>
                    <a:pt x="9698" y="303"/>
                    <a:pt x="9736" y="305"/>
                    <a:pt x="9773" y="307"/>
                  </a:cubicBezTo>
                  <a:cubicBezTo>
                    <a:pt x="10803" y="370"/>
                    <a:pt x="11830" y="449"/>
                    <a:pt x="12859" y="547"/>
                  </a:cubicBezTo>
                  <a:cubicBezTo>
                    <a:pt x="12870" y="508"/>
                    <a:pt x="12882" y="472"/>
                    <a:pt x="12894" y="436"/>
                  </a:cubicBezTo>
                  <a:cubicBezTo>
                    <a:pt x="11854" y="339"/>
                    <a:pt x="10812" y="257"/>
                    <a:pt x="9768" y="195"/>
                  </a:cubicBezTo>
                  <a:cubicBezTo>
                    <a:pt x="9729" y="190"/>
                    <a:pt x="9691" y="188"/>
                    <a:pt x="9653" y="188"/>
                  </a:cubicBezTo>
                  <a:cubicBezTo>
                    <a:pt x="9175" y="159"/>
                    <a:pt x="8694" y="131"/>
                    <a:pt x="8217" y="109"/>
                  </a:cubicBezTo>
                  <a:cubicBezTo>
                    <a:pt x="6705" y="39"/>
                    <a:pt x="5194" y="2"/>
                    <a:pt x="3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59;p36">
              <a:extLst>
                <a:ext uri="{FF2B5EF4-FFF2-40B4-BE49-F238E27FC236}">
                  <a16:creationId xmlns:a16="http://schemas.microsoft.com/office/drawing/2014/main" id="{6D458EB9-797C-411C-579E-C948DDB8C2B9}"/>
                </a:ext>
              </a:extLst>
            </p:cNvPr>
            <p:cNvSpPr/>
            <p:nvPr/>
          </p:nvSpPr>
          <p:spPr>
            <a:xfrm>
              <a:off x="3228639" y="3499461"/>
              <a:ext cx="87841" cy="95336"/>
            </a:xfrm>
            <a:custGeom>
              <a:avLst/>
              <a:gdLst/>
              <a:ahLst/>
              <a:cxnLst/>
              <a:rect l="l" t="t" r="r" b="b"/>
              <a:pathLst>
                <a:path w="2555" h="2773" extrusionOk="0">
                  <a:moveTo>
                    <a:pt x="1574" y="0"/>
                  </a:moveTo>
                  <a:cubicBezTo>
                    <a:pt x="1053" y="0"/>
                    <a:pt x="504" y="628"/>
                    <a:pt x="290" y="1016"/>
                  </a:cubicBezTo>
                  <a:cubicBezTo>
                    <a:pt x="125" y="1314"/>
                    <a:pt x="0" y="1651"/>
                    <a:pt x="32" y="1991"/>
                  </a:cubicBezTo>
                  <a:cubicBezTo>
                    <a:pt x="64" y="2331"/>
                    <a:pt x="287" y="2669"/>
                    <a:pt x="617" y="2752"/>
                  </a:cubicBezTo>
                  <a:cubicBezTo>
                    <a:pt x="673" y="2766"/>
                    <a:pt x="729" y="2773"/>
                    <a:pt x="784" y="2773"/>
                  </a:cubicBezTo>
                  <a:cubicBezTo>
                    <a:pt x="1144" y="2773"/>
                    <a:pt x="1482" y="2490"/>
                    <a:pt x="1706" y="2187"/>
                  </a:cubicBezTo>
                  <a:cubicBezTo>
                    <a:pt x="2045" y="1730"/>
                    <a:pt x="2555" y="672"/>
                    <a:pt x="2007" y="175"/>
                  </a:cubicBezTo>
                  <a:cubicBezTo>
                    <a:pt x="1871" y="52"/>
                    <a:pt x="1723" y="0"/>
                    <a:pt x="15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60;p36">
              <a:extLst>
                <a:ext uri="{FF2B5EF4-FFF2-40B4-BE49-F238E27FC236}">
                  <a16:creationId xmlns:a16="http://schemas.microsoft.com/office/drawing/2014/main" id="{83A1712F-E7FD-87DE-0699-49BBBCC220AC}"/>
                </a:ext>
              </a:extLst>
            </p:cNvPr>
            <p:cNvSpPr/>
            <p:nvPr/>
          </p:nvSpPr>
          <p:spPr>
            <a:xfrm>
              <a:off x="3182776" y="3647398"/>
              <a:ext cx="74708" cy="115104"/>
            </a:xfrm>
            <a:custGeom>
              <a:avLst/>
              <a:gdLst/>
              <a:ahLst/>
              <a:cxnLst/>
              <a:rect l="l" t="t" r="r" b="b"/>
              <a:pathLst>
                <a:path w="2173" h="3348" extrusionOk="0">
                  <a:moveTo>
                    <a:pt x="1145" y="0"/>
                  </a:moveTo>
                  <a:cubicBezTo>
                    <a:pt x="619" y="0"/>
                    <a:pt x="159" y="771"/>
                    <a:pt x="84" y="1248"/>
                  </a:cubicBezTo>
                  <a:cubicBezTo>
                    <a:pt x="1" y="1767"/>
                    <a:pt x="46" y="2305"/>
                    <a:pt x="210" y="2805"/>
                  </a:cubicBezTo>
                  <a:cubicBezTo>
                    <a:pt x="271" y="2988"/>
                    <a:pt x="357" y="3177"/>
                    <a:pt x="523" y="3278"/>
                  </a:cubicBezTo>
                  <a:cubicBezTo>
                    <a:pt x="602" y="3326"/>
                    <a:pt x="692" y="3348"/>
                    <a:pt x="783" y="3348"/>
                  </a:cubicBezTo>
                  <a:cubicBezTo>
                    <a:pt x="930" y="3348"/>
                    <a:pt x="1082" y="3292"/>
                    <a:pt x="1200" y="3202"/>
                  </a:cubicBezTo>
                  <a:cubicBezTo>
                    <a:pt x="1391" y="3056"/>
                    <a:pt x="1512" y="2835"/>
                    <a:pt x="1608" y="2613"/>
                  </a:cubicBezTo>
                  <a:cubicBezTo>
                    <a:pt x="1877" y="1995"/>
                    <a:pt x="2173" y="766"/>
                    <a:pt x="1605" y="213"/>
                  </a:cubicBezTo>
                  <a:cubicBezTo>
                    <a:pt x="1451" y="63"/>
                    <a:pt x="1295" y="0"/>
                    <a:pt x="1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" name="Google Shape;861;p36">
            <a:extLst>
              <a:ext uri="{FF2B5EF4-FFF2-40B4-BE49-F238E27FC236}">
                <a16:creationId xmlns:a16="http://schemas.microsoft.com/office/drawing/2014/main" id="{1E74D9E0-E2C5-D5F2-EAA5-A7368F955FA2}"/>
              </a:ext>
            </a:extLst>
          </p:cNvPr>
          <p:cNvGrpSpPr/>
          <p:nvPr/>
        </p:nvGrpSpPr>
        <p:grpSpPr>
          <a:xfrm rot="921197">
            <a:off x="632625" y="1481923"/>
            <a:ext cx="356900" cy="374996"/>
            <a:chOff x="4299026" y="856058"/>
            <a:chExt cx="272324" cy="286110"/>
          </a:xfrm>
        </p:grpSpPr>
        <p:sp>
          <p:nvSpPr>
            <p:cNvPr id="131" name="Google Shape;862;p36">
              <a:extLst>
                <a:ext uri="{FF2B5EF4-FFF2-40B4-BE49-F238E27FC236}">
                  <a16:creationId xmlns:a16="http://schemas.microsoft.com/office/drawing/2014/main" id="{3E655352-7F90-7EEC-B3C0-F9748B6EEBBF}"/>
                </a:ext>
              </a:extLst>
            </p:cNvPr>
            <p:cNvSpPr/>
            <p:nvPr/>
          </p:nvSpPr>
          <p:spPr>
            <a:xfrm>
              <a:off x="4319310" y="872526"/>
              <a:ext cx="252040" cy="269642"/>
            </a:xfrm>
            <a:custGeom>
              <a:avLst/>
              <a:gdLst/>
              <a:ahLst/>
              <a:cxnLst/>
              <a:rect l="l" t="t" r="r" b="b"/>
              <a:pathLst>
                <a:path w="7331" h="7843" extrusionOk="0">
                  <a:moveTo>
                    <a:pt x="4898" y="0"/>
                  </a:moveTo>
                  <a:cubicBezTo>
                    <a:pt x="3670" y="0"/>
                    <a:pt x="2268" y="819"/>
                    <a:pt x="1320" y="2225"/>
                  </a:cubicBezTo>
                  <a:cubicBezTo>
                    <a:pt x="1" y="4176"/>
                    <a:pt x="59" y="6518"/>
                    <a:pt x="1446" y="7455"/>
                  </a:cubicBezTo>
                  <a:cubicBezTo>
                    <a:pt x="1835" y="7717"/>
                    <a:pt x="2286" y="7842"/>
                    <a:pt x="2765" y="7842"/>
                  </a:cubicBezTo>
                  <a:cubicBezTo>
                    <a:pt x="2892" y="7842"/>
                    <a:pt x="3020" y="7833"/>
                    <a:pt x="3151" y="7816"/>
                  </a:cubicBezTo>
                  <a:cubicBezTo>
                    <a:pt x="3383" y="7787"/>
                    <a:pt x="3622" y="7729"/>
                    <a:pt x="3858" y="7644"/>
                  </a:cubicBezTo>
                  <a:cubicBezTo>
                    <a:pt x="4215" y="7519"/>
                    <a:pt x="4571" y="7333"/>
                    <a:pt x="4912" y="7094"/>
                  </a:cubicBezTo>
                  <a:cubicBezTo>
                    <a:pt x="5052" y="6998"/>
                    <a:pt x="5189" y="6891"/>
                    <a:pt x="5322" y="6775"/>
                  </a:cubicBezTo>
                  <a:cubicBezTo>
                    <a:pt x="5696" y="6456"/>
                    <a:pt x="6045" y="6068"/>
                    <a:pt x="6346" y="5621"/>
                  </a:cubicBezTo>
                  <a:cubicBezTo>
                    <a:pt x="6374" y="5578"/>
                    <a:pt x="6402" y="5537"/>
                    <a:pt x="6428" y="5497"/>
                  </a:cubicBezTo>
                  <a:cubicBezTo>
                    <a:pt x="6489" y="5400"/>
                    <a:pt x="6548" y="5304"/>
                    <a:pt x="6600" y="5208"/>
                  </a:cubicBezTo>
                  <a:cubicBezTo>
                    <a:pt x="6767" y="4915"/>
                    <a:pt x="6902" y="4619"/>
                    <a:pt x="7007" y="4321"/>
                  </a:cubicBezTo>
                  <a:cubicBezTo>
                    <a:pt x="7092" y="4088"/>
                    <a:pt x="7157" y="3856"/>
                    <a:pt x="7203" y="3624"/>
                  </a:cubicBezTo>
                  <a:cubicBezTo>
                    <a:pt x="7318" y="3075"/>
                    <a:pt x="7330" y="2542"/>
                    <a:pt x="7244" y="2060"/>
                  </a:cubicBezTo>
                  <a:cubicBezTo>
                    <a:pt x="7212" y="1893"/>
                    <a:pt x="7169" y="1732"/>
                    <a:pt x="7114" y="1578"/>
                  </a:cubicBezTo>
                  <a:cubicBezTo>
                    <a:pt x="6940" y="1086"/>
                    <a:pt x="6640" y="672"/>
                    <a:pt x="6220" y="388"/>
                  </a:cubicBezTo>
                  <a:cubicBezTo>
                    <a:pt x="5831" y="125"/>
                    <a:pt x="5378" y="0"/>
                    <a:pt x="4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63;p36">
              <a:extLst>
                <a:ext uri="{FF2B5EF4-FFF2-40B4-BE49-F238E27FC236}">
                  <a16:creationId xmlns:a16="http://schemas.microsoft.com/office/drawing/2014/main" id="{CBE20B69-EE18-9607-F734-64790DDF8417}"/>
                </a:ext>
              </a:extLst>
            </p:cNvPr>
            <p:cNvSpPr/>
            <p:nvPr/>
          </p:nvSpPr>
          <p:spPr>
            <a:xfrm>
              <a:off x="4478489" y="908418"/>
              <a:ext cx="89835" cy="34964"/>
            </a:xfrm>
            <a:custGeom>
              <a:avLst/>
              <a:gdLst/>
              <a:ahLst/>
              <a:cxnLst/>
              <a:rect l="l" t="t" r="r" b="b"/>
              <a:pathLst>
                <a:path w="2613" h="1017" extrusionOk="0">
                  <a:moveTo>
                    <a:pt x="456" y="1"/>
                  </a:moveTo>
                  <a:cubicBezTo>
                    <a:pt x="307" y="1"/>
                    <a:pt x="180" y="39"/>
                    <a:pt x="108" y="146"/>
                  </a:cubicBezTo>
                  <a:cubicBezTo>
                    <a:pt x="1" y="305"/>
                    <a:pt x="182" y="293"/>
                    <a:pt x="349" y="339"/>
                  </a:cubicBezTo>
                  <a:cubicBezTo>
                    <a:pt x="672" y="424"/>
                    <a:pt x="995" y="510"/>
                    <a:pt x="1316" y="603"/>
                  </a:cubicBezTo>
                  <a:cubicBezTo>
                    <a:pt x="1750" y="731"/>
                    <a:pt x="2184" y="868"/>
                    <a:pt x="2613" y="1016"/>
                  </a:cubicBezTo>
                  <a:cubicBezTo>
                    <a:pt x="2582" y="849"/>
                    <a:pt x="2539" y="688"/>
                    <a:pt x="2484" y="534"/>
                  </a:cubicBezTo>
                  <a:cubicBezTo>
                    <a:pt x="2129" y="450"/>
                    <a:pt x="1776" y="355"/>
                    <a:pt x="1426" y="252"/>
                  </a:cubicBezTo>
                  <a:cubicBezTo>
                    <a:pt x="1245" y="198"/>
                    <a:pt x="794" y="1"/>
                    <a:pt x="4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64;p36">
              <a:extLst>
                <a:ext uri="{FF2B5EF4-FFF2-40B4-BE49-F238E27FC236}">
                  <a16:creationId xmlns:a16="http://schemas.microsoft.com/office/drawing/2014/main" id="{01824CBC-112E-2EC3-03E3-45FF7DB6572D}"/>
                </a:ext>
              </a:extLst>
            </p:cNvPr>
            <p:cNvSpPr/>
            <p:nvPr/>
          </p:nvSpPr>
          <p:spPr>
            <a:xfrm>
              <a:off x="4510497" y="980650"/>
              <a:ext cx="56452" cy="40431"/>
            </a:xfrm>
            <a:custGeom>
              <a:avLst/>
              <a:gdLst/>
              <a:ahLst/>
              <a:cxnLst/>
              <a:rect l="l" t="t" r="r" b="b"/>
              <a:pathLst>
                <a:path w="1642" h="1176" extrusionOk="0">
                  <a:moveTo>
                    <a:pt x="236" y="0"/>
                  </a:moveTo>
                  <a:cubicBezTo>
                    <a:pt x="95" y="0"/>
                    <a:pt x="1" y="73"/>
                    <a:pt x="62" y="312"/>
                  </a:cubicBezTo>
                  <a:cubicBezTo>
                    <a:pt x="154" y="667"/>
                    <a:pt x="933" y="929"/>
                    <a:pt x="1237" y="1075"/>
                  </a:cubicBezTo>
                  <a:cubicBezTo>
                    <a:pt x="1306" y="1109"/>
                    <a:pt x="1377" y="1142"/>
                    <a:pt x="1446" y="1176"/>
                  </a:cubicBezTo>
                  <a:cubicBezTo>
                    <a:pt x="1531" y="943"/>
                    <a:pt x="1596" y="711"/>
                    <a:pt x="1642" y="479"/>
                  </a:cubicBezTo>
                  <a:cubicBezTo>
                    <a:pt x="1354" y="357"/>
                    <a:pt x="1058" y="255"/>
                    <a:pt x="765" y="148"/>
                  </a:cubicBezTo>
                  <a:cubicBezTo>
                    <a:pt x="644" y="104"/>
                    <a:pt x="406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65;p36">
              <a:extLst>
                <a:ext uri="{FF2B5EF4-FFF2-40B4-BE49-F238E27FC236}">
                  <a16:creationId xmlns:a16="http://schemas.microsoft.com/office/drawing/2014/main" id="{F767A4A4-65FB-91E6-DAD0-7DCE306AE30A}"/>
                </a:ext>
              </a:extLst>
            </p:cNvPr>
            <p:cNvSpPr/>
            <p:nvPr/>
          </p:nvSpPr>
          <p:spPr>
            <a:xfrm>
              <a:off x="4473985" y="1020359"/>
              <a:ext cx="72267" cy="41153"/>
            </a:xfrm>
            <a:custGeom>
              <a:avLst/>
              <a:gdLst/>
              <a:ahLst/>
              <a:cxnLst/>
              <a:rect l="l" t="t" r="r" b="b"/>
              <a:pathLst>
                <a:path w="2102" h="1197" extrusionOk="0">
                  <a:moveTo>
                    <a:pt x="622" y="1"/>
                  </a:moveTo>
                  <a:cubicBezTo>
                    <a:pt x="616" y="1"/>
                    <a:pt x="610" y="1"/>
                    <a:pt x="604" y="2"/>
                  </a:cubicBezTo>
                  <a:cubicBezTo>
                    <a:pt x="1" y="67"/>
                    <a:pt x="768" y="616"/>
                    <a:pt x="924" y="701"/>
                  </a:cubicBezTo>
                  <a:cubicBezTo>
                    <a:pt x="1252" y="881"/>
                    <a:pt x="1605" y="1012"/>
                    <a:pt x="1929" y="1197"/>
                  </a:cubicBezTo>
                  <a:cubicBezTo>
                    <a:pt x="1990" y="1100"/>
                    <a:pt x="2049" y="1004"/>
                    <a:pt x="2101" y="908"/>
                  </a:cubicBezTo>
                  <a:cubicBezTo>
                    <a:pt x="2071" y="886"/>
                    <a:pt x="2041" y="866"/>
                    <a:pt x="2009" y="845"/>
                  </a:cubicBezTo>
                  <a:cubicBezTo>
                    <a:pt x="1767" y="678"/>
                    <a:pt x="1522" y="517"/>
                    <a:pt x="1272" y="362"/>
                  </a:cubicBezTo>
                  <a:cubicBezTo>
                    <a:pt x="1130" y="275"/>
                    <a:pt x="805" y="1"/>
                    <a:pt x="6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66;p36">
              <a:extLst>
                <a:ext uri="{FF2B5EF4-FFF2-40B4-BE49-F238E27FC236}">
                  <a16:creationId xmlns:a16="http://schemas.microsoft.com/office/drawing/2014/main" id="{F541F1A8-DF19-E13E-B74B-4567559684F2}"/>
                </a:ext>
              </a:extLst>
            </p:cNvPr>
            <p:cNvSpPr/>
            <p:nvPr/>
          </p:nvSpPr>
          <p:spPr>
            <a:xfrm>
              <a:off x="4432764" y="1070244"/>
              <a:ext cx="69551" cy="46172"/>
            </a:xfrm>
            <a:custGeom>
              <a:avLst/>
              <a:gdLst/>
              <a:ahLst/>
              <a:cxnLst/>
              <a:rect l="l" t="t" r="r" b="b"/>
              <a:pathLst>
                <a:path w="2023" h="1343" extrusionOk="0">
                  <a:moveTo>
                    <a:pt x="333" y="1"/>
                  </a:moveTo>
                  <a:cubicBezTo>
                    <a:pt x="242" y="1"/>
                    <a:pt x="168" y="31"/>
                    <a:pt x="120" y="100"/>
                  </a:cubicBezTo>
                  <a:cubicBezTo>
                    <a:pt x="0" y="270"/>
                    <a:pt x="720" y="653"/>
                    <a:pt x="862" y="757"/>
                  </a:cubicBezTo>
                  <a:cubicBezTo>
                    <a:pt x="1119" y="945"/>
                    <a:pt x="1372" y="1134"/>
                    <a:pt x="1612" y="1343"/>
                  </a:cubicBezTo>
                  <a:cubicBezTo>
                    <a:pt x="1752" y="1247"/>
                    <a:pt x="1889" y="1140"/>
                    <a:pt x="2022" y="1024"/>
                  </a:cubicBezTo>
                  <a:cubicBezTo>
                    <a:pt x="1694" y="759"/>
                    <a:pt x="793" y="1"/>
                    <a:pt x="3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67;p36">
              <a:extLst>
                <a:ext uri="{FF2B5EF4-FFF2-40B4-BE49-F238E27FC236}">
                  <a16:creationId xmlns:a16="http://schemas.microsoft.com/office/drawing/2014/main" id="{1CA150BC-B15A-F385-F368-0E1DBD45FE5E}"/>
                </a:ext>
              </a:extLst>
            </p:cNvPr>
            <p:cNvSpPr/>
            <p:nvPr/>
          </p:nvSpPr>
          <p:spPr>
            <a:xfrm>
              <a:off x="4378650" y="1092763"/>
              <a:ext cx="73333" cy="48510"/>
            </a:xfrm>
            <a:custGeom>
              <a:avLst/>
              <a:gdLst/>
              <a:ahLst/>
              <a:cxnLst/>
              <a:rect l="l" t="t" r="r" b="b"/>
              <a:pathLst>
                <a:path w="2133" h="1411" extrusionOk="0">
                  <a:moveTo>
                    <a:pt x="429" y="0"/>
                  </a:moveTo>
                  <a:cubicBezTo>
                    <a:pt x="338" y="0"/>
                    <a:pt x="246" y="5"/>
                    <a:pt x="167" y="46"/>
                  </a:cubicBezTo>
                  <a:cubicBezTo>
                    <a:pt x="72" y="93"/>
                    <a:pt x="0" y="206"/>
                    <a:pt x="37" y="308"/>
                  </a:cubicBezTo>
                  <a:cubicBezTo>
                    <a:pt x="57" y="360"/>
                    <a:pt x="100" y="401"/>
                    <a:pt x="144" y="438"/>
                  </a:cubicBezTo>
                  <a:cubicBezTo>
                    <a:pt x="415" y="667"/>
                    <a:pt x="735" y="830"/>
                    <a:pt x="1019" y="1045"/>
                  </a:cubicBezTo>
                  <a:cubicBezTo>
                    <a:pt x="1164" y="1154"/>
                    <a:pt x="1299" y="1278"/>
                    <a:pt x="1425" y="1410"/>
                  </a:cubicBezTo>
                  <a:cubicBezTo>
                    <a:pt x="1657" y="1381"/>
                    <a:pt x="1896" y="1323"/>
                    <a:pt x="2132" y="1238"/>
                  </a:cubicBezTo>
                  <a:cubicBezTo>
                    <a:pt x="1694" y="855"/>
                    <a:pt x="1251" y="479"/>
                    <a:pt x="802" y="108"/>
                  </a:cubicBezTo>
                  <a:lnTo>
                    <a:pt x="484" y="1"/>
                  </a:lnTo>
                  <a:cubicBezTo>
                    <a:pt x="466" y="0"/>
                    <a:pt x="448" y="0"/>
                    <a:pt x="4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68;p36">
              <a:extLst>
                <a:ext uri="{FF2B5EF4-FFF2-40B4-BE49-F238E27FC236}">
                  <a16:creationId xmlns:a16="http://schemas.microsoft.com/office/drawing/2014/main" id="{06A9AA30-0EF4-F14D-669D-99FBD3E6143F}"/>
                </a:ext>
              </a:extLst>
            </p:cNvPr>
            <p:cNvSpPr/>
            <p:nvPr/>
          </p:nvSpPr>
          <p:spPr>
            <a:xfrm>
              <a:off x="4299026" y="856058"/>
              <a:ext cx="261460" cy="267648"/>
            </a:xfrm>
            <a:custGeom>
              <a:avLst/>
              <a:gdLst/>
              <a:ahLst/>
              <a:cxnLst/>
              <a:rect l="l" t="t" r="r" b="b"/>
              <a:pathLst>
                <a:path w="7605" h="7785" extrusionOk="0">
                  <a:moveTo>
                    <a:pt x="4860" y="1"/>
                  </a:moveTo>
                  <a:cubicBezTo>
                    <a:pt x="3640" y="1"/>
                    <a:pt x="2249" y="814"/>
                    <a:pt x="1308" y="2207"/>
                  </a:cubicBezTo>
                  <a:cubicBezTo>
                    <a:pt x="0" y="4145"/>
                    <a:pt x="56" y="6469"/>
                    <a:pt x="1433" y="7400"/>
                  </a:cubicBezTo>
                  <a:cubicBezTo>
                    <a:pt x="1820" y="7661"/>
                    <a:pt x="2269" y="7784"/>
                    <a:pt x="2744" y="7784"/>
                  </a:cubicBezTo>
                  <a:cubicBezTo>
                    <a:pt x="3964" y="7784"/>
                    <a:pt x="5355" y="6971"/>
                    <a:pt x="6297" y="5578"/>
                  </a:cubicBezTo>
                  <a:cubicBezTo>
                    <a:pt x="7605" y="3640"/>
                    <a:pt x="7549" y="1317"/>
                    <a:pt x="6172" y="385"/>
                  </a:cubicBezTo>
                  <a:cubicBezTo>
                    <a:pt x="5785" y="124"/>
                    <a:pt x="5336" y="1"/>
                    <a:pt x="48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69;p36">
              <a:extLst>
                <a:ext uri="{FF2B5EF4-FFF2-40B4-BE49-F238E27FC236}">
                  <a16:creationId xmlns:a16="http://schemas.microsoft.com/office/drawing/2014/main" id="{37C5470B-F4A4-DCBB-289A-E02A16396623}"/>
                </a:ext>
              </a:extLst>
            </p:cNvPr>
            <p:cNvSpPr/>
            <p:nvPr/>
          </p:nvSpPr>
          <p:spPr>
            <a:xfrm>
              <a:off x="4319688" y="877236"/>
              <a:ext cx="220135" cy="225292"/>
            </a:xfrm>
            <a:custGeom>
              <a:avLst/>
              <a:gdLst/>
              <a:ahLst/>
              <a:cxnLst/>
              <a:rect l="l" t="t" r="r" b="b"/>
              <a:pathLst>
                <a:path w="6403" h="6553" extrusionOk="0">
                  <a:moveTo>
                    <a:pt x="4092" y="0"/>
                  </a:moveTo>
                  <a:cubicBezTo>
                    <a:pt x="3066" y="0"/>
                    <a:pt x="1894" y="685"/>
                    <a:pt x="1102" y="1859"/>
                  </a:cubicBezTo>
                  <a:cubicBezTo>
                    <a:pt x="1" y="3488"/>
                    <a:pt x="48" y="5446"/>
                    <a:pt x="1207" y="6228"/>
                  </a:cubicBezTo>
                  <a:cubicBezTo>
                    <a:pt x="1532" y="6448"/>
                    <a:pt x="1911" y="6552"/>
                    <a:pt x="2312" y="6552"/>
                  </a:cubicBezTo>
                  <a:cubicBezTo>
                    <a:pt x="3338" y="6552"/>
                    <a:pt x="4509" y="5868"/>
                    <a:pt x="5301" y="4695"/>
                  </a:cubicBezTo>
                  <a:cubicBezTo>
                    <a:pt x="6402" y="3065"/>
                    <a:pt x="6356" y="1107"/>
                    <a:pt x="5195" y="324"/>
                  </a:cubicBezTo>
                  <a:cubicBezTo>
                    <a:pt x="4870" y="104"/>
                    <a:pt x="4492" y="0"/>
                    <a:pt x="4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70;p36">
              <a:extLst>
                <a:ext uri="{FF2B5EF4-FFF2-40B4-BE49-F238E27FC236}">
                  <a16:creationId xmlns:a16="http://schemas.microsoft.com/office/drawing/2014/main" id="{93F02B59-D649-E94B-5DEA-6BA020DC9799}"/>
                </a:ext>
              </a:extLst>
            </p:cNvPr>
            <p:cNvSpPr/>
            <p:nvPr/>
          </p:nvSpPr>
          <p:spPr>
            <a:xfrm>
              <a:off x="4420078" y="928462"/>
              <a:ext cx="29945" cy="43353"/>
            </a:xfrm>
            <a:custGeom>
              <a:avLst/>
              <a:gdLst/>
              <a:ahLst/>
              <a:cxnLst/>
              <a:rect l="l" t="t" r="r" b="b"/>
              <a:pathLst>
                <a:path w="871" h="1261" extrusionOk="0">
                  <a:moveTo>
                    <a:pt x="524" y="0"/>
                  </a:moveTo>
                  <a:cubicBezTo>
                    <a:pt x="240" y="0"/>
                    <a:pt x="0" y="1261"/>
                    <a:pt x="0" y="1261"/>
                  </a:cubicBezTo>
                  <a:cubicBezTo>
                    <a:pt x="0" y="1261"/>
                    <a:pt x="870" y="155"/>
                    <a:pt x="568" y="11"/>
                  </a:cubicBezTo>
                  <a:cubicBezTo>
                    <a:pt x="553" y="4"/>
                    <a:pt x="538" y="0"/>
                    <a:pt x="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71;p36">
              <a:extLst>
                <a:ext uri="{FF2B5EF4-FFF2-40B4-BE49-F238E27FC236}">
                  <a16:creationId xmlns:a16="http://schemas.microsoft.com/office/drawing/2014/main" id="{20966914-C39A-401D-4FF0-C3E8CA79CB9F}"/>
                </a:ext>
              </a:extLst>
            </p:cNvPr>
            <p:cNvSpPr/>
            <p:nvPr/>
          </p:nvSpPr>
          <p:spPr>
            <a:xfrm>
              <a:off x="4433245" y="973156"/>
              <a:ext cx="47582" cy="10142"/>
            </a:xfrm>
            <a:custGeom>
              <a:avLst/>
              <a:gdLst/>
              <a:ahLst/>
              <a:cxnLst/>
              <a:rect l="l" t="t" r="r" b="b"/>
              <a:pathLst>
                <a:path w="1384" h="295" extrusionOk="0">
                  <a:moveTo>
                    <a:pt x="1209" y="0"/>
                  </a:moveTo>
                  <a:cubicBezTo>
                    <a:pt x="838" y="0"/>
                    <a:pt x="1" y="288"/>
                    <a:pt x="1" y="288"/>
                  </a:cubicBezTo>
                  <a:cubicBezTo>
                    <a:pt x="1" y="288"/>
                    <a:pt x="144" y="295"/>
                    <a:pt x="337" y="295"/>
                  </a:cubicBezTo>
                  <a:cubicBezTo>
                    <a:pt x="747" y="295"/>
                    <a:pt x="1384" y="265"/>
                    <a:pt x="1381" y="82"/>
                  </a:cubicBezTo>
                  <a:cubicBezTo>
                    <a:pt x="1381" y="23"/>
                    <a:pt x="1313" y="0"/>
                    <a:pt x="12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72;p36">
              <a:extLst>
                <a:ext uri="{FF2B5EF4-FFF2-40B4-BE49-F238E27FC236}">
                  <a16:creationId xmlns:a16="http://schemas.microsoft.com/office/drawing/2014/main" id="{F90021EA-5A80-99E9-E61D-BA29B2AEB79E}"/>
                </a:ext>
              </a:extLst>
            </p:cNvPr>
            <p:cNvSpPr/>
            <p:nvPr/>
          </p:nvSpPr>
          <p:spPr>
            <a:xfrm>
              <a:off x="4395015" y="998940"/>
              <a:ext cx="29051" cy="35308"/>
            </a:xfrm>
            <a:custGeom>
              <a:avLst/>
              <a:gdLst/>
              <a:ahLst/>
              <a:cxnLst/>
              <a:rect l="l" t="t" r="r" b="b"/>
              <a:pathLst>
                <a:path w="845" h="1027" extrusionOk="0">
                  <a:moveTo>
                    <a:pt x="627" y="1"/>
                  </a:moveTo>
                  <a:cubicBezTo>
                    <a:pt x="626" y="1"/>
                    <a:pt x="1" y="973"/>
                    <a:pt x="428" y="1025"/>
                  </a:cubicBezTo>
                  <a:cubicBezTo>
                    <a:pt x="438" y="1026"/>
                    <a:pt x="447" y="1027"/>
                    <a:pt x="456" y="1027"/>
                  </a:cubicBezTo>
                  <a:cubicBezTo>
                    <a:pt x="844" y="1027"/>
                    <a:pt x="627" y="1"/>
                    <a:pt x="6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73;p36">
              <a:extLst>
                <a:ext uri="{FF2B5EF4-FFF2-40B4-BE49-F238E27FC236}">
                  <a16:creationId xmlns:a16="http://schemas.microsoft.com/office/drawing/2014/main" id="{8312B812-2F5B-91C2-7D92-2B60465110E2}"/>
                </a:ext>
              </a:extLst>
            </p:cNvPr>
            <p:cNvSpPr/>
            <p:nvPr/>
          </p:nvSpPr>
          <p:spPr>
            <a:xfrm>
              <a:off x="4361769" y="970302"/>
              <a:ext cx="45554" cy="17362"/>
            </a:xfrm>
            <a:custGeom>
              <a:avLst/>
              <a:gdLst/>
              <a:ahLst/>
              <a:cxnLst/>
              <a:rect l="l" t="t" r="r" b="b"/>
              <a:pathLst>
                <a:path w="1325" h="505" extrusionOk="0">
                  <a:moveTo>
                    <a:pt x="279" y="0"/>
                  </a:moveTo>
                  <a:cubicBezTo>
                    <a:pt x="207" y="0"/>
                    <a:pt x="154" y="25"/>
                    <a:pt x="130" y="84"/>
                  </a:cubicBezTo>
                  <a:cubicBezTo>
                    <a:pt x="1" y="412"/>
                    <a:pt x="1324" y="504"/>
                    <a:pt x="1324" y="504"/>
                  </a:cubicBezTo>
                  <a:cubicBezTo>
                    <a:pt x="1324" y="504"/>
                    <a:pt x="609" y="0"/>
                    <a:pt x="2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4876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6;p7">
            <a:extLst>
              <a:ext uri="{FF2B5EF4-FFF2-40B4-BE49-F238E27FC236}">
                <a16:creationId xmlns:a16="http://schemas.microsoft.com/office/drawing/2014/main" id="{90E14BEE-2F09-01DE-6AD2-15F0EF7BACE3}"/>
              </a:ext>
            </a:extLst>
          </p:cNvPr>
          <p:cNvSpPr/>
          <p:nvPr/>
        </p:nvSpPr>
        <p:spPr>
          <a:xfrm>
            <a:off x="182262" y="362567"/>
            <a:ext cx="8829547" cy="4621152"/>
          </a:xfrm>
          <a:prstGeom prst="roundRect">
            <a:avLst>
              <a:gd name="adj" fmla="val 2947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: Rounded Corners 2"/>
          <p:cNvSpPr/>
          <p:nvPr/>
        </p:nvSpPr>
        <p:spPr>
          <a:xfrm>
            <a:off x="4650376" y="716823"/>
            <a:ext cx="4267200" cy="112235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/>
          <p:cNvSpPr/>
          <p:nvPr/>
        </p:nvSpPr>
        <p:spPr>
          <a:xfrm>
            <a:off x="4650376" y="2094139"/>
            <a:ext cx="4267200" cy="112235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/>
          <p:cNvSpPr/>
          <p:nvPr/>
        </p:nvSpPr>
        <p:spPr>
          <a:xfrm>
            <a:off x="4650376" y="3471453"/>
            <a:ext cx="4267200" cy="111976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hand holding a medal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16" y="1208887"/>
            <a:ext cx="4090447" cy="27257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4564" y="-33672"/>
            <a:ext cx="2595614" cy="5078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effectLst>
                  <a:glow>
                    <a:prstClr val="white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5" name="Google Shape;1881;p31"/>
          <p:cNvSpPr txBox="1"/>
          <p:nvPr/>
        </p:nvSpPr>
        <p:spPr>
          <a:xfrm>
            <a:off x="5209551" y="812467"/>
            <a:ext cx="3110521" cy="802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4800" b="1" dirty="0">
                <a:solidFill>
                  <a:srgbClr val="AD4F0F"/>
                </a:solidFill>
                <a:latin typeface="Calibri" panose="020F0502020204030204"/>
              </a:rPr>
              <a:t>achieve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dirty="0">
                <a:solidFill>
                  <a:srgbClr val="AD4F0F"/>
                </a:solidFill>
                <a:latin typeface="Calibri" panose="020F0502020204030204"/>
              </a:rPr>
              <a:t>(v)</a:t>
            </a:r>
            <a:endParaRPr lang="en-US" b="1" dirty="0">
              <a:solidFill>
                <a:srgbClr val="AD4F0F"/>
              </a:solidFill>
              <a:latin typeface="Calibri" panose="020F050202020403020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48455" y="3684702"/>
            <a:ext cx="44633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đạt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được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giành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được</a:t>
            </a:r>
            <a:endParaRPr lang="en-US" sz="3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25478" y="2300907"/>
            <a:ext cx="1678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  <a:r>
              <a:rPr lang="en-US" sz="3600" b="1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əˈtʃiːv</a:t>
            </a:r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pic>
        <p:nvPicPr>
          <p:cNvPr id="18" name="achie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802" y="2338511"/>
            <a:ext cx="617842" cy="617842"/>
          </a:xfrm>
          <a:prstGeom prst="rect">
            <a:avLst/>
          </a:prstGeom>
        </p:spPr>
      </p:pic>
      <p:sp>
        <p:nvSpPr>
          <p:cNvPr id="5" name="Google Shape;1046;p40">
            <a:extLst>
              <a:ext uri="{FF2B5EF4-FFF2-40B4-BE49-F238E27FC236}">
                <a16:creationId xmlns:a16="http://schemas.microsoft.com/office/drawing/2014/main" id="{D69BB983-A352-9C73-9127-C91E24C4C949}"/>
              </a:ext>
            </a:extLst>
          </p:cNvPr>
          <p:cNvSpPr/>
          <p:nvPr/>
        </p:nvSpPr>
        <p:spPr>
          <a:xfrm>
            <a:off x="607819" y="4396379"/>
            <a:ext cx="210797" cy="20762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047;p40">
            <a:extLst>
              <a:ext uri="{FF2B5EF4-FFF2-40B4-BE49-F238E27FC236}">
                <a16:creationId xmlns:a16="http://schemas.microsoft.com/office/drawing/2014/main" id="{C74A99A2-0FE3-9583-51AE-8B66519739BA}"/>
              </a:ext>
            </a:extLst>
          </p:cNvPr>
          <p:cNvSpPr/>
          <p:nvPr/>
        </p:nvSpPr>
        <p:spPr>
          <a:xfrm>
            <a:off x="7729686" y="1551576"/>
            <a:ext cx="173578" cy="17097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048;p40">
            <a:extLst>
              <a:ext uri="{FF2B5EF4-FFF2-40B4-BE49-F238E27FC236}">
                <a16:creationId xmlns:a16="http://schemas.microsoft.com/office/drawing/2014/main" id="{B3DF2C53-21F5-647D-8D21-54058EA0801E}"/>
              </a:ext>
            </a:extLst>
          </p:cNvPr>
          <p:cNvSpPr/>
          <p:nvPr/>
        </p:nvSpPr>
        <p:spPr>
          <a:xfrm>
            <a:off x="1307136" y="1814939"/>
            <a:ext cx="173578" cy="17097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49;p40">
            <a:extLst>
              <a:ext uri="{FF2B5EF4-FFF2-40B4-BE49-F238E27FC236}">
                <a16:creationId xmlns:a16="http://schemas.microsoft.com/office/drawing/2014/main" id="{50E5EEDE-6C7D-C3CD-3EFE-D80007155B26}"/>
              </a:ext>
            </a:extLst>
          </p:cNvPr>
          <p:cNvSpPr/>
          <p:nvPr/>
        </p:nvSpPr>
        <p:spPr>
          <a:xfrm>
            <a:off x="5156269" y="2242804"/>
            <a:ext cx="210797" cy="20762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Google Shape;1050;p40">
            <a:extLst>
              <a:ext uri="{FF2B5EF4-FFF2-40B4-BE49-F238E27FC236}">
                <a16:creationId xmlns:a16="http://schemas.microsoft.com/office/drawing/2014/main" id="{764A9824-42E8-12DF-D9D4-96E358B61F18}"/>
              </a:ext>
            </a:extLst>
          </p:cNvPr>
          <p:cNvGrpSpPr/>
          <p:nvPr/>
        </p:nvGrpSpPr>
        <p:grpSpPr>
          <a:xfrm rot="5997412">
            <a:off x="981108" y="4203788"/>
            <a:ext cx="540917" cy="542539"/>
            <a:chOff x="10219879" y="2512940"/>
            <a:chExt cx="540938" cy="542561"/>
          </a:xfrm>
        </p:grpSpPr>
        <p:sp>
          <p:nvSpPr>
            <p:cNvPr id="10" name="Google Shape;1051;p40">
              <a:extLst>
                <a:ext uri="{FF2B5EF4-FFF2-40B4-BE49-F238E27FC236}">
                  <a16:creationId xmlns:a16="http://schemas.microsoft.com/office/drawing/2014/main" id="{7C259E64-DDDB-8593-9ECF-6FE07B9EE8D2}"/>
                </a:ext>
              </a:extLst>
            </p:cNvPr>
            <p:cNvSpPr/>
            <p:nvPr/>
          </p:nvSpPr>
          <p:spPr>
            <a:xfrm rot="-780876">
              <a:off x="10265069" y="2557859"/>
              <a:ext cx="450558" cy="452724"/>
            </a:xfrm>
            <a:custGeom>
              <a:avLst/>
              <a:gdLst/>
              <a:ahLst/>
              <a:cxnLst/>
              <a:rect l="l" t="t" r="r" b="b"/>
              <a:pathLst>
                <a:path w="13105" h="13168" extrusionOk="0">
                  <a:moveTo>
                    <a:pt x="7339" y="0"/>
                  </a:moveTo>
                  <a:lnTo>
                    <a:pt x="7035" y="529"/>
                  </a:lnTo>
                  <a:lnTo>
                    <a:pt x="6709" y="7863"/>
                  </a:lnTo>
                  <a:lnTo>
                    <a:pt x="441" y="11973"/>
                  </a:lnTo>
                  <a:lnTo>
                    <a:pt x="0" y="12738"/>
                  </a:lnTo>
                  <a:cubicBezTo>
                    <a:pt x="0" y="12738"/>
                    <a:pt x="1438" y="13167"/>
                    <a:pt x="3290" y="13167"/>
                  </a:cubicBezTo>
                  <a:cubicBezTo>
                    <a:pt x="5681" y="13167"/>
                    <a:pt x="8760" y="12452"/>
                    <a:pt x="10326" y="9173"/>
                  </a:cubicBezTo>
                  <a:cubicBezTo>
                    <a:pt x="13105" y="3355"/>
                    <a:pt x="7339" y="0"/>
                    <a:pt x="73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52;p40">
              <a:extLst>
                <a:ext uri="{FF2B5EF4-FFF2-40B4-BE49-F238E27FC236}">
                  <a16:creationId xmlns:a16="http://schemas.microsoft.com/office/drawing/2014/main" id="{47641E91-9EFB-6805-9F8C-AEED3C304387}"/>
                </a:ext>
              </a:extLst>
            </p:cNvPr>
            <p:cNvSpPr/>
            <p:nvPr/>
          </p:nvSpPr>
          <p:spPr>
            <a:xfrm rot="-780876">
              <a:off x="10279746" y="2584336"/>
              <a:ext cx="348070" cy="404110"/>
            </a:xfrm>
            <a:custGeom>
              <a:avLst/>
              <a:gdLst/>
              <a:ahLst/>
              <a:cxnLst/>
              <a:rect l="l" t="t" r="r" b="b"/>
              <a:pathLst>
                <a:path w="10124" h="11754" extrusionOk="0">
                  <a:moveTo>
                    <a:pt x="6595" y="0"/>
                  </a:moveTo>
                  <a:lnTo>
                    <a:pt x="4260" y="4051"/>
                  </a:lnTo>
                  <a:lnTo>
                    <a:pt x="4203" y="4149"/>
                  </a:lnTo>
                  <a:lnTo>
                    <a:pt x="3976" y="4545"/>
                  </a:lnTo>
                  <a:lnTo>
                    <a:pt x="3705" y="5015"/>
                  </a:lnTo>
                  <a:lnTo>
                    <a:pt x="3577" y="5237"/>
                  </a:lnTo>
                  <a:lnTo>
                    <a:pt x="3387" y="5569"/>
                  </a:lnTo>
                  <a:lnTo>
                    <a:pt x="3275" y="5764"/>
                  </a:lnTo>
                  <a:lnTo>
                    <a:pt x="3034" y="6176"/>
                  </a:lnTo>
                  <a:lnTo>
                    <a:pt x="2881" y="6441"/>
                  </a:lnTo>
                  <a:lnTo>
                    <a:pt x="2881" y="6443"/>
                  </a:lnTo>
                  <a:lnTo>
                    <a:pt x="2825" y="6542"/>
                  </a:lnTo>
                  <a:lnTo>
                    <a:pt x="1" y="11444"/>
                  </a:lnTo>
                  <a:cubicBezTo>
                    <a:pt x="480" y="11552"/>
                    <a:pt x="1540" y="11754"/>
                    <a:pt x="2806" y="11754"/>
                  </a:cubicBezTo>
                  <a:cubicBezTo>
                    <a:pt x="3282" y="11754"/>
                    <a:pt x="3788" y="11725"/>
                    <a:pt x="4303" y="11652"/>
                  </a:cubicBezTo>
                  <a:cubicBezTo>
                    <a:pt x="4376" y="11643"/>
                    <a:pt x="4447" y="11630"/>
                    <a:pt x="4520" y="11616"/>
                  </a:cubicBezTo>
                  <a:cubicBezTo>
                    <a:pt x="5775" y="11412"/>
                    <a:pt x="7071" y="10927"/>
                    <a:pt x="8115" y="9944"/>
                  </a:cubicBezTo>
                  <a:cubicBezTo>
                    <a:pt x="8170" y="9894"/>
                    <a:pt x="8223" y="9844"/>
                    <a:pt x="8274" y="9789"/>
                  </a:cubicBezTo>
                  <a:cubicBezTo>
                    <a:pt x="8694" y="9365"/>
                    <a:pt x="9065" y="8859"/>
                    <a:pt x="9375" y="8250"/>
                  </a:cubicBezTo>
                  <a:cubicBezTo>
                    <a:pt x="9967" y="7083"/>
                    <a:pt x="10124" y="6006"/>
                    <a:pt x="10011" y="5038"/>
                  </a:cubicBezTo>
                  <a:cubicBezTo>
                    <a:pt x="10004" y="4967"/>
                    <a:pt x="9993" y="4895"/>
                    <a:pt x="9982" y="4822"/>
                  </a:cubicBezTo>
                  <a:cubicBezTo>
                    <a:pt x="9787" y="3597"/>
                    <a:pt x="9169" y="2555"/>
                    <a:pt x="8488" y="1738"/>
                  </a:cubicBezTo>
                  <a:cubicBezTo>
                    <a:pt x="8442" y="1681"/>
                    <a:pt x="8394" y="1628"/>
                    <a:pt x="8346" y="1573"/>
                  </a:cubicBezTo>
                  <a:cubicBezTo>
                    <a:pt x="7698" y="832"/>
                    <a:pt x="7014" y="297"/>
                    <a:pt x="65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53;p40">
              <a:extLst>
                <a:ext uri="{FF2B5EF4-FFF2-40B4-BE49-F238E27FC236}">
                  <a16:creationId xmlns:a16="http://schemas.microsoft.com/office/drawing/2014/main" id="{B3D25043-F182-0451-9B16-BF129A6098CB}"/>
                </a:ext>
              </a:extLst>
            </p:cNvPr>
            <p:cNvSpPr/>
            <p:nvPr/>
          </p:nvSpPr>
          <p:spPr>
            <a:xfrm rot="-780876">
              <a:off x="10403508" y="2804485"/>
              <a:ext cx="56384" cy="188337"/>
            </a:xfrm>
            <a:custGeom>
              <a:avLst/>
              <a:gdLst/>
              <a:ahLst/>
              <a:cxnLst/>
              <a:rect l="l" t="t" r="r" b="b"/>
              <a:pathLst>
                <a:path w="1640" h="5478" extrusionOk="0">
                  <a:moveTo>
                    <a:pt x="153" y="1"/>
                  </a:moveTo>
                  <a:lnTo>
                    <a:pt x="0" y="266"/>
                  </a:lnTo>
                  <a:lnTo>
                    <a:pt x="0" y="268"/>
                  </a:lnTo>
                  <a:lnTo>
                    <a:pt x="217" y="1061"/>
                  </a:lnTo>
                  <a:lnTo>
                    <a:pt x="1422" y="5477"/>
                  </a:lnTo>
                  <a:cubicBezTo>
                    <a:pt x="1495" y="5468"/>
                    <a:pt x="1566" y="5455"/>
                    <a:pt x="1639" y="5441"/>
                  </a:cubicBezTo>
                  <a:lnTo>
                    <a:pt x="332" y="657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54;p40">
              <a:extLst>
                <a:ext uri="{FF2B5EF4-FFF2-40B4-BE49-F238E27FC236}">
                  <a16:creationId xmlns:a16="http://schemas.microsoft.com/office/drawing/2014/main" id="{C46A3BF6-FD28-C143-3934-0A84C76C58CD}"/>
                </a:ext>
              </a:extLst>
            </p:cNvPr>
            <p:cNvSpPr/>
            <p:nvPr/>
          </p:nvSpPr>
          <p:spPr>
            <a:xfrm rot="-780876">
              <a:off x="10406230" y="2768623"/>
              <a:ext cx="171903" cy="150450"/>
            </a:xfrm>
            <a:custGeom>
              <a:avLst/>
              <a:gdLst/>
              <a:ahLst/>
              <a:cxnLst/>
              <a:rect l="l" t="t" r="r" b="b"/>
              <a:pathLst>
                <a:path w="5000" h="4376" extrusionOk="0">
                  <a:moveTo>
                    <a:pt x="113" y="0"/>
                  </a:moveTo>
                  <a:lnTo>
                    <a:pt x="1" y="195"/>
                  </a:lnTo>
                  <a:lnTo>
                    <a:pt x="1040" y="1092"/>
                  </a:lnTo>
                  <a:lnTo>
                    <a:pt x="4841" y="4375"/>
                  </a:lnTo>
                  <a:cubicBezTo>
                    <a:pt x="4896" y="4325"/>
                    <a:pt x="4949" y="4275"/>
                    <a:pt x="5000" y="4220"/>
                  </a:cubicBezTo>
                  <a:lnTo>
                    <a:pt x="1185" y="924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55;p40">
              <a:extLst>
                <a:ext uri="{FF2B5EF4-FFF2-40B4-BE49-F238E27FC236}">
                  <a16:creationId xmlns:a16="http://schemas.microsoft.com/office/drawing/2014/main" id="{69E2F21C-E114-9074-FBE2-15BF7168B3D9}"/>
                </a:ext>
              </a:extLst>
            </p:cNvPr>
            <p:cNvSpPr/>
            <p:nvPr/>
          </p:nvSpPr>
          <p:spPr>
            <a:xfrm rot="-780876">
              <a:off x="10394599" y="2737456"/>
              <a:ext cx="221239" cy="14302"/>
            </a:xfrm>
            <a:custGeom>
              <a:avLst/>
              <a:gdLst/>
              <a:ahLst/>
              <a:cxnLst/>
              <a:rect l="l" t="t" r="r" b="b"/>
              <a:pathLst>
                <a:path w="6435" h="416" extrusionOk="0">
                  <a:moveTo>
                    <a:pt x="6406" y="0"/>
                  </a:moveTo>
                  <a:lnTo>
                    <a:pt x="1175" y="160"/>
                  </a:lnTo>
                  <a:lnTo>
                    <a:pt x="129" y="193"/>
                  </a:lnTo>
                  <a:lnTo>
                    <a:pt x="1" y="415"/>
                  </a:lnTo>
                  <a:lnTo>
                    <a:pt x="1" y="415"/>
                  </a:lnTo>
                  <a:lnTo>
                    <a:pt x="887" y="387"/>
                  </a:lnTo>
                  <a:lnTo>
                    <a:pt x="6435" y="216"/>
                  </a:lnTo>
                  <a:cubicBezTo>
                    <a:pt x="6428" y="145"/>
                    <a:pt x="6417" y="72"/>
                    <a:pt x="64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56;p40">
              <a:extLst>
                <a:ext uri="{FF2B5EF4-FFF2-40B4-BE49-F238E27FC236}">
                  <a16:creationId xmlns:a16="http://schemas.microsoft.com/office/drawing/2014/main" id="{5FAFDD7B-0282-D8F7-96EF-B9F4AA984DE7}"/>
                </a:ext>
              </a:extLst>
            </p:cNvPr>
            <p:cNvSpPr/>
            <p:nvPr/>
          </p:nvSpPr>
          <p:spPr>
            <a:xfrm rot="-780876">
              <a:off x="10393552" y="2631811"/>
              <a:ext cx="155194" cy="102248"/>
            </a:xfrm>
            <a:custGeom>
              <a:avLst/>
              <a:gdLst/>
              <a:ahLst/>
              <a:cxnLst/>
              <a:rect l="l" t="t" r="r" b="b"/>
              <a:pathLst>
                <a:path w="4514" h="2974" extrusionOk="0">
                  <a:moveTo>
                    <a:pt x="4371" y="1"/>
                  </a:moveTo>
                  <a:lnTo>
                    <a:pt x="362" y="2495"/>
                  </a:lnTo>
                  <a:lnTo>
                    <a:pt x="228" y="2577"/>
                  </a:lnTo>
                  <a:lnTo>
                    <a:pt x="1" y="2973"/>
                  </a:lnTo>
                  <a:lnTo>
                    <a:pt x="626" y="2584"/>
                  </a:lnTo>
                  <a:lnTo>
                    <a:pt x="4513" y="166"/>
                  </a:lnTo>
                  <a:cubicBezTo>
                    <a:pt x="4467" y="109"/>
                    <a:pt x="4419" y="56"/>
                    <a:pt x="43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57;p40">
              <a:extLst>
                <a:ext uri="{FF2B5EF4-FFF2-40B4-BE49-F238E27FC236}">
                  <a16:creationId xmlns:a16="http://schemas.microsoft.com/office/drawing/2014/main" id="{CF07654C-160C-CAAC-C385-741017855C42}"/>
                </a:ext>
              </a:extLst>
            </p:cNvPr>
            <p:cNvSpPr/>
            <p:nvPr/>
          </p:nvSpPr>
          <p:spPr>
            <a:xfrm rot="-780876">
              <a:off x="10372851" y="2733446"/>
              <a:ext cx="75809" cy="117582"/>
            </a:xfrm>
            <a:custGeom>
              <a:avLst/>
              <a:gdLst/>
              <a:ahLst/>
              <a:cxnLst/>
              <a:rect l="l" t="t" r="r" b="b"/>
              <a:pathLst>
                <a:path w="2205" h="3420" extrusionOk="0">
                  <a:moveTo>
                    <a:pt x="1558" y="0"/>
                  </a:moveTo>
                  <a:lnTo>
                    <a:pt x="1501" y="98"/>
                  </a:lnTo>
                  <a:lnTo>
                    <a:pt x="1274" y="494"/>
                  </a:lnTo>
                  <a:lnTo>
                    <a:pt x="1003" y="964"/>
                  </a:lnTo>
                  <a:lnTo>
                    <a:pt x="875" y="1186"/>
                  </a:lnTo>
                  <a:lnTo>
                    <a:pt x="685" y="1518"/>
                  </a:lnTo>
                  <a:lnTo>
                    <a:pt x="573" y="1713"/>
                  </a:lnTo>
                  <a:lnTo>
                    <a:pt x="332" y="2125"/>
                  </a:lnTo>
                  <a:lnTo>
                    <a:pt x="179" y="2390"/>
                  </a:lnTo>
                  <a:lnTo>
                    <a:pt x="179" y="2392"/>
                  </a:lnTo>
                  <a:lnTo>
                    <a:pt x="123" y="2491"/>
                  </a:lnTo>
                  <a:cubicBezTo>
                    <a:pt x="44" y="2916"/>
                    <a:pt x="0" y="3361"/>
                    <a:pt x="160" y="3414"/>
                  </a:cubicBezTo>
                  <a:cubicBezTo>
                    <a:pt x="172" y="3418"/>
                    <a:pt x="184" y="3420"/>
                    <a:pt x="196" y="3420"/>
                  </a:cubicBezTo>
                  <a:cubicBezTo>
                    <a:pt x="275" y="3420"/>
                    <a:pt x="340" y="3325"/>
                    <a:pt x="396" y="3185"/>
                  </a:cubicBezTo>
                  <a:cubicBezTo>
                    <a:pt x="442" y="3068"/>
                    <a:pt x="479" y="2924"/>
                    <a:pt x="511" y="2781"/>
                  </a:cubicBezTo>
                  <a:cubicBezTo>
                    <a:pt x="575" y="2466"/>
                    <a:pt x="605" y="2156"/>
                    <a:pt x="605" y="2156"/>
                  </a:cubicBezTo>
                  <a:cubicBezTo>
                    <a:pt x="605" y="2156"/>
                    <a:pt x="1051" y="2667"/>
                    <a:pt x="1422" y="2667"/>
                  </a:cubicBezTo>
                  <a:cubicBezTo>
                    <a:pt x="1489" y="2667"/>
                    <a:pt x="1553" y="2650"/>
                    <a:pt x="1612" y="2610"/>
                  </a:cubicBezTo>
                  <a:cubicBezTo>
                    <a:pt x="1645" y="2589"/>
                    <a:pt x="1678" y="2560"/>
                    <a:pt x="1706" y="2523"/>
                  </a:cubicBezTo>
                  <a:cubicBezTo>
                    <a:pt x="1729" y="2497"/>
                    <a:pt x="1743" y="2468"/>
                    <a:pt x="1757" y="2442"/>
                  </a:cubicBezTo>
                  <a:cubicBezTo>
                    <a:pt x="1977" y="1977"/>
                    <a:pt x="1182" y="1369"/>
                    <a:pt x="1182" y="1369"/>
                  </a:cubicBezTo>
                  <a:cubicBezTo>
                    <a:pt x="1182" y="1369"/>
                    <a:pt x="1486" y="1316"/>
                    <a:pt x="1761" y="1158"/>
                  </a:cubicBezTo>
                  <a:cubicBezTo>
                    <a:pt x="1868" y="1099"/>
                    <a:pt x="1971" y="1025"/>
                    <a:pt x="2049" y="931"/>
                  </a:cubicBezTo>
                  <a:cubicBezTo>
                    <a:pt x="2143" y="824"/>
                    <a:pt x="2205" y="691"/>
                    <a:pt x="2205" y="531"/>
                  </a:cubicBezTo>
                  <a:cubicBezTo>
                    <a:pt x="2205" y="325"/>
                    <a:pt x="2075" y="192"/>
                    <a:pt x="1899" y="105"/>
                  </a:cubicBezTo>
                  <a:cubicBezTo>
                    <a:pt x="1818" y="66"/>
                    <a:pt x="1726" y="38"/>
                    <a:pt x="1635" y="16"/>
                  </a:cubicBezTo>
                  <a:cubicBezTo>
                    <a:pt x="1608" y="9"/>
                    <a:pt x="1582" y="4"/>
                    <a:pt x="15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058;p40">
            <a:extLst>
              <a:ext uri="{FF2B5EF4-FFF2-40B4-BE49-F238E27FC236}">
                <a16:creationId xmlns:a16="http://schemas.microsoft.com/office/drawing/2014/main" id="{40E8C76E-B2A6-C772-33CB-4D2C7CE7B409}"/>
              </a:ext>
            </a:extLst>
          </p:cNvPr>
          <p:cNvGrpSpPr/>
          <p:nvPr/>
        </p:nvGrpSpPr>
        <p:grpSpPr>
          <a:xfrm>
            <a:off x="7903264" y="1752526"/>
            <a:ext cx="292918" cy="397123"/>
            <a:chOff x="7903389" y="905969"/>
            <a:chExt cx="292918" cy="397123"/>
          </a:xfrm>
        </p:grpSpPr>
        <p:sp>
          <p:nvSpPr>
            <p:cNvPr id="26" name="Google Shape;1059;p40">
              <a:extLst>
                <a:ext uri="{FF2B5EF4-FFF2-40B4-BE49-F238E27FC236}">
                  <a16:creationId xmlns:a16="http://schemas.microsoft.com/office/drawing/2014/main" id="{CE0B1377-367A-938C-9368-BA9AF0B7D446}"/>
                </a:ext>
              </a:extLst>
            </p:cNvPr>
            <p:cNvSpPr/>
            <p:nvPr/>
          </p:nvSpPr>
          <p:spPr>
            <a:xfrm>
              <a:off x="7903389" y="905969"/>
              <a:ext cx="292918" cy="152750"/>
            </a:xfrm>
            <a:custGeom>
              <a:avLst/>
              <a:gdLst/>
              <a:ahLst/>
              <a:cxnLst/>
              <a:rect l="l" t="t" r="r" b="b"/>
              <a:pathLst>
                <a:path w="8520" h="4443" extrusionOk="0">
                  <a:moveTo>
                    <a:pt x="4338" y="0"/>
                  </a:moveTo>
                  <a:cubicBezTo>
                    <a:pt x="4312" y="0"/>
                    <a:pt x="4286" y="2"/>
                    <a:pt x="4259" y="6"/>
                  </a:cubicBezTo>
                  <a:cubicBezTo>
                    <a:pt x="2899" y="182"/>
                    <a:pt x="4209" y="4165"/>
                    <a:pt x="4209" y="4165"/>
                  </a:cubicBezTo>
                  <a:cubicBezTo>
                    <a:pt x="4209" y="4165"/>
                    <a:pt x="2006" y="1747"/>
                    <a:pt x="1012" y="1747"/>
                  </a:cubicBezTo>
                  <a:cubicBezTo>
                    <a:pt x="876" y="1747"/>
                    <a:pt x="762" y="1793"/>
                    <a:pt x="680" y="1896"/>
                  </a:cubicBezTo>
                  <a:cubicBezTo>
                    <a:pt x="0" y="2753"/>
                    <a:pt x="4223" y="4411"/>
                    <a:pt x="4223" y="4411"/>
                  </a:cubicBezTo>
                  <a:lnTo>
                    <a:pt x="4235" y="4442"/>
                  </a:lnTo>
                  <a:lnTo>
                    <a:pt x="4890" y="4266"/>
                  </a:lnTo>
                  <a:cubicBezTo>
                    <a:pt x="4890" y="4266"/>
                    <a:pt x="8519" y="2426"/>
                    <a:pt x="7561" y="1619"/>
                  </a:cubicBezTo>
                  <a:cubicBezTo>
                    <a:pt x="7459" y="1533"/>
                    <a:pt x="7344" y="1494"/>
                    <a:pt x="7220" y="1494"/>
                  </a:cubicBezTo>
                  <a:cubicBezTo>
                    <a:pt x="6176" y="1494"/>
                    <a:pt x="4486" y="4190"/>
                    <a:pt x="4486" y="4190"/>
                  </a:cubicBezTo>
                  <a:cubicBezTo>
                    <a:pt x="4486" y="4190"/>
                    <a:pt x="5576" y="0"/>
                    <a:pt x="43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60;p40">
              <a:extLst>
                <a:ext uri="{FF2B5EF4-FFF2-40B4-BE49-F238E27FC236}">
                  <a16:creationId xmlns:a16="http://schemas.microsoft.com/office/drawing/2014/main" id="{D0474357-9AD9-9E7E-6553-0FC304DB7983}"/>
                </a:ext>
              </a:extLst>
            </p:cNvPr>
            <p:cNvSpPr/>
            <p:nvPr/>
          </p:nvSpPr>
          <p:spPr>
            <a:xfrm>
              <a:off x="7908546" y="1048129"/>
              <a:ext cx="286592" cy="254962"/>
            </a:xfrm>
            <a:custGeom>
              <a:avLst/>
              <a:gdLst/>
              <a:ahLst/>
              <a:cxnLst/>
              <a:rect l="l" t="t" r="r" b="b"/>
              <a:pathLst>
                <a:path w="8336" h="7416" extrusionOk="0">
                  <a:moveTo>
                    <a:pt x="5248" y="0"/>
                  </a:moveTo>
                  <a:cubicBezTo>
                    <a:pt x="4152" y="0"/>
                    <a:pt x="3029" y="171"/>
                    <a:pt x="2040" y="584"/>
                  </a:cubicBezTo>
                  <a:cubicBezTo>
                    <a:pt x="1733" y="713"/>
                    <a:pt x="1438" y="866"/>
                    <a:pt x="1161" y="1045"/>
                  </a:cubicBezTo>
                  <a:cubicBezTo>
                    <a:pt x="224" y="1647"/>
                    <a:pt x="0" y="2626"/>
                    <a:pt x="529" y="3591"/>
                  </a:cubicBezTo>
                  <a:cubicBezTo>
                    <a:pt x="1016" y="4481"/>
                    <a:pt x="1694" y="5261"/>
                    <a:pt x="2448" y="5935"/>
                  </a:cubicBezTo>
                  <a:cubicBezTo>
                    <a:pt x="3051" y="6475"/>
                    <a:pt x="3992" y="7415"/>
                    <a:pt x="4870" y="7415"/>
                  </a:cubicBezTo>
                  <a:cubicBezTo>
                    <a:pt x="4899" y="7415"/>
                    <a:pt x="4928" y="7414"/>
                    <a:pt x="4957" y="7412"/>
                  </a:cubicBezTo>
                  <a:cubicBezTo>
                    <a:pt x="5276" y="7389"/>
                    <a:pt x="5572" y="7221"/>
                    <a:pt x="5819" y="7012"/>
                  </a:cubicBezTo>
                  <a:cubicBezTo>
                    <a:pt x="6566" y="6379"/>
                    <a:pt x="6888" y="5441"/>
                    <a:pt x="7282" y="4579"/>
                  </a:cubicBezTo>
                  <a:cubicBezTo>
                    <a:pt x="7704" y="3656"/>
                    <a:pt x="8147" y="2579"/>
                    <a:pt x="8252" y="1560"/>
                  </a:cubicBezTo>
                  <a:cubicBezTo>
                    <a:pt x="8336" y="761"/>
                    <a:pt x="7812" y="278"/>
                    <a:pt x="7059" y="152"/>
                  </a:cubicBezTo>
                  <a:cubicBezTo>
                    <a:pt x="6484" y="55"/>
                    <a:pt x="5870" y="0"/>
                    <a:pt x="5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61;p40">
              <a:extLst>
                <a:ext uri="{FF2B5EF4-FFF2-40B4-BE49-F238E27FC236}">
                  <a16:creationId xmlns:a16="http://schemas.microsoft.com/office/drawing/2014/main" id="{5D601808-CABC-F68A-5590-C3C233E95B80}"/>
                </a:ext>
              </a:extLst>
            </p:cNvPr>
            <p:cNvSpPr/>
            <p:nvPr/>
          </p:nvSpPr>
          <p:spPr>
            <a:xfrm>
              <a:off x="7988341" y="1114792"/>
              <a:ext cx="21488" cy="29842"/>
            </a:xfrm>
            <a:custGeom>
              <a:avLst/>
              <a:gdLst/>
              <a:ahLst/>
              <a:cxnLst/>
              <a:rect l="l" t="t" r="r" b="b"/>
              <a:pathLst>
                <a:path w="625" h="868" extrusionOk="0">
                  <a:moveTo>
                    <a:pt x="480" y="0"/>
                  </a:moveTo>
                  <a:cubicBezTo>
                    <a:pt x="377" y="0"/>
                    <a:pt x="231" y="139"/>
                    <a:pt x="130" y="342"/>
                  </a:cubicBezTo>
                  <a:cubicBezTo>
                    <a:pt x="13" y="577"/>
                    <a:pt x="1" y="807"/>
                    <a:pt x="103" y="858"/>
                  </a:cubicBezTo>
                  <a:cubicBezTo>
                    <a:pt x="116" y="864"/>
                    <a:pt x="131" y="867"/>
                    <a:pt x="146" y="867"/>
                  </a:cubicBezTo>
                  <a:cubicBezTo>
                    <a:pt x="250" y="867"/>
                    <a:pt x="396" y="729"/>
                    <a:pt x="497" y="526"/>
                  </a:cubicBezTo>
                  <a:cubicBezTo>
                    <a:pt x="614" y="292"/>
                    <a:pt x="625" y="62"/>
                    <a:pt x="524" y="10"/>
                  </a:cubicBezTo>
                  <a:cubicBezTo>
                    <a:pt x="511" y="4"/>
                    <a:pt x="496" y="0"/>
                    <a:pt x="4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62;p40">
              <a:extLst>
                <a:ext uri="{FF2B5EF4-FFF2-40B4-BE49-F238E27FC236}">
                  <a16:creationId xmlns:a16="http://schemas.microsoft.com/office/drawing/2014/main" id="{6384EC49-8ADC-9B6F-F866-9932525C078B}"/>
                </a:ext>
              </a:extLst>
            </p:cNvPr>
            <p:cNvSpPr/>
            <p:nvPr/>
          </p:nvSpPr>
          <p:spPr>
            <a:xfrm>
              <a:off x="8105817" y="1086188"/>
              <a:ext cx="21453" cy="29842"/>
            </a:xfrm>
            <a:custGeom>
              <a:avLst/>
              <a:gdLst/>
              <a:ahLst/>
              <a:cxnLst/>
              <a:rect l="l" t="t" r="r" b="b"/>
              <a:pathLst>
                <a:path w="624" h="868" extrusionOk="0">
                  <a:moveTo>
                    <a:pt x="478" y="1"/>
                  </a:moveTo>
                  <a:cubicBezTo>
                    <a:pt x="375" y="1"/>
                    <a:pt x="228" y="140"/>
                    <a:pt x="128" y="343"/>
                  </a:cubicBezTo>
                  <a:cubicBezTo>
                    <a:pt x="11" y="576"/>
                    <a:pt x="0" y="808"/>
                    <a:pt x="101" y="858"/>
                  </a:cubicBezTo>
                  <a:cubicBezTo>
                    <a:pt x="114" y="865"/>
                    <a:pt x="129" y="868"/>
                    <a:pt x="144" y="868"/>
                  </a:cubicBezTo>
                  <a:cubicBezTo>
                    <a:pt x="248" y="868"/>
                    <a:pt x="394" y="729"/>
                    <a:pt x="495" y="526"/>
                  </a:cubicBezTo>
                  <a:cubicBezTo>
                    <a:pt x="612" y="292"/>
                    <a:pt x="624" y="62"/>
                    <a:pt x="522" y="11"/>
                  </a:cubicBezTo>
                  <a:cubicBezTo>
                    <a:pt x="509" y="4"/>
                    <a:pt x="494" y="1"/>
                    <a:pt x="4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63;p40">
              <a:extLst>
                <a:ext uri="{FF2B5EF4-FFF2-40B4-BE49-F238E27FC236}">
                  <a16:creationId xmlns:a16="http://schemas.microsoft.com/office/drawing/2014/main" id="{FE148A0D-2E34-7B32-5765-937028E29964}"/>
                </a:ext>
              </a:extLst>
            </p:cNvPr>
            <p:cNvSpPr/>
            <p:nvPr/>
          </p:nvSpPr>
          <p:spPr>
            <a:xfrm>
              <a:off x="8050122" y="1155669"/>
              <a:ext cx="31011" cy="22209"/>
            </a:xfrm>
            <a:custGeom>
              <a:avLst/>
              <a:gdLst/>
              <a:ahLst/>
              <a:cxnLst/>
              <a:rect l="l" t="t" r="r" b="b"/>
              <a:pathLst>
                <a:path w="902" h="646" extrusionOk="0">
                  <a:moveTo>
                    <a:pt x="184" y="1"/>
                  </a:moveTo>
                  <a:cubicBezTo>
                    <a:pt x="131" y="1"/>
                    <a:pt x="89" y="16"/>
                    <a:pt x="66" y="48"/>
                  </a:cubicBezTo>
                  <a:cubicBezTo>
                    <a:pt x="0" y="139"/>
                    <a:pt x="119" y="337"/>
                    <a:pt x="331" y="490"/>
                  </a:cubicBezTo>
                  <a:cubicBezTo>
                    <a:pt x="471" y="590"/>
                    <a:pt x="616" y="645"/>
                    <a:pt x="718" y="645"/>
                  </a:cubicBezTo>
                  <a:cubicBezTo>
                    <a:pt x="771" y="645"/>
                    <a:pt x="812" y="630"/>
                    <a:pt x="835" y="599"/>
                  </a:cubicBezTo>
                  <a:cubicBezTo>
                    <a:pt x="901" y="506"/>
                    <a:pt x="783" y="308"/>
                    <a:pt x="570" y="156"/>
                  </a:cubicBezTo>
                  <a:cubicBezTo>
                    <a:pt x="431" y="56"/>
                    <a:pt x="286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64;p40">
              <a:extLst>
                <a:ext uri="{FF2B5EF4-FFF2-40B4-BE49-F238E27FC236}">
                  <a16:creationId xmlns:a16="http://schemas.microsoft.com/office/drawing/2014/main" id="{9466536E-07D1-D9BB-5D5E-03E97E0498D5}"/>
                </a:ext>
              </a:extLst>
            </p:cNvPr>
            <p:cNvSpPr/>
            <p:nvPr/>
          </p:nvSpPr>
          <p:spPr>
            <a:xfrm>
              <a:off x="8050122" y="1246639"/>
              <a:ext cx="31011" cy="22209"/>
            </a:xfrm>
            <a:custGeom>
              <a:avLst/>
              <a:gdLst/>
              <a:ahLst/>
              <a:cxnLst/>
              <a:rect l="l" t="t" r="r" b="b"/>
              <a:pathLst>
                <a:path w="902" h="646" extrusionOk="0">
                  <a:moveTo>
                    <a:pt x="184" y="1"/>
                  </a:moveTo>
                  <a:cubicBezTo>
                    <a:pt x="131" y="1"/>
                    <a:pt x="89" y="16"/>
                    <a:pt x="66" y="47"/>
                  </a:cubicBezTo>
                  <a:cubicBezTo>
                    <a:pt x="0" y="140"/>
                    <a:pt x="119" y="338"/>
                    <a:pt x="331" y="490"/>
                  </a:cubicBezTo>
                  <a:cubicBezTo>
                    <a:pt x="471" y="590"/>
                    <a:pt x="616" y="645"/>
                    <a:pt x="718" y="645"/>
                  </a:cubicBezTo>
                  <a:cubicBezTo>
                    <a:pt x="771" y="645"/>
                    <a:pt x="812" y="630"/>
                    <a:pt x="835" y="598"/>
                  </a:cubicBezTo>
                  <a:cubicBezTo>
                    <a:pt x="901" y="507"/>
                    <a:pt x="783" y="309"/>
                    <a:pt x="570" y="156"/>
                  </a:cubicBezTo>
                  <a:cubicBezTo>
                    <a:pt x="431" y="56"/>
                    <a:pt x="286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65;p40">
              <a:extLst>
                <a:ext uri="{FF2B5EF4-FFF2-40B4-BE49-F238E27FC236}">
                  <a16:creationId xmlns:a16="http://schemas.microsoft.com/office/drawing/2014/main" id="{4388948A-FE68-278B-127E-3DF7C723CD25}"/>
                </a:ext>
              </a:extLst>
            </p:cNvPr>
            <p:cNvSpPr/>
            <p:nvPr/>
          </p:nvSpPr>
          <p:spPr>
            <a:xfrm>
              <a:off x="8119432" y="1184892"/>
              <a:ext cx="18875" cy="31355"/>
            </a:xfrm>
            <a:custGeom>
              <a:avLst/>
              <a:gdLst/>
              <a:ahLst/>
              <a:cxnLst/>
              <a:rect l="l" t="t" r="r" b="b"/>
              <a:pathLst>
                <a:path w="549" h="912" extrusionOk="0">
                  <a:moveTo>
                    <a:pt x="387" y="0"/>
                  </a:moveTo>
                  <a:cubicBezTo>
                    <a:pt x="282" y="0"/>
                    <a:pt x="150" y="166"/>
                    <a:pt x="78" y="395"/>
                  </a:cubicBezTo>
                  <a:cubicBezTo>
                    <a:pt x="1" y="644"/>
                    <a:pt x="27" y="873"/>
                    <a:pt x="135" y="908"/>
                  </a:cubicBezTo>
                  <a:cubicBezTo>
                    <a:pt x="144" y="911"/>
                    <a:pt x="153" y="912"/>
                    <a:pt x="163" y="912"/>
                  </a:cubicBezTo>
                  <a:cubicBezTo>
                    <a:pt x="268" y="912"/>
                    <a:pt x="400" y="745"/>
                    <a:pt x="472" y="517"/>
                  </a:cubicBezTo>
                  <a:cubicBezTo>
                    <a:pt x="549" y="267"/>
                    <a:pt x="523" y="38"/>
                    <a:pt x="414" y="5"/>
                  </a:cubicBezTo>
                  <a:cubicBezTo>
                    <a:pt x="406" y="2"/>
                    <a:pt x="39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66;p40">
              <a:extLst>
                <a:ext uri="{FF2B5EF4-FFF2-40B4-BE49-F238E27FC236}">
                  <a16:creationId xmlns:a16="http://schemas.microsoft.com/office/drawing/2014/main" id="{8E4CC10A-ADD9-EA4B-FFD9-C5CBC82F3E32}"/>
                </a:ext>
              </a:extLst>
            </p:cNvPr>
            <p:cNvSpPr/>
            <p:nvPr/>
          </p:nvSpPr>
          <p:spPr>
            <a:xfrm>
              <a:off x="7996386" y="1191803"/>
              <a:ext cx="18875" cy="31389"/>
            </a:xfrm>
            <a:custGeom>
              <a:avLst/>
              <a:gdLst/>
              <a:ahLst/>
              <a:cxnLst/>
              <a:rect l="l" t="t" r="r" b="b"/>
              <a:pathLst>
                <a:path w="549" h="913" extrusionOk="0">
                  <a:moveTo>
                    <a:pt x="386" y="1"/>
                  </a:moveTo>
                  <a:cubicBezTo>
                    <a:pt x="281" y="1"/>
                    <a:pt x="150" y="166"/>
                    <a:pt x="78" y="395"/>
                  </a:cubicBezTo>
                  <a:cubicBezTo>
                    <a:pt x="1" y="645"/>
                    <a:pt x="26" y="874"/>
                    <a:pt x="135" y="908"/>
                  </a:cubicBezTo>
                  <a:cubicBezTo>
                    <a:pt x="144" y="911"/>
                    <a:pt x="153" y="912"/>
                    <a:pt x="162" y="912"/>
                  </a:cubicBezTo>
                  <a:cubicBezTo>
                    <a:pt x="268" y="912"/>
                    <a:pt x="399" y="746"/>
                    <a:pt x="471" y="518"/>
                  </a:cubicBezTo>
                  <a:cubicBezTo>
                    <a:pt x="548" y="267"/>
                    <a:pt x="523" y="38"/>
                    <a:pt x="414" y="5"/>
                  </a:cubicBezTo>
                  <a:cubicBezTo>
                    <a:pt x="405" y="2"/>
                    <a:pt x="396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1067;p40">
            <a:extLst>
              <a:ext uri="{FF2B5EF4-FFF2-40B4-BE49-F238E27FC236}">
                <a16:creationId xmlns:a16="http://schemas.microsoft.com/office/drawing/2014/main" id="{2EEFCC07-E49E-050A-AFF2-6B1AF12FACDD}"/>
              </a:ext>
            </a:extLst>
          </p:cNvPr>
          <p:cNvGrpSpPr/>
          <p:nvPr/>
        </p:nvGrpSpPr>
        <p:grpSpPr>
          <a:xfrm rot="1616965">
            <a:off x="8635621" y="3070884"/>
            <a:ext cx="292915" cy="397120"/>
            <a:chOff x="7903389" y="905969"/>
            <a:chExt cx="292918" cy="397123"/>
          </a:xfrm>
        </p:grpSpPr>
        <p:sp>
          <p:nvSpPr>
            <p:cNvPr id="35" name="Google Shape;1068;p40">
              <a:extLst>
                <a:ext uri="{FF2B5EF4-FFF2-40B4-BE49-F238E27FC236}">
                  <a16:creationId xmlns:a16="http://schemas.microsoft.com/office/drawing/2014/main" id="{5B824E88-6927-1867-D07B-44CE1878A33E}"/>
                </a:ext>
              </a:extLst>
            </p:cNvPr>
            <p:cNvSpPr/>
            <p:nvPr/>
          </p:nvSpPr>
          <p:spPr>
            <a:xfrm>
              <a:off x="7903389" y="905969"/>
              <a:ext cx="292918" cy="152750"/>
            </a:xfrm>
            <a:custGeom>
              <a:avLst/>
              <a:gdLst/>
              <a:ahLst/>
              <a:cxnLst/>
              <a:rect l="l" t="t" r="r" b="b"/>
              <a:pathLst>
                <a:path w="8520" h="4443" extrusionOk="0">
                  <a:moveTo>
                    <a:pt x="4338" y="0"/>
                  </a:moveTo>
                  <a:cubicBezTo>
                    <a:pt x="4312" y="0"/>
                    <a:pt x="4286" y="2"/>
                    <a:pt x="4259" y="6"/>
                  </a:cubicBezTo>
                  <a:cubicBezTo>
                    <a:pt x="2899" y="182"/>
                    <a:pt x="4209" y="4165"/>
                    <a:pt x="4209" y="4165"/>
                  </a:cubicBezTo>
                  <a:cubicBezTo>
                    <a:pt x="4209" y="4165"/>
                    <a:pt x="2006" y="1747"/>
                    <a:pt x="1012" y="1747"/>
                  </a:cubicBezTo>
                  <a:cubicBezTo>
                    <a:pt x="876" y="1747"/>
                    <a:pt x="762" y="1793"/>
                    <a:pt x="680" y="1896"/>
                  </a:cubicBezTo>
                  <a:cubicBezTo>
                    <a:pt x="0" y="2753"/>
                    <a:pt x="4223" y="4411"/>
                    <a:pt x="4223" y="4411"/>
                  </a:cubicBezTo>
                  <a:lnTo>
                    <a:pt x="4235" y="4442"/>
                  </a:lnTo>
                  <a:lnTo>
                    <a:pt x="4890" y="4266"/>
                  </a:lnTo>
                  <a:cubicBezTo>
                    <a:pt x="4890" y="4266"/>
                    <a:pt x="8519" y="2426"/>
                    <a:pt x="7561" y="1619"/>
                  </a:cubicBezTo>
                  <a:cubicBezTo>
                    <a:pt x="7459" y="1533"/>
                    <a:pt x="7344" y="1494"/>
                    <a:pt x="7220" y="1494"/>
                  </a:cubicBezTo>
                  <a:cubicBezTo>
                    <a:pt x="6176" y="1494"/>
                    <a:pt x="4486" y="4190"/>
                    <a:pt x="4486" y="4190"/>
                  </a:cubicBezTo>
                  <a:cubicBezTo>
                    <a:pt x="4486" y="4190"/>
                    <a:pt x="5576" y="0"/>
                    <a:pt x="43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69;p40">
              <a:extLst>
                <a:ext uri="{FF2B5EF4-FFF2-40B4-BE49-F238E27FC236}">
                  <a16:creationId xmlns:a16="http://schemas.microsoft.com/office/drawing/2014/main" id="{896B1EC6-2D1E-4B72-EF5B-2386212C1DE6}"/>
                </a:ext>
              </a:extLst>
            </p:cNvPr>
            <p:cNvSpPr/>
            <p:nvPr/>
          </p:nvSpPr>
          <p:spPr>
            <a:xfrm>
              <a:off x="7908546" y="1048129"/>
              <a:ext cx="286592" cy="254962"/>
            </a:xfrm>
            <a:custGeom>
              <a:avLst/>
              <a:gdLst/>
              <a:ahLst/>
              <a:cxnLst/>
              <a:rect l="l" t="t" r="r" b="b"/>
              <a:pathLst>
                <a:path w="8336" h="7416" extrusionOk="0">
                  <a:moveTo>
                    <a:pt x="5248" y="0"/>
                  </a:moveTo>
                  <a:cubicBezTo>
                    <a:pt x="4152" y="0"/>
                    <a:pt x="3029" y="171"/>
                    <a:pt x="2040" y="584"/>
                  </a:cubicBezTo>
                  <a:cubicBezTo>
                    <a:pt x="1733" y="713"/>
                    <a:pt x="1438" y="866"/>
                    <a:pt x="1161" y="1045"/>
                  </a:cubicBezTo>
                  <a:cubicBezTo>
                    <a:pt x="224" y="1647"/>
                    <a:pt x="0" y="2626"/>
                    <a:pt x="529" y="3591"/>
                  </a:cubicBezTo>
                  <a:cubicBezTo>
                    <a:pt x="1016" y="4481"/>
                    <a:pt x="1694" y="5261"/>
                    <a:pt x="2448" y="5935"/>
                  </a:cubicBezTo>
                  <a:cubicBezTo>
                    <a:pt x="3051" y="6475"/>
                    <a:pt x="3992" y="7415"/>
                    <a:pt x="4870" y="7415"/>
                  </a:cubicBezTo>
                  <a:cubicBezTo>
                    <a:pt x="4899" y="7415"/>
                    <a:pt x="4928" y="7414"/>
                    <a:pt x="4957" y="7412"/>
                  </a:cubicBezTo>
                  <a:cubicBezTo>
                    <a:pt x="5276" y="7389"/>
                    <a:pt x="5572" y="7221"/>
                    <a:pt x="5819" y="7012"/>
                  </a:cubicBezTo>
                  <a:cubicBezTo>
                    <a:pt x="6566" y="6379"/>
                    <a:pt x="6888" y="5441"/>
                    <a:pt x="7282" y="4579"/>
                  </a:cubicBezTo>
                  <a:cubicBezTo>
                    <a:pt x="7704" y="3656"/>
                    <a:pt x="8147" y="2579"/>
                    <a:pt x="8252" y="1560"/>
                  </a:cubicBezTo>
                  <a:cubicBezTo>
                    <a:pt x="8336" y="761"/>
                    <a:pt x="7812" y="278"/>
                    <a:pt x="7059" y="152"/>
                  </a:cubicBezTo>
                  <a:cubicBezTo>
                    <a:pt x="6484" y="55"/>
                    <a:pt x="5870" y="0"/>
                    <a:pt x="5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70;p40">
              <a:extLst>
                <a:ext uri="{FF2B5EF4-FFF2-40B4-BE49-F238E27FC236}">
                  <a16:creationId xmlns:a16="http://schemas.microsoft.com/office/drawing/2014/main" id="{B7261E8D-F09C-5AA0-0FA7-54D642FE8DFA}"/>
                </a:ext>
              </a:extLst>
            </p:cNvPr>
            <p:cNvSpPr/>
            <p:nvPr/>
          </p:nvSpPr>
          <p:spPr>
            <a:xfrm>
              <a:off x="7988341" y="1114792"/>
              <a:ext cx="21488" cy="29842"/>
            </a:xfrm>
            <a:custGeom>
              <a:avLst/>
              <a:gdLst/>
              <a:ahLst/>
              <a:cxnLst/>
              <a:rect l="l" t="t" r="r" b="b"/>
              <a:pathLst>
                <a:path w="625" h="868" extrusionOk="0">
                  <a:moveTo>
                    <a:pt x="480" y="0"/>
                  </a:moveTo>
                  <a:cubicBezTo>
                    <a:pt x="377" y="0"/>
                    <a:pt x="231" y="139"/>
                    <a:pt x="130" y="342"/>
                  </a:cubicBezTo>
                  <a:cubicBezTo>
                    <a:pt x="13" y="577"/>
                    <a:pt x="1" y="807"/>
                    <a:pt x="103" y="858"/>
                  </a:cubicBezTo>
                  <a:cubicBezTo>
                    <a:pt x="116" y="864"/>
                    <a:pt x="131" y="867"/>
                    <a:pt x="146" y="867"/>
                  </a:cubicBezTo>
                  <a:cubicBezTo>
                    <a:pt x="250" y="867"/>
                    <a:pt x="396" y="729"/>
                    <a:pt x="497" y="526"/>
                  </a:cubicBezTo>
                  <a:cubicBezTo>
                    <a:pt x="614" y="292"/>
                    <a:pt x="625" y="62"/>
                    <a:pt x="524" y="10"/>
                  </a:cubicBezTo>
                  <a:cubicBezTo>
                    <a:pt x="511" y="4"/>
                    <a:pt x="496" y="0"/>
                    <a:pt x="4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71;p40">
              <a:extLst>
                <a:ext uri="{FF2B5EF4-FFF2-40B4-BE49-F238E27FC236}">
                  <a16:creationId xmlns:a16="http://schemas.microsoft.com/office/drawing/2014/main" id="{E00DBF28-C7D3-ECCE-AE95-6DBA365ADCC7}"/>
                </a:ext>
              </a:extLst>
            </p:cNvPr>
            <p:cNvSpPr/>
            <p:nvPr/>
          </p:nvSpPr>
          <p:spPr>
            <a:xfrm>
              <a:off x="8105817" y="1086188"/>
              <a:ext cx="21453" cy="29842"/>
            </a:xfrm>
            <a:custGeom>
              <a:avLst/>
              <a:gdLst/>
              <a:ahLst/>
              <a:cxnLst/>
              <a:rect l="l" t="t" r="r" b="b"/>
              <a:pathLst>
                <a:path w="624" h="868" extrusionOk="0">
                  <a:moveTo>
                    <a:pt x="478" y="1"/>
                  </a:moveTo>
                  <a:cubicBezTo>
                    <a:pt x="375" y="1"/>
                    <a:pt x="228" y="140"/>
                    <a:pt x="128" y="343"/>
                  </a:cubicBezTo>
                  <a:cubicBezTo>
                    <a:pt x="11" y="576"/>
                    <a:pt x="0" y="808"/>
                    <a:pt x="101" y="858"/>
                  </a:cubicBezTo>
                  <a:cubicBezTo>
                    <a:pt x="114" y="865"/>
                    <a:pt x="129" y="868"/>
                    <a:pt x="144" y="868"/>
                  </a:cubicBezTo>
                  <a:cubicBezTo>
                    <a:pt x="248" y="868"/>
                    <a:pt x="394" y="729"/>
                    <a:pt x="495" y="526"/>
                  </a:cubicBezTo>
                  <a:cubicBezTo>
                    <a:pt x="612" y="292"/>
                    <a:pt x="624" y="62"/>
                    <a:pt x="522" y="11"/>
                  </a:cubicBezTo>
                  <a:cubicBezTo>
                    <a:pt x="509" y="4"/>
                    <a:pt x="494" y="1"/>
                    <a:pt x="4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72;p40">
              <a:extLst>
                <a:ext uri="{FF2B5EF4-FFF2-40B4-BE49-F238E27FC236}">
                  <a16:creationId xmlns:a16="http://schemas.microsoft.com/office/drawing/2014/main" id="{27DC2670-965A-0E5F-9387-1D63B4C534E8}"/>
                </a:ext>
              </a:extLst>
            </p:cNvPr>
            <p:cNvSpPr/>
            <p:nvPr/>
          </p:nvSpPr>
          <p:spPr>
            <a:xfrm>
              <a:off x="8050122" y="1155669"/>
              <a:ext cx="31011" cy="22209"/>
            </a:xfrm>
            <a:custGeom>
              <a:avLst/>
              <a:gdLst/>
              <a:ahLst/>
              <a:cxnLst/>
              <a:rect l="l" t="t" r="r" b="b"/>
              <a:pathLst>
                <a:path w="902" h="646" extrusionOk="0">
                  <a:moveTo>
                    <a:pt x="184" y="1"/>
                  </a:moveTo>
                  <a:cubicBezTo>
                    <a:pt x="131" y="1"/>
                    <a:pt x="89" y="16"/>
                    <a:pt x="66" y="48"/>
                  </a:cubicBezTo>
                  <a:cubicBezTo>
                    <a:pt x="0" y="139"/>
                    <a:pt x="119" y="337"/>
                    <a:pt x="331" y="490"/>
                  </a:cubicBezTo>
                  <a:cubicBezTo>
                    <a:pt x="471" y="590"/>
                    <a:pt x="616" y="645"/>
                    <a:pt x="718" y="645"/>
                  </a:cubicBezTo>
                  <a:cubicBezTo>
                    <a:pt x="771" y="645"/>
                    <a:pt x="812" y="630"/>
                    <a:pt x="835" y="599"/>
                  </a:cubicBezTo>
                  <a:cubicBezTo>
                    <a:pt x="901" y="506"/>
                    <a:pt x="783" y="308"/>
                    <a:pt x="570" y="156"/>
                  </a:cubicBezTo>
                  <a:cubicBezTo>
                    <a:pt x="431" y="56"/>
                    <a:pt x="286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73;p40">
              <a:extLst>
                <a:ext uri="{FF2B5EF4-FFF2-40B4-BE49-F238E27FC236}">
                  <a16:creationId xmlns:a16="http://schemas.microsoft.com/office/drawing/2014/main" id="{734EF054-F876-5BDD-F74F-3FFF7D78079A}"/>
                </a:ext>
              </a:extLst>
            </p:cNvPr>
            <p:cNvSpPr/>
            <p:nvPr/>
          </p:nvSpPr>
          <p:spPr>
            <a:xfrm>
              <a:off x="8050122" y="1246639"/>
              <a:ext cx="31011" cy="22209"/>
            </a:xfrm>
            <a:custGeom>
              <a:avLst/>
              <a:gdLst/>
              <a:ahLst/>
              <a:cxnLst/>
              <a:rect l="l" t="t" r="r" b="b"/>
              <a:pathLst>
                <a:path w="902" h="646" extrusionOk="0">
                  <a:moveTo>
                    <a:pt x="184" y="1"/>
                  </a:moveTo>
                  <a:cubicBezTo>
                    <a:pt x="131" y="1"/>
                    <a:pt x="89" y="16"/>
                    <a:pt x="66" y="47"/>
                  </a:cubicBezTo>
                  <a:cubicBezTo>
                    <a:pt x="0" y="140"/>
                    <a:pt x="119" y="338"/>
                    <a:pt x="331" y="490"/>
                  </a:cubicBezTo>
                  <a:cubicBezTo>
                    <a:pt x="471" y="590"/>
                    <a:pt x="616" y="645"/>
                    <a:pt x="718" y="645"/>
                  </a:cubicBezTo>
                  <a:cubicBezTo>
                    <a:pt x="771" y="645"/>
                    <a:pt x="812" y="630"/>
                    <a:pt x="835" y="598"/>
                  </a:cubicBezTo>
                  <a:cubicBezTo>
                    <a:pt x="901" y="507"/>
                    <a:pt x="783" y="309"/>
                    <a:pt x="570" y="156"/>
                  </a:cubicBezTo>
                  <a:cubicBezTo>
                    <a:pt x="431" y="56"/>
                    <a:pt x="286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74;p40">
              <a:extLst>
                <a:ext uri="{FF2B5EF4-FFF2-40B4-BE49-F238E27FC236}">
                  <a16:creationId xmlns:a16="http://schemas.microsoft.com/office/drawing/2014/main" id="{618AD4E8-D531-9C7E-ACCB-BE8FE1D68A02}"/>
                </a:ext>
              </a:extLst>
            </p:cNvPr>
            <p:cNvSpPr/>
            <p:nvPr/>
          </p:nvSpPr>
          <p:spPr>
            <a:xfrm>
              <a:off x="8119432" y="1184892"/>
              <a:ext cx="18875" cy="31355"/>
            </a:xfrm>
            <a:custGeom>
              <a:avLst/>
              <a:gdLst/>
              <a:ahLst/>
              <a:cxnLst/>
              <a:rect l="l" t="t" r="r" b="b"/>
              <a:pathLst>
                <a:path w="549" h="912" extrusionOk="0">
                  <a:moveTo>
                    <a:pt x="387" y="0"/>
                  </a:moveTo>
                  <a:cubicBezTo>
                    <a:pt x="282" y="0"/>
                    <a:pt x="150" y="166"/>
                    <a:pt x="78" y="395"/>
                  </a:cubicBezTo>
                  <a:cubicBezTo>
                    <a:pt x="1" y="644"/>
                    <a:pt x="27" y="873"/>
                    <a:pt x="135" y="908"/>
                  </a:cubicBezTo>
                  <a:cubicBezTo>
                    <a:pt x="144" y="911"/>
                    <a:pt x="153" y="912"/>
                    <a:pt x="163" y="912"/>
                  </a:cubicBezTo>
                  <a:cubicBezTo>
                    <a:pt x="268" y="912"/>
                    <a:pt x="400" y="745"/>
                    <a:pt x="472" y="517"/>
                  </a:cubicBezTo>
                  <a:cubicBezTo>
                    <a:pt x="549" y="267"/>
                    <a:pt x="523" y="38"/>
                    <a:pt x="414" y="5"/>
                  </a:cubicBezTo>
                  <a:cubicBezTo>
                    <a:pt x="406" y="2"/>
                    <a:pt x="39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75;p40">
              <a:extLst>
                <a:ext uri="{FF2B5EF4-FFF2-40B4-BE49-F238E27FC236}">
                  <a16:creationId xmlns:a16="http://schemas.microsoft.com/office/drawing/2014/main" id="{57EA1ACB-110D-CF09-EB87-48ECA966ED6B}"/>
                </a:ext>
              </a:extLst>
            </p:cNvPr>
            <p:cNvSpPr/>
            <p:nvPr/>
          </p:nvSpPr>
          <p:spPr>
            <a:xfrm>
              <a:off x="7996386" y="1191803"/>
              <a:ext cx="18875" cy="31389"/>
            </a:xfrm>
            <a:custGeom>
              <a:avLst/>
              <a:gdLst/>
              <a:ahLst/>
              <a:cxnLst/>
              <a:rect l="l" t="t" r="r" b="b"/>
              <a:pathLst>
                <a:path w="549" h="913" extrusionOk="0">
                  <a:moveTo>
                    <a:pt x="386" y="1"/>
                  </a:moveTo>
                  <a:cubicBezTo>
                    <a:pt x="281" y="1"/>
                    <a:pt x="150" y="166"/>
                    <a:pt x="78" y="395"/>
                  </a:cubicBezTo>
                  <a:cubicBezTo>
                    <a:pt x="1" y="645"/>
                    <a:pt x="26" y="874"/>
                    <a:pt x="135" y="908"/>
                  </a:cubicBezTo>
                  <a:cubicBezTo>
                    <a:pt x="144" y="911"/>
                    <a:pt x="153" y="912"/>
                    <a:pt x="162" y="912"/>
                  </a:cubicBezTo>
                  <a:cubicBezTo>
                    <a:pt x="268" y="912"/>
                    <a:pt x="399" y="746"/>
                    <a:pt x="471" y="518"/>
                  </a:cubicBezTo>
                  <a:cubicBezTo>
                    <a:pt x="548" y="267"/>
                    <a:pt x="523" y="38"/>
                    <a:pt x="414" y="5"/>
                  </a:cubicBezTo>
                  <a:cubicBezTo>
                    <a:pt x="405" y="2"/>
                    <a:pt x="396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6;p7">
            <a:extLst>
              <a:ext uri="{FF2B5EF4-FFF2-40B4-BE49-F238E27FC236}">
                <a16:creationId xmlns:a16="http://schemas.microsoft.com/office/drawing/2014/main" id="{D04EC0A7-43A3-C596-62B7-6DF352A61132}"/>
              </a:ext>
            </a:extLst>
          </p:cNvPr>
          <p:cNvSpPr/>
          <p:nvPr/>
        </p:nvSpPr>
        <p:spPr>
          <a:xfrm>
            <a:off x="147429" y="362567"/>
            <a:ext cx="8862524" cy="4585500"/>
          </a:xfrm>
          <a:prstGeom prst="roundRect">
            <a:avLst>
              <a:gd name="adj" fmla="val 2947"/>
            </a:avLst>
          </a:prstGeom>
          <a:solidFill>
            <a:schemeClr val="lt1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: Rounded Corners 2"/>
          <p:cNvSpPr/>
          <p:nvPr/>
        </p:nvSpPr>
        <p:spPr>
          <a:xfrm>
            <a:off x="4650376" y="716823"/>
            <a:ext cx="4267200" cy="112235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/>
          <p:cNvSpPr/>
          <p:nvPr/>
        </p:nvSpPr>
        <p:spPr>
          <a:xfrm>
            <a:off x="4650376" y="2094139"/>
            <a:ext cx="4267200" cy="112235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/>
          <p:cNvSpPr/>
          <p:nvPr/>
        </p:nvSpPr>
        <p:spPr>
          <a:xfrm>
            <a:off x="4650376" y="3471453"/>
            <a:ext cx="4267200" cy="111976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9672" y="53604"/>
            <a:ext cx="2595614" cy="5078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effectLst>
                  <a:glow>
                    <a:prstClr val="white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4" name="Picture 3" descr="A person holding a tablet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73" y="1209864"/>
            <a:ext cx="4080556" cy="2723771"/>
          </a:xfrm>
          <a:prstGeom prst="rect">
            <a:avLst/>
          </a:prstGeom>
        </p:spPr>
      </p:pic>
      <p:sp>
        <p:nvSpPr>
          <p:cNvPr id="5" name="Google Shape;1881;p31"/>
          <p:cNvSpPr txBox="1"/>
          <p:nvPr/>
        </p:nvSpPr>
        <p:spPr>
          <a:xfrm>
            <a:off x="4814602" y="813138"/>
            <a:ext cx="3938747" cy="929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4800" b="1" dirty="0">
                <a:solidFill>
                  <a:srgbClr val="AD4F0F"/>
                </a:solidFill>
                <a:latin typeface="Calibri" panose="020F0502020204030204"/>
              </a:rPr>
              <a:t>accomplish</a:t>
            </a:r>
            <a:r>
              <a:rPr lang="en-US" sz="4000" b="1" dirty="0">
                <a:solidFill>
                  <a:srgbClr val="AD4F0F"/>
                </a:solidFill>
                <a:latin typeface="Calibri" panose="020F0502020204030204"/>
              </a:rPr>
              <a:t> </a:t>
            </a:r>
            <a:r>
              <a:rPr lang="en-US" sz="4000" b="1" dirty="0">
                <a:solidFill>
                  <a:srgbClr val="AD4F0F"/>
                </a:solidFill>
                <a:latin typeface="Calibri" panose="020F0502020204030204"/>
                <a:cs typeface="Calibri" panose="020F0502020204030204" pitchFamily="34" charset="0"/>
              </a:rPr>
              <a:t>(v)</a:t>
            </a:r>
          </a:p>
        </p:txBody>
      </p:sp>
      <p:sp>
        <p:nvSpPr>
          <p:cNvPr id="6" name="Rectangle 5"/>
          <p:cNvSpPr/>
          <p:nvPr/>
        </p:nvSpPr>
        <p:spPr>
          <a:xfrm>
            <a:off x="5264890" y="3708169"/>
            <a:ext cx="3038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hoàn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thành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endParaRPr lang="en-US" sz="49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59734" y="2297630"/>
            <a:ext cx="26484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  <a:r>
              <a:rPr lang="en-US" sz="3600" b="1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əˈkɑːmplɪʃ</a:t>
            </a:r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 </a:t>
            </a:r>
          </a:p>
        </p:txBody>
      </p:sp>
      <p:pic>
        <p:nvPicPr>
          <p:cNvPr id="8" name="accomplis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8757" y="2496049"/>
            <a:ext cx="550005" cy="550005"/>
          </a:xfrm>
          <a:prstGeom prst="rect">
            <a:avLst/>
          </a:prstGeom>
        </p:spPr>
      </p:pic>
      <p:grpSp>
        <p:nvGrpSpPr>
          <p:cNvPr id="10" name="Google Shape;1346;p42">
            <a:extLst>
              <a:ext uri="{FF2B5EF4-FFF2-40B4-BE49-F238E27FC236}">
                <a16:creationId xmlns:a16="http://schemas.microsoft.com/office/drawing/2014/main" id="{DA850FE8-1112-7F85-E3FD-8926379B2484}"/>
              </a:ext>
            </a:extLst>
          </p:cNvPr>
          <p:cNvGrpSpPr/>
          <p:nvPr/>
        </p:nvGrpSpPr>
        <p:grpSpPr>
          <a:xfrm>
            <a:off x="3870981" y="4242598"/>
            <a:ext cx="569018" cy="583172"/>
            <a:chOff x="9628538" y="2092490"/>
            <a:chExt cx="569018" cy="583172"/>
          </a:xfrm>
        </p:grpSpPr>
        <p:sp>
          <p:nvSpPr>
            <p:cNvPr id="13" name="Google Shape;1347;p42">
              <a:extLst>
                <a:ext uri="{FF2B5EF4-FFF2-40B4-BE49-F238E27FC236}">
                  <a16:creationId xmlns:a16="http://schemas.microsoft.com/office/drawing/2014/main" id="{CC3CD04C-B8B9-1C94-167B-6C298B9B403E}"/>
                </a:ext>
              </a:extLst>
            </p:cNvPr>
            <p:cNvSpPr/>
            <p:nvPr/>
          </p:nvSpPr>
          <p:spPr>
            <a:xfrm rot="-780876">
              <a:off x="9676354" y="2149859"/>
              <a:ext cx="473387" cy="478647"/>
            </a:xfrm>
            <a:custGeom>
              <a:avLst/>
              <a:gdLst/>
              <a:ahLst/>
              <a:cxnLst/>
              <a:rect l="l" t="t" r="r" b="b"/>
              <a:pathLst>
                <a:path w="13769" h="13922" extrusionOk="0">
                  <a:moveTo>
                    <a:pt x="10528" y="1"/>
                  </a:moveTo>
                  <a:cubicBezTo>
                    <a:pt x="9178" y="1"/>
                    <a:pt x="8222" y="1342"/>
                    <a:pt x="7606" y="2386"/>
                  </a:cubicBezTo>
                  <a:cubicBezTo>
                    <a:pt x="7164" y="3137"/>
                    <a:pt x="6705" y="3387"/>
                    <a:pt x="6163" y="3387"/>
                  </a:cubicBezTo>
                  <a:cubicBezTo>
                    <a:pt x="5683" y="3387"/>
                    <a:pt x="5138" y="3191"/>
                    <a:pt x="4481" y="2974"/>
                  </a:cubicBezTo>
                  <a:cubicBezTo>
                    <a:pt x="4124" y="2856"/>
                    <a:pt x="3744" y="2796"/>
                    <a:pt x="3365" y="2796"/>
                  </a:cubicBezTo>
                  <a:cubicBezTo>
                    <a:pt x="2439" y="2796"/>
                    <a:pt x="1517" y="3151"/>
                    <a:pt x="931" y="3860"/>
                  </a:cubicBezTo>
                  <a:cubicBezTo>
                    <a:pt x="621" y="4234"/>
                    <a:pt x="412" y="4685"/>
                    <a:pt x="276" y="5150"/>
                  </a:cubicBezTo>
                  <a:cubicBezTo>
                    <a:pt x="175" y="5487"/>
                    <a:pt x="112" y="5834"/>
                    <a:pt x="85" y="6186"/>
                  </a:cubicBezTo>
                  <a:cubicBezTo>
                    <a:pt x="1" y="7255"/>
                    <a:pt x="246" y="8352"/>
                    <a:pt x="798" y="9272"/>
                  </a:cubicBezTo>
                  <a:cubicBezTo>
                    <a:pt x="1240" y="10010"/>
                    <a:pt x="1859" y="10625"/>
                    <a:pt x="2414" y="11282"/>
                  </a:cubicBezTo>
                  <a:cubicBezTo>
                    <a:pt x="2868" y="11821"/>
                    <a:pt x="3286" y="12397"/>
                    <a:pt x="3826" y="12851"/>
                  </a:cubicBezTo>
                  <a:cubicBezTo>
                    <a:pt x="4681" y="13577"/>
                    <a:pt x="5794" y="13921"/>
                    <a:pt x="6919" y="13921"/>
                  </a:cubicBezTo>
                  <a:cubicBezTo>
                    <a:pt x="7759" y="13921"/>
                    <a:pt x="8605" y="13730"/>
                    <a:pt x="9357" y="13362"/>
                  </a:cubicBezTo>
                  <a:cubicBezTo>
                    <a:pt x="10027" y="13034"/>
                    <a:pt x="10625" y="12584"/>
                    <a:pt x="11143" y="12052"/>
                  </a:cubicBezTo>
                  <a:cubicBezTo>
                    <a:pt x="11988" y="11189"/>
                    <a:pt x="12626" y="10105"/>
                    <a:pt x="13028" y="8960"/>
                  </a:cubicBezTo>
                  <a:cubicBezTo>
                    <a:pt x="13767" y="6851"/>
                    <a:pt x="13769" y="4495"/>
                    <a:pt x="13033" y="2383"/>
                  </a:cubicBezTo>
                  <a:cubicBezTo>
                    <a:pt x="12653" y="1291"/>
                    <a:pt x="11906" y="143"/>
                    <a:pt x="10756" y="13"/>
                  </a:cubicBezTo>
                  <a:cubicBezTo>
                    <a:pt x="10679" y="5"/>
                    <a:pt x="10603" y="1"/>
                    <a:pt x="10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48;p42">
              <a:extLst>
                <a:ext uri="{FF2B5EF4-FFF2-40B4-BE49-F238E27FC236}">
                  <a16:creationId xmlns:a16="http://schemas.microsoft.com/office/drawing/2014/main" id="{E977C96B-01A8-E8D9-48D8-FE6A2746F217}"/>
                </a:ext>
              </a:extLst>
            </p:cNvPr>
            <p:cNvSpPr/>
            <p:nvPr/>
          </p:nvSpPr>
          <p:spPr>
            <a:xfrm rot="-780876">
              <a:off x="9975640" y="2171774"/>
              <a:ext cx="78078" cy="84748"/>
            </a:xfrm>
            <a:custGeom>
              <a:avLst/>
              <a:gdLst/>
              <a:ahLst/>
              <a:cxnLst/>
              <a:rect l="l" t="t" r="r" b="b"/>
              <a:pathLst>
                <a:path w="2271" h="2465" extrusionOk="0">
                  <a:moveTo>
                    <a:pt x="1045" y="1"/>
                  </a:moveTo>
                  <a:cubicBezTo>
                    <a:pt x="91" y="1"/>
                    <a:pt x="0" y="1523"/>
                    <a:pt x="522" y="2147"/>
                  </a:cubicBezTo>
                  <a:cubicBezTo>
                    <a:pt x="679" y="2337"/>
                    <a:pt x="924" y="2465"/>
                    <a:pt x="1165" y="2465"/>
                  </a:cubicBezTo>
                  <a:cubicBezTo>
                    <a:pt x="1244" y="2465"/>
                    <a:pt x="1322" y="2451"/>
                    <a:pt x="1397" y="2421"/>
                  </a:cubicBezTo>
                  <a:cubicBezTo>
                    <a:pt x="2269" y="2075"/>
                    <a:pt x="2270" y="286"/>
                    <a:pt x="1318" y="38"/>
                  </a:cubicBezTo>
                  <a:cubicBezTo>
                    <a:pt x="1220" y="13"/>
                    <a:pt x="1129" y="1"/>
                    <a:pt x="10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49;p42">
              <a:extLst>
                <a:ext uri="{FF2B5EF4-FFF2-40B4-BE49-F238E27FC236}">
                  <a16:creationId xmlns:a16="http://schemas.microsoft.com/office/drawing/2014/main" id="{A65CE8E6-E59C-F0C1-8018-15BA60FA8A8C}"/>
                </a:ext>
              </a:extLst>
            </p:cNvPr>
            <p:cNvSpPr/>
            <p:nvPr/>
          </p:nvSpPr>
          <p:spPr>
            <a:xfrm rot="-780876">
              <a:off x="10028378" y="2279220"/>
              <a:ext cx="95097" cy="101354"/>
            </a:xfrm>
            <a:custGeom>
              <a:avLst/>
              <a:gdLst/>
              <a:ahLst/>
              <a:cxnLst/>
              <a:rect l="l" t="t" r="r" b="b"/>
              <a:pathLst>
                <a:path w="2766" h="2948" extrusionOk="0">
                  <a:moveTo>
                    <a:pt x="1257" y="0"/>
                  </a:moveTo>
                  <a:cubicBezTo>
                    <a:pt x="242" y="0"/>
                    <a:pt x="1" y="1418"/>
                    <a:pt x="346" y="2186"/>
                  </a:cubicBezTo>
                  <a:cubicBezTo>
                    <a:pt x="497" y="2520"/>
                    <a:pt x="767" y="2820"/>
                    <a:pt x="1120" y="2916"/>
                  </a:cubicBezTo>
                  <a:cubicBezTo>
                    <a:pt x="1198" y="2937"/>
                    <a:pt x="1277" y="2947"/>
                    <a:pt x="1356" y="2947"/>
                  </a:cubicBezTo>
                  <a:cubicBezTo>
                    <a:pt x="1773" y="2947"/>
                    <a:pt x="2184" y="2668"/>
                    <a:pt x="2374" y="2287"/>
                  </a:cubicBezTo>
                  <a:cubicBezTo>
                    <a:pt x="2765" y="1504"/>
                    <a:pt x="2392" y="145"/>
                    <a:pt x="1418" y="12"/>
                  </a:cubicBezTo>
                  <a:cubicBezTo>
                    <a:pt x="1363" y="4"/>
                    <a:pt x="1309" y="0"/>
                    <a:pt x="12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50;p42">
              <a:extLst>
                <a:ext uri="{FF2B5EF4-FFF2-40B4-BE49-F238E27FC236}">
                  <a16:creationId xmlns:a16="http://schemas.microsoft.com/office/drawing/2014/main" id="{E434E017-9BFC-4088-62EC-F4B72FB970A7}"/>
                </a:ext>
              </a:extLst>
            </p:cNvPr>
            <p:cNvSpPr/>
            <p:nvPr/>
          </p:nvSpPr>
          <p:spPr>
            <a:xfrm rot="-780876">
              <a:off x="9701456" y="2369927"/>
              <a:ext cx="383138" cy="266003"/>
            </a:xfrm>
            <a:custGeom>
              <a:avLst/>
              <a:gdLst/>
              <a:ahLst/>
              <a:cxnLst/>
              <a:rect l="l" t="t" r="r" b="b"/>
              <a:pathLst>
                <a:path w="11144" h="7737" extrusionOk="0">
                  <a:moveTo>
                    <a:pt x="85" y="1"/>
                  </a:moveTo>
                  <a:lnTo>
                    <a:pt x="85" y="1"/>
                  </a:lnTo>
                  <a:cubicBezTo>
                    <a:pt x="1" y="1070"/>
                    <a:pt x="246" y="2167"/>
                    <a:pt x="798" y="3087"/>
                  </a:cubicBezTo>
                  <a:cubicBezTo>
                    <a:pt x="1240" y="3825"/>
                    <a:pt x="1859" y="4440"/>
                    <a:pt x="2414" y="5097"/>
                  </a:cubicBezTo>
                  <a:cubicBezTo>
                    <a:pt x="2868" y="5636"/>
                    <a:pt x="3286" y="6212"/>
                    <a:pt x="3826" y="6666"/>
                  </a:cubicBezTo>
                  <a:cubicBezTo>
                    <a:pt x="4681" y="7392"/>
                    <a:pt x="5794" y="7736"/>
                    <a:pt x="6919" y="7736"/>
                  </a:cubicBezTo>
                  <a:cubicBezTo>
                    <a:pt x="7759" y="7736"/>
                    <a:pt x="8605" y="7545"/>
                    <a:pt x="9357" y="7177"/>
                  </a:cubicBezTo>
                  <a:cubicBezTo>
                    <a:pt x="10027" y="6849"/>
                    <a:pt x="10625" y="6399"/>
                    <a:pt x="11143" y="5867"/>
                  </a:cubicBezTo>
                  <a:cubicBezTo>
                    <a:pt x="10827" y="5449"/>
                    <a:pt x="10429" y="5079"/>
                    <a:pt x="10015" y="4759"/>
                  </a:cubicBezTo>
                  <a:cubicBezTo>
                    <a:pt x="9470" y="4341"/>
                    <a:pt x="8866" y="3974"/>
                    <a:pt x="8198" y="3804"/>
                  </a:cubicBezTo>
                  <a:cubicBezTo>
                    <a:pt x="7693" y="3679"/>
                    <a:pt x="7169" y="3671"/>
                    <a:pt x="6654" y="3598"/>
                  </a:cubicBezTo>
                  <a:cubicBezTo>
                    <a:pt x="5829" y="3478"/>
                    <a:pt x="5037" y="3196"/>
                    <a:pt x="4259" y="2896"/>
                  </a:cubicBezTo>
                  <a:cubicBezTo>
                    <a:pt x="3123" y="2460"/>
                    <a:pt x="1973" y="1973"/>
                    <a:pt x="1058" y="1168"/>
                  </a:cubicBezTo>
                  <a:cubicBezTo>
                    <a:pt x="678" y="836"/>
                    <a:pt x="340" y="437"/>
                    <a:pt x="85" y="1"/>
                  </a:cubicBezTo>
                  <a:close/>
                </a:path>
              </a:pathLst>
            </a:custGeom>
            <a:solidFill>
              <a:srgbClr val="502C1F">
                <a:alpha val="41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51;p42">
              <a:extLst>
                <a:ext uri="{FF2B5EF4-FFF2-40B4-BE49-F238E27FC236}">
                  <a16:creationId xmlns:a16="http://schemas.microsoft.com/office/drawing/2014/main" id="{C0E7E4AE-222C-6B30-F6B9-EAEB2D8B0F86}"/>
                </a:ext>
              </a:extLst>
            </p:cNvPr>
            <p:cNvSpPr/>
            <p:nvPr/>
          </p:nvSpPr>
          <p:spPr>
            <a:xfrm rot="-780876">
              <a:off x="9693264" y="2172145"/>
              <a:ext cx="169325" cy="139998"/>
            </a:xfrm>
            <a:custGeom>
              <a:avLst/>
              <a:gdLst/>
              <a:ahLst/>
              <a:cxnLst/>
              <a:rect l="l" t="t" r="r" b="b"/>
              <a:pathLst>
                <a:path w="4925" h="4072" extrusionOk="0">
                  <a:moveTo>
                    <a:pt x="358" y="0"/>
                  </a:moveTo>
                  <a:cubicBezTo>
                    <a:pt x="236" y="0"/>
                    <a:pt x="118" y="35"/>
                    <a:pt x="1" y="129"/>
                  </a:cubicBezTo>
                  <a:cubicBezTo>
                    <a:pt x="260" y="1053"/>
                    <a:pt x="865" y="1863"/>
                    <a:pt x="1627" y="2445"/>
                  </a:cubicBezTo>
                  <a:cubicBezTo>
                    <a:pt x="2389" y="3029"/>
                    <a:pt x="3303" y="3394"/>
                    <a:pt x="4243" y="3588"/>
                  </a:cubicBezTo>
                  <a:cubicBezTo>
                    <a:pt x="4437" y="3628"/>
                    <a:pt x="4665" y="3695"/>
                    <a:pt x="4802" y="3821"/>
                  </a:cubicBezTo>
                  <a:lnTo>
                    <a:pt x="4802" y="3821"/>
                  </a:lnTo>
                  <a:cubicBezTo>
                    <a:pt x="4007" y="2248"/>
                    <a:pt x="2722" y="667"/>
                    <a:pt x="1055" y="182"/>
                  </a:cubicBezTo>
                  <a:cubicBezTo>
                    <a:pt x="799" y="107"/>
                    <a:pt x="573" y="0"/>
                    <a:pt x="358" y="0"/>
                  </a:cubicBezTo>
                  <a:close/>
                  <a:moveTo>
                    <a:pt x="4802" y="3821"/>
                  </a:moveTo>
                  <a:cubicBezTo>
                    <a:pt x="4844" y="3904"/>
                    <a:pt x="4885" y="3988"/>
                    <a:pt x="4925" y="4072"/>
                  </a:cubicBezTo>
                  <a:cubicBezTo>
                    <a:pt x="4920" y="3969"/>
                    <a:pt x="4873" y="3887"/>
                    <a:pt x="4802" y="38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52;p42">
              <a:extLst>
                <a:ext uri="{FF2B5EF4-FFF2-40B4-BE49-F238E27FC236}">
                  <a16:creationId xmlns:a16="http://schemas.microsoft.com/office/drawing/2014/main" id="{512C58A8-FD7C-6CB4-8701-28DD4BA7F0C4}"/>
                </a:ext>
              </a:extLst>
            </p:cNvPr>
            <p:cNvSpPr/>
            <p:nvPr/>
          </p:nvSpPr>
          <p:spPr>
            <a:xfrm rot="-780876">
              <a:off x="9799437" y="2096690"/>
              <a:ext cx="60476" cy="203155"/>
            </a:xfrm>
            <a:custGeom>
              <a:avLst/>
              <a:gdLst/>
              <a:ahLst/>
              <a:cxnLst/>
              <a:rect l="l" t="t" r="r" b="b"/>
              <a:pathLst>
                <a:path w="1759" h="5909" extrusionOk="0">
                  <a:moveTo>
                    <a:pt x="1251" y="0"/>
                  </a:moveTo>
                  <a:lnTo>
                    <a:pt x="0" y="22"/>
                  </a:lnTo>
                  <a:lnTo>
                    <a:pt x="1555" y="5908"/>
                  </a:lnTo>
                  <a:lnTo>
                    <a:pt x="1759" y="5883"/>
                  </a:lnTo>
                  <a:lnTo>
                    <a:pt x="12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1359;p42">
            <a:extLst>
              <a:ext uri="{FF2B5EF4-FFF2-40B4-BE49-F238E27FC236}">
                <a16:creationId xmlns:a16="http://schemas.microsoft.com/office/drawing/2014/main" id="{0D271DA0-0123-CB32-DE86-485439EA4627}"/>
              </a:ext>
            </a:extLst>
          </p:cNvPr>
          <p:cNvGrpSpPr/>
          <p:nvPr/>
        </p:nvGrpSpPr>
        <p:grpSpPr>
          <a:xfrm>
            <a:off x="802296" y="3924127"/>
            <a:ext cx="472794" cy="730334"/>
            <a:chOff x="2942265" y="3540319"/>
            <a:chExt cx="472794" cy="730334"/>
          </a:xfrm>
        </p:grpSpPr>
        <p:sp>
          <p:nvSpPr>
            <p:cNvPr id="21" name="Google Shape;1360;p42">
              <a:extLst>
                <a:ext uri="{FF2B5EF4-FFF2-40B4-BE49-F238E27FC236}">
                  <a16:creationId xmlns:a16="http://schemas.microsoft.com/office/drawing/2014/main" id="{F8551C8D-DF34-B442-9031-3C3039D0A4FE}"/>
                </a:ext>
              </a:extLst>
            </p:cNvPr>
            <p:cNvSpPr/>
            <p:nvPr/>
          </p:nvSpPr>
          <p:spPr>
            <a:xfrm>
              <a:off x="2942265" y="3540319"/>
              <a:ext cx="472794" cy="730334"/>
            </a:xfrm>
            <a:custGeom>
              <a:avLst/>
              <a:gdLst/>
              <a:ahLst/>
              <a:cxnLst/>
              <a:rect l="l" t="t" r="r" b="b"/>
              <a:pathLst>
                <a:path w="13752" h="21243" extrusionOk="0">
                  <a:moveTo>
                    <a:pt x="4009" y="1"/>
                  </a:moveTo>
                  <a:cubicBezTo>
                    <a:pt x="3874" y="1"/>
                    <a:pt x="3739" y="11"/>
                    <a:pt x="3602" y="33"/>
                  </a:cubicBezTo>
                  <a:cubicBezTo>
                    <a:pt x="3514" y="46"/>
                    <a:pt x="3425" y="67"/>
                    <a:pt x="3343" y="92"/>
                  </a:cubicBezTo>
                  <a:cubicBezTo>
                    <a:pt x="3284" y="106"/>
                    <a:pt x="3230" y="124"/>
                    <a:pt x="3173" y="141"/>
                  </a:cubicBezTo>
                  <a:cubicBezTo>
                    <a:pt x="2255" y="462"/>
                    <a:pt x="1541" y="1294"/>
                    <a:pt x="1216" y="2223"/>
                  </a:cubicBezTo>
                  <a:cubicBezTo>
                    <a:pt x="839" y="3294"/>
                    <a:pt x="905" y="4469"/>
                    <a:pt x="1114" y="5583"/>
                  </a:cubicBezTo>
                  <a:cubicBezTo>
                    <a:pt x="1140" y="5712"/>
                    <a:pt x="1164" y="5840"/>
                    <a:pt x="1189" y="5969"/>
                  </a:cubicBezTo>
                  <a:cubicBezTo>
                    <a:pt x="1202" y="6037"/>
                    <a:pt x="1216" y="6104"/>
                    <a:pt x="1227" y="6172"/>
                  </a:cubicBezTo>
                  <a:lnTo>
                    <a:pt x="1227" y="6174"/>
                  </a:lnTo>
                  <a:cubicBezTo>
                    <a:pt x="1315" y="6667"/>
                    <a:pt x="1369" y="7161"/>
                    <a:pt x="1231" y="7638"/>
                  </a:cubicBezTo>
                  <a:cubicBezTo>
                    <a:pt x="1089" y="8136"/>
                    <a:pt x="754" y="8551"/>
                    <a:pt x="517" y="9010"/>
                  </a:cubicBezTo>
                  <a:cubicBezTo>
                    <a:pt x="95" y="9823"/>
                    <a:pt x="0" y="10743"/>
                    <a:pt x="138" y="11649"/>
                  </a:cubicBezTo>
                  <a:lnTo>
                    <a:pt x="138" y="11652"/>
                  </a:lnTo>
                  <a:cubicBezTo>
                    <a:pt x="149" y="11725"/>
                    <a:pt x="163" y="11798"/>
                    <a:pt x="178" y="11873"/>
                  </a:cubicBezTo>
                  <a:cubicBezTo>
                    <a:pt x="325" y="12634"/>
                    <a:pt x="634" y="13379"/>
                    <a:pt x="1047" y="14028"/>
                  </a:cubicBezTo>
                  <a:cubicBezTo>
                    <a:pt x="1994" y="15515"/>
                    <a:pt x="3410" y="16628"/>
                    <a:pt x="4781" y="17736"/>
                  </a:cubicBezTo>
                  <a:cubicBezTo>
                    <a:pt x="6060" y="18771"/>
                    <a:pt x="7047" y="19889"/>
                    <a:pt x="8100" y="21116"/>
                  </a:cubicBezTo>
                  <a:cubicBezTo>
                    <a:pt x="8137" y="21157"/>
                    <a:pt x="8173" y="21200"/>
                    <a:pt x="8209" y="21243"/>
                  </a:cubicBezTo>
                  <a:cubicBezTo>
                    <a:pt x="8231" y="21229"/>
                    <a:pt x="8254" y="21214"/>
                    <a:pt x="8275" y="21192"/>
                  </a:cubicBezTo>
                  <a:cubicBezTo>
                    <a:pt x="8761" y="20791"/>
                    <a:pt x="9135" y="19488"/>
                    <a:pt x="9476" y="18935"/>
                  </a:cubicBezTo>
                  <a:cubicBezTo>
                    <a:pt x="9946" y="18173"/>
                    <a:pt x="10471" y="17445"/>
                    <a:pt x="10983" y="16712"/>
                  </a:cubicBezTo>
                  <a:cubicBezTo>
                    <a:pt x="11990" y="15267"/>
                    <a:pt x="12999" y="13769"/>
                    <a:pt x="13437" y="12037"/>
                  </a:cubicBezTo>
                  <a:cubicBezTo>
                    <a:pt x="13484" y="11850"/>
                    <a:pt x="13524" y="11663"/>
                    <a:pt x="13556" y="11471"/>
                  </a:cubicBezTo>
                  <a:lnTo>
                    <a:pt x="13556" y="11468"/>
                  </a:lnTo>
                  <a:cubicBezTo>
                    <a:pt x="13579" y="11350"/>
                    <a:pt x="13597" y="11230"/>
                    <a:pt x="13610" y="11111"/>
                  </a:cubicBezTo>
                  <a:cubicBezTo>
                    <a:pt x="13752" y="9981"/>
                    <a:pt x="13646" y="8819"/>
                    <a:pt x="13294" y="7737"/>
                  </a:cubicBezTo>
                  <a:cubicBezTo>
                    <a:pt x="13005" y="6842"/>
                    <a:pt x="12521" y="5975"/>
                    <a:pt x="11828" y="5355"/>
                  </a:cubicBezTo>
                  <a:cubicBezTo>
                    <a:pt x="11783" y="5315"/>
                    <a:pt x="11738" y="5277"/>
                    <a:pt x="11691" y="5240"/>
                  </a:cubicBezTo>
                  <a:cubicBezTo>
                    <a:pt x="11476" y="5062"/>
                    <a:pt x="11245" y="4911"/>
                    <a:pt x="10992" y="4787"/>
                  </a:cubicBezTo>
                  <a:cubicBezTo>
                    <a:pt x="10303" y="4451"/>
                    <a:pt x="9508" y="4344"/>
                    <a:pt x="8867" y="3923"/>
                  </a:cubicBezTo>
                  <a:cubicBezTo>
                    <a:pt x="8200" y="3484"/>
                    <a:pt x="7787" y="2757"/>
                    <a:pt x="7320" y="2108"/>
                  </a:cubicBezTo>
                  <a:cubicBezTo>
                    <a:pt x="7240" y="1993"/>
                    <a:pt x="7153" y="1882"/>
                    <a:pt x="7061" y="1772"/>
                  </a:cubicBezTo>
                  <a:lnTo>
                    <a:pt x="7061" y="1770"/>
                  </a:lnTo>
                  <a:cubicBezTo>
                    <a:pt x="7014" y="1711"/>
                    <a:pt x="6967" y="1653"/>
                    <a:pt x="6912" y="1596"/>
                  </a:cubicBezTo>
                  <a:lnTo>
                    <a:pt x="6912" y="1593"/>
                  </a:lnTo>
                  <a:cubicBezTo>
                    <a:pt x="6144" y="711"/>
                    <a:pt x="5117" y="1"/>
                    <a:pt x="4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61;p42">
              <a:extLst>
                <a:ext uri="{FF2B5EF4-FFF2-40B4-BE49-F238E27FC236}">
                  <a16:creationId xmlns:a16="http://schemas.microsoft.com/office/drawing/2014/main" id="{4086E4D8-B4A8-CCF8-6275-0F0E17CBB5DE}"/>
                </a:ext>
              </a:extLst>
            </p:cNvPr>
            <p:cNvSpPr/>
            <p:nvPr/>
          </p:nvSpPr>
          <p:spPr>
            <a:xfrm>
              <a:off x="3051318" y="3543482"/>
              <a:ext cx="175441" cy="727171"/>
            </a:xfrm>
            <a:custGeom>
              <a:avLst/>
              <a:gdLst/>
              <a:ahLst/>
              <a:cxnLst/>
              <a:rect l="l" t="t" r="r" b="b"/>
              <a:pathLst>
                <a:path w="5103" h="21151" extrusionOk="0">
                  <a:moveTo>
                    <a:pt x="171" y="0"/>
                  </a:moveTo>
                  <a:cubicBezTo>
                    <a:pt x="112" y="14"/>
                    <a:pt x="58" y="32"/>
                    <a:pt x="1" y="49"/>
                  </a:cubicBezTo>
                  <a:cubicBezTo>
                    <a:pt x="1040" y="1648"/>
                    <a:pt x="1681" y="3482"/>
                    <a:pt x="2215" y="5250"/>
                  </a:cubicBezTo>
                  <a:cubicBezTo>
                    <a:pt x="2642" y="6655"/>
                    <a:pt x="3019" y="8073"/>
                    <a:pt x="3348" y="9503"/>
                  </a:cubicBezTo>
                  <a:cubicBezTo>
                    <a:pt x="3372" y="9605"/>
                    <a:pt x="3396" y="9709"/>
                    <a:pt x="3418" y="9811"/>
                  </a:cubicBezTo>
                  <a:cubicBezTo>
                    <a:pt x="3930" y="12085"/>
                    <a:pt x="4320" y="14383"/>
                    <a:pt x="4582" y="16699"/>
                  </a:cubicBezTo>
                  <a:cubicBezTo>
                    <a:pt x="4593" y="16796"/>
                    <a:pt x="4604" y="16893"/>
                    <a:pt x="4613" y="16990"/>
                  </a:cubicBezTo>
                  <a:cubicBezTo>
                    <a:pt x="4762" y="18331"/>
                    <a:pt x="4866" y="19675"/>
                    <a:pt x="4928" y="21024"/>
                  </a:cubicBezTo>
                  <a:cubicBezTo>
                    <a:pt x="4965" y="21065"/>
                    <a:pt x="5001" y="21108"/>
                    <a:pt x="5037" y="21151"/>
                  </a:cubicBezTo>
                  <a:cubicBezTo>
                    <a:pt x="5059" y="21137"/>
                    <a:pt x="5082" y="21122"/>
                    <a:pt x="5103" y="21100"/>
                  </a:cubicBezTo>
                  <a:cubicBezTo>
                    <a:pt x="5043" y="19801"/>
                    <a:pt x="4947" y="18507"/>
                    <a:pt x="4809" y="17218"/>
                  </a:cubicBezTo>
                  <a:lnTo>
                    <a:pt x="4809" y="17215"/>
                  </a:lnTo>
                  <a:cubicBezTo>
                    <a:pt x="4797" y="17116"/>
                    <a:pt x="4789" y="17017"/>
                    <a:pt x="4777" y="16917"/>
                  </a:cubicBezTo>
                  <a:cubicBezTo>
                    <a:pt x="4662" y="15878"/>
                    <a:pt x="4522" y="14843"/>
                    <a:pt x="4358" y="13810"/>
                  </a:cubicBezTo>
                  <a:cubicBezTo>
                    <a:pt x="4345" y="13729"/>
                    <a:pt x="4331" y="13646"/>
                    <a:pt x="4320" y="13564"/>
                  </a:cubicBezTo>
                  <a:cubicBezTo>
                    <a:pt x="4112" y="12297"/>
                    <a:pt x="3866" y="11034"/>
                    <a:pt x="3585" y="9780"/>
                  </a:cubicBezTo>
                  <a:cubicBezTo>
                    <a:pt x="3582" y="9762"/>
                    <a:pt x="3578" y="9744"/>
                    <a:pt x="3573" y="9729"/>
                  </a:cubicBezTo>
                  <a:cubicBezTo>
                    <a:pt x="3379" y="8869"/>
                    <a:pt x="3168" y="8015"/>
                    <a:pt x="2940" y="7164"/>
                  </a:cubicBezTo>
                  <a:cubicBezTo>
                    <a:pt x="2908" y="7049"/>
                    <a:pt x="2879" y="6934"/>
                    <a:pt x="2847" y="6821"/>
                  </a:cubicBezTo>
                  <a:lnTo>
                    <a:pt x="2847" y="6819"/>
                  </a:lnTo>
                  <a:cubicBezTo>
                    <a:pt x="2698" y="6276"/>
                    <a:pt x="2541" y="5739"/>
                    <a:pt x="2378" y="5200"/>
                  </a:cubicBezTo>
                  <a:cubicBezTo>
                    <a:pt x="1844" y="3439"/>
                    <a:pt x="1206" y="1608"/>
                    <a:pt x="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62;p42">
              <a:extLst>
                <a:ext uri="{FF2B5EF4-FFF2-40B4-BE49-F238E27FC236}">
                  <a16:creationId xmlns:a16="http://schemas.microsoft.com/office/drawing/2014/main" id="{C6967905-EF9A-1B62-30E0-2756946E6868}"/>
                </a:ext>
              </a:extLst>
            </p:cNvPr>
            <p:cNvSpPr/>
            <p:nvPr/>
          </p:nvSpPr>
          <p:spPr>
            <a:xfrm>
              <a:off x="2983109" y="3745498"/>
              <a:ext cx="192150" cy="137589"/>
            </a:xfrm>
            <a:custGeom>
              <a:avLst/>
              <a:gdLst/>
              <a:ahLst/>
              <a:cxnLst/>
              <a:rect l="l" t="t" r="r" b="b"/>
              <a:pathLst>
                <a:path w="5589" h="4002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69"/>
                    <a:pt x="28" y="136"/>
                    <a:pt x="39" y="204"/>
                  </a:cubicBezTo>
                  <a:lnTo>
                    <a:pt x="39" y="206"/>
                  </a:lnTo>
                  <a:cubicBezTo>
                    <a:pt x="2037" y="1101"/>
                    <a:pt x="3871" y="2377"/>
                    <a:pt x="5402" y="3935"/>
                  </a:cubicBezTo>
                  <a:cubicBezTo>
                    <a:pt x="5424" y="3957"/>
                    <a:pt x="5445" y="3979"/>
                    <a:pt x="5467" y="4001"/>
                  </a:cubicBezTo>
                  <a:lnTo>
                    <a:pt x="5569" y="3904"/>
                  </a:lnTo>
                  <a:lnTo>
                    <a:pt x="5589" y="3884"/>
                  </a:lnTo>
                  <a:cubicBezTo>
                    <a:pt x="5578" y="3873"/>
                    <a:pt x="5569" y="3864"/>
                    <a:pt x="5557" y="3853"/>
                  </a:cubicBezTo>
                  <a:cubicBezTo>
                    <a:pt x="5483" y="3776"/>
                    <a:pt x="5409" y="3702"/>
                    <a:pt x="5332" y="3627"/>
                  </a:cubicBezTo>
                  <a:cubicBezTo>
                    <a:pt x="3796" y="2111"/>
                    <a:pt x="1974" y="87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63;p42">
              <a:extLst>
                <a:ext uri="{FF2B5EF4-FFF2-40B4-BE49-F238E27FC236}">
                  <a16:creationId xmlns:a16="http://schemas.microsoft.com/office/drawing/2014/main" id="{E614F30A-AE99-268D-A5FA-7214E65173A1}"/>
                </a:ext>
              </a:extLst>
            </p:cNvPr>
            <p:cNvSpPr/>
            <p:nvPr/>
          </p:nvSpPr>
          <p:spPr>
            <a:xfrm>
              <a:off x="3146413" y="3595155"/>
              <a:ext cx="38678" cy="195897"/>
            </a:xfrm>
            <a:custGeom>
              <a:avLst/>
              <a:gdLst/>
              <a:ahLst/>
              <a:cxnLst/>
              <a:rect l="l" t="t" r="r" b="b"/>
              <a:pathLst>
                <a:path w="1125" h="5698" extrusionOk="0">
                  <a:moveTo>
                    <a:pt x="974" y="1"/>
                  </a:moveTo>
                  <a:cubicBezTo>
                    <a:pt x="798" y="1787"/>
                    <a:pt x="499" y="3571"/>
                    <a:pt x="81" y="5316"/>
                  </a:cubicBezTo>
                  <a:cubicBezTo>
                    <a:pt x="81" y="5316"/>
                    <a:pt x="83" y="5318"/>
                    <a:pt x="81" y="5318"/>
                  </a:cubicBezTo>
                  <a:cubicBezTo>
                    <a:pt x="56" y="5431"/>
                    <a:pt x="27" y="5544"/>
                    <a:pt x="0" y="5657"/>
                  </a:cubicBezTo>
                  <a:lnTo>
                    <a:pt x="165" y="5697"/>
                  </a:lnTo>
                  <a:cubicBezTo>
                    <a:pt x="167" y="5686"/>
                    <a:pt x="171" y="5673"/>
                    <a:pt x="174" y="5661"/>
                  </a:cubicBezTo>
                  <a:cubicBezTo>
                    <a:pt x="619" y="3864"/>
                    <a:pt x="936" y="2024"/>
                    <a:pt x="1123" y="177"/>
                  </a:cubicBezTo>
                  <a:cubicBezTo>
                    <a:pt x="1123" y="177"/>
                    <a:pt x="1125" y="177"/>
                    <a:pt x="1123" y="175"/>
                  </a:cubicBezTo>
                  <a:cubicBezTo>
                    <a:pt x="1076" y="116"/>
                    <a:pt x="1029" y="58"/>
                    <a:pt x="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64;p42">
              <a:extLst>
                <a:ext uri="{FF2B5EF4-FFF2-40B4-BE49-F238E27FC236}">
                  <a16:creationId xmlns:a16="http://schemas.microsoft.com/office/drawing/2014/main" id="{931470B8-959B-31E9-6E5D-6808316AE218}"/>
                </a:ext>
              </a:extLst>
            </p:cNvPr>
            <p:cNvSpPr/>
            <p:nvPr/>
          </p:nvSpPr>
          <p:spPr>
            <a:xfrm>
              <a:off x="3195163" y="3720435"/>
              <a:ext cx="153782" cy="299656"/>
            </a:xfrm>
            <a:custGeom>
              <a:avLst/>
              <a:gdLst/>
              <a:ahLst/>
              <a:cxnLst/>
              <a:rect l="l" t="t" r="r" b="b"/>
              <a:pathLst>
                <a:path w="4473" h="8716" extrusionOk="0">
                  <a:moveTo>
                    <a:pt x="4335" y="1"/>
                  </a:moveTo>
                  <a:cubicBezTo>
                    <a:pt x="3286" y="2969"/>
                    <a:pt x="1879" y="5792"/>
                    <a:pt x="136" y="8417"/>
                  </a:cubicBezTo>
                  <a:cubicBezTo>
                    <a:pt x="90" y="8485"/>
                    <a:pt x="46" y="8552"/>
                    <a:pt x="1" y="8620"/>
                  </a:cubicBezTo>
                  <a:lnTo>
                    <a:pt x="141" y="8715"/>
                  </a:lnTo>
                  <a:cubicBezTo>
                    <a:pt x="152" y="8696"/>
                    <a:pt x="163" y="8681"/>
                    <a:pt x="174" y="8663"/>
                  </a:cubicBezTo>
                  <a:cubicBezTo>
                    <a:pt x="1960" y="6002"/>
                    <a:pt x="3401" y="3132"/>
                    <a:pt x="4472" y="116"/>
                  </a:cubicBezTo>
                  <a:cubicBezTo>
                    <a:pt x="4427" y="76"/>
                    <a:pt x="4382" y="38"/>
                    <a:pt x="4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65;p42">
              <a:extLst>
                <a:ext uri="{FF2B5EF4-FFF2-40B4-BE49-F238E27FC236}">
                  <a16:creationId xmlns:a16="http://schemas.microsoft.com/office/drawing/2014/main" id="{03B942F5-3EEA-6DD0-78A4-F8934F6E5D55}"/>
                </a:ext>
              </a:extLst>
            </p:cNvPr>
            <p:cNvSpPr/>
            <p:nvPr/>
          </p:nvSpPr>
          <p:spPr>
            <a:xfrm>
              <a:off x="2946975" y="3922279"/>
              <a:ext cx="463202" cy="213397"/>
            </a:xfrm>
            <a:custGeom>
              <a:avLst/>
              <a:gdLst/>
              <a:ahLst/>
              <a:cxnLst/>
              <a:rect l="l" t="t" r="r" b="b"/>
              <a:pathLst>
                <a:path w="13473" h="6207" extrusionOk="0">
                  <a:moveTo>
                    <a:pt x="13473" y="1"/>
                  </a:moveTo>
                  <a:cubicBezTo>
                    <a:pt x="11800" y="2304"/>
                    <a:pt x="9924" y="4308"/>
                    <a:pt x="7874" y="5970"/>
                  </a:cubicBezTo>
                  <a:cubicBezTo>
                    <a:pt x="7854" y="5945"/>
                    <a:pt x="7832" y="5922"/>
                    <a:pt x="7812" y="5899"/>
                  </a:cubicBezTo>
                  <a:cubicBezTo>
                    <a:pt x="7750" y="5826"/>
                    <a:pt x="7684" y="5751"/>
                    <a:pt x="7617" y="5681"/>
                  </a:cubicBezTo>
                  <a:cubicBezTo>
                    <a:pt x="6525" y="4497"/>
                    <a:pt x="5132" y="3651"/>
                    <a:pt x="3780" y="2833"/>
                  </a:cubicBezTo>
                  <a:lnTo>
                    <a:pt x="1" y="542"/>
                  </a:lnTo>
                  <a:lnTo>
                    <a:pt x="1" y="542"/>
                  </a:lnTo>
                  <a:cubicBezTo>
                    <a:pt x="12" y="615"/>
                    <a:pt x="26" y="688"/>
                    <a:pt x="41" y="763"/>
                  </a:cubicBezTo>
                  <a:lnTo>
                    <a:pt x="3692" y="2977"/>
                  </a:lnTo>
                  <a:cubicBezTo>
                    <a:pt x="5099" y="3829"/>
                    <a:pt x="6553" y="4711"/>
                    <a:pt x="7648" y="5972"/>
                  </a:cubicBezTo>
                  <a:cubicBezTo>
                    <a:pt x="7699" y="6028"/>
                    <a:pt x="7750" y="6085"/>
                    <a:pt x="7797" y="6143"/>
                  </a:cubicBezTo>
                  <a:lnTo>
                    <a:pt x="7845" y="6197"/>
                  </a:lnTo>
                  <a:lnTo>
                    <a:pt x="7845" y="6200"/>
                  </a:lnTo>
                  <a:lnTo>
                    <a:pt x="7851" y="6207"/>
                  </a:lnTo>
                  <a:lnTo>
                    <a:pt x="7916" y="6154"/>
                  </a:lnTo>
                  <a:cubicBezTo>
                    <a:pt x="9924" y="4536"/>
                    <a:pt x="11768" y="2592"/>
                    <a:pt x="13419" y="361"/>
                  </a:cubicBezTo>
                  <a:lnTo>
                    <a:pt x="13419" y="358"/>
                  </a:lnTo>
                  <a:cubicBezTo>
                    <a:pt x="13442" y="240"/>
                    <a:pt x="13460" y="120"/>
                    <a:pt x="13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1368;p42">
            <a:extLst>
              <a:ext uri="{FF2B5EF4-FFF2-40B4-BE49-F238E27FC236}">
                <a16:creationId xmlns:a16="http://schemas.microsoft.com/office/drawing/2014/main" id="{4862F6B0-B9FE-6954-9BDD-18EAE86F70C2}"/>
              </a:ext>
            </a:extLst>
          </p:cNvPr>
          <p:cNvSpPr/>
          <p:nvPr/>
        </p:nvSpPr>
        <p:spPr>
          <a:xfrm>
            <a:off x="1703029" y="4317859"/>
            <a:ext cx="173578" cy="170979"/>
          </a:xfrm>
          <a:custGeom>
            <a:avLst/>
            <a:gdLst/>
            <a:ahLst/>
            <a:cxnLst/>
            <a:rect l="l" t="t" r="r" b="b"/>
            <a:pathLst>
              <a:path w="3926" h="3867" extrusionOk="0">
                <a:moveTo>
                  <a:pt x="1962" y="0"/>
                </a:moveTo>
                <a:cubicBezTo>
                  <a:pt x="1910" y="0"/>
                  <a:pt x="1859" y="29"/>
                  <a:pt x="1838" y="88"/>
                </a:cubicBezTo>
                <a:lnTo>
                  <a:pt x="1405" y="1297"/>
                </a:lnTo>
                <a:cubicBezTo>
                  <a:pt x="1392" y="1334"/>
                  <a:pt x="1363" y="1363"/>
                  <a:pt x="1326" y="1376"/>
                </a:cubicBezTo>
                <a:lnTo>
                  <a:pt x="117" y="1809"/>
                </a:lnTo>
                <a:cubicBezTo>
                  <a:pt x="0" y="1852"/>
                  <a:pt x="0" y="2016"/>
                  <a:pt x="117" y="2058"/>
                </a:cubicBezTo>
                <a:lnTo>
                  <a:pt x="1326" y="2491"/>
                </a:lnTo>
                <a:cubicBezTo>
                  <a:pt x="1363" y="2504"/>
                  <a:pt x="1392" y="2533"/>
                  <a:pt x="1405" y="2570"/>
                </a:cubicBezTo>
                <a:lnTo>
                  <a:pt x="1838" y="3780"/>
                </a:lnTo>
                <a:cubicBezTo>
                  <a:pt x="1859" y="3838"/>
                  <a:pt x="1910" y="3867"/>
                  <a:pt x="1962" y="3867"/>
                </a:cubicBezTo>
                <a:cubicBezTo>
                  <a:pt x="2014" y="3867"/>
                  <a:pt x="2066" y="3838"/>
                  <a:pt x="2087" y="3780"/>
                </a:cubicBezTo>
                <a:lnTo>
                  <a:pt x="2520" y="2570"/>
                </a:lnTo>
                <a:cubicBezTo>
                  <a:pt x="2533" y="2533"/>
                  <a:pt x="2562" y="2504"/>
                  <a:pt x="2599" y="2491"/>
                </a:cubicBezTo>
                <a:lnTo>
                  <a:pt x="3809" y="2058"/>
                </a:lnTo>
                <a:cubicBezTo>
                  <a:pt x="3925" y="2016"/>
                  <a:pt x="3925" y="1852"/>
                  <a:pt x="3809" y="1809"/>
                </a:cubicBezTo>
                <a:lnTo>
                  <a:pt x="2599" y="1376"/>
                </a:lnTo>
                <a:cubicBezTo>
                  <a:pt x="2562" y="1363"/>
                  <a:pt x="2533" y="1334"/>
                  <a:pt x="2520" y="1297"/>
                </a:cubicBezTo>
                <a:lnTo>
                  <a:pt x="2087" y="88"/>
                </a:lnTo>
                <a:cubicBezTo>
                  <a:pt x="2066" y="29"/>
                  <a:pt x="2014" y="0"/>
                  <a:pt x="19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ealthy Lifestyle Theme by Slidesgo">
  <a:themeElements>
    <a:clrScheme name="Simple Light">
      <a:dk1>
        <a:srgbClr val="502C1F"/>
      </a:dk1>
      <a:lt1>
        <a:srgbClr val="F5DBCF"/>
      </a:lt1>
      <a:dk2>
        <a:srgbClr val="FCCD82"/>
      </a:dk2>
      <a:lt2>
        <a:srgbClr val="FA802A"/>
      </a:lt2>
      <a:accent1>
        <a:srgbClr val="FC9380"/>
      </a:accent1>
      <a:accent2>
        <a:srgbClr val="F0401F"/>
      </a:accent2>
      <a:accent3>
        <a:srgbClr val="E0DC71"/>
      </a:accent3>
      <a:accent4>
        <a:srgbClr val="76973D"/>
      </a:accent4>
      <a:accent5>
        <a:srgbClr val="FFFFFF"/>
      </a:accent5>
      <a:accent6>
        <a:srgbClr val="FFFFFF"/>
      </a:accent6>
      <a:hlink>
        <a:srgbClr val="502C1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lidesgo Final Pages">
  <a:themeElements>
    <a:clrScheme name="Simple Light">
      <a:dk1>
        <a:srgbClr val="0E2A47"/>
      </a:dk1>
      <a:lt1>
        <a:srgbClr val="FFFFFF"/>
      </a:lt1>
      <a:dk2>
        <a:srgbClr val="869FB2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1185</Words>
  <Application>Microsoft Office PowerPoint</Application>
  <PresentationFormat>On-screen Show (16:9)</PresentationFormat>
  <Paragraphs>201</Paragraphs>
  <Slides>34</Slides>
  <Notes>28</Notes>
  <HiddenSlides>0</HiddenSlides>
  <MMClips>13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51" baseType="lpstr">
      <vt:lpstr>Wingdings</vt:lpstr>
      <vt:lpstr>Calibri Light</vt:lpstr>
      <vt:lpstr>Commissioner</vt:lpstr>
      <vt:lpstr>Paytone One</vt:lpstr>
      <vt:lpstr>ADLaM Display</vt:lpstr>
      <vt:lpstr>Aptos</vt:lpstr>
      <vt:lpstr>Congenial Black</vt:lpstr>
      <vt:lpstr>Arial</vt:lpstr>
      <vt:lpstr>Bebas Neue</vt:lpstr>
      <vt:lpstr>Proxima Nova</vt:lpstr>
      <vt:lpstr>Nunito Light</vt:lpstr>
      <vt:lpstr>Calibri</vt:lpstr>
      <vt:lpstr>Myriad Pro</vt:lpstr>
      <vt:lpstr>PT Sans</vt:lpstr>
      <vt:lpstr>Office Theme</vt:lpstr>
      <vt:lpstr>Healthy Lifestyle Theme by Slidesgo</vt:lpstr>
      <vt:lpstr>Slidesgo Final Pages</vt:lpstr>
      <vt:lpstr> Healthy living for teens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Healthy living for teens</dc:title>
  <dc:creator>YẾN-0967255149</dc:creator>
  <cp:lastModifiedBy>Trần Thị Khánh Vân</cp:lastModifiedBy>
  <cp:revision>41</cp:revision>
  <dcterms:created xsi:type="dcterms:W3CDTF">2025-07-01T19:08:44Z</dcterms:created>
  <dcterms:modified xsi:type="dcterms:W3CDTF">2025-10-09T00:47:39Z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D959D999E231453E862318FA3B76E8C1_12</vt:lpwstr>
  </property>
  <property fmtid="{D5CDD505-2E9C-101B-9397-08002B2CF9AE}" pid="3" name="KSOProductBuildVer">
    <vt:lpwstr>1033-12.2.0.21546</vt:lpwstr>
  </property>
</Properties>
</file>