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320" r:id="rId3"/>
    <p:sldId id="260" r:id="rId4"/>
    <p:sldId id="261" r:id="rId5"/>
    <p:sldId id="289" r:id="rId6"/>
    <p:sldId id="262" r:id="rId7"/>
    <p:sldId id="290" r:id="rId8"/>
    <p:sldId id="291" r:id="rId9"/>
    <p:sldId id="318" r:id="rId10"/>
    <p:sldId id="263" r:id="rId11"/>
    <p:sldId id="264" r:id="rId12"/>
    <p:sldId id="266" r:id="rId13"/>
    <p:sldId id="313" r:id="rId14"/>
    <p:sldId id="319" r:id="rId1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64945-48B3-44B7-9C8F-0F371F3873A5}" type="datetimeFigureOut">
              <a:rPr lang="vi-VN" smtClean="0"/>
              <a:t>08/10/2024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7CB8E-3321-4E2F-892C-3715D7CFB4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3449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9" name="Google Shape;8569;g1e41576c66f_0_7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70" name="Google Shape;8570;g1e41576c66f_0_7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1" name="Google Shape;9951;g253c6fc755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52" name="Google Shape;9952;g253c6fc755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5" name="Google Shape;9125;g1e41576c66f_0_324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26" name="Google Shape;9126;g1e41576c66f_0_324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7" name="Google Shape;9137;g1e41576c66f_0_335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38" name="Google Shape;9138;g1e41576c66f_0_335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Google Shape;9223;g1e41576c66f_0_34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24" name="Google Shape;9224;g1e41576c66f_0_34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3425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Google Shape;9223;g1e41576c66f_0_34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24" name="Google Shape;9224;g1e41576c66f_0_34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Google Shape;9223;g1e41576c66f_0_34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24" name="Google Shape;9224;g1e41576c66f_0_34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4837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1" name="Google Shape;8891;g1e41576c66f_0_32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92" name="Google Shape;8892;g1e41576c66f_0_32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551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2" name="Google Shape;9452;g1e41576c66f_0_348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53" name="Google Shape;9453;g1e41576c66f_0_348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5" name="Google Shape;9905;g1e41576c66f_0_358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06" name="Google Shape;9906;g1e41576c66f_0_358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00668-E504-DB4B-B366-B6EAA2FBA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2F7F69-7EAA-27DD-85A8-DF313B573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02757-67CC-E33E-E88D-9DE8A407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159E-58D5-47E5-BAA8-B2656F9A6ED4}" type="datetimeFigureOut">
              <a:rPr lang="vi-VN" smtClean="0"/>
              <a:t>08/10/2024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24BF6-00B8-4F41-DB9D-6CA8135E4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5D280-B703-9EF5-3909-12464146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3B5E-A40E-42DC-981F-9E03315A8F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821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D87B9-7A5C-0538-6DB9-E66FE1EC5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750B1-B492-9047-367B-C86A76E40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88E98-5EFB-5417-0611-150AC7EE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159E-58D5-47E5-BAA8-B2656F9A6ED4}" type="datetimeFigureOut">
              <a:rPr lang="vi-VN" smtClean="0"/>
              <a:t>08/10/2024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C1C49-AF2D-CE00-F843-9C21A05B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D9EE6-6014-B6DC-D8D1-A468DCE2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3B5E-A40E-42DC-981F-9E03315A8F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763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52B221-8B72-EFA0-D1E2-E04B54EBE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22FBD-2548-77A4-2C0B-6D2F4779C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AA384-5C19-00F0-2DAF-1B19EEF5B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159E-58D5-47E5-BAA8-B2656F9A6ED4}" type="datetimeFigureOut">
              <a:rPr lang="vi-VN" smtClean="0"/>
              <a:t>08/10/2024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61EFB-1B09-850A-A530-BAF50F631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5D276-9690-30C3-40F4-79B86F0E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3B5E-A40E-42DC-981F-9E03315A8F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861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3"/>
          <p:cNvGrpSpPr/>
          <p:nvPr/>
        </p:nvGrpSpPr>
        <p:grpSpPr>
          <a:xfrm>
            <a:off x="538853" y="458673"/>
            <a:ext cx="11114279" cy="5940664"/>
            <a:chOff x="496775" y="1096100"/>
            <a:chExt cx="6654725" cy="3557000"/>
          </a:xfrm>
        </p:grpSpPr>
        <p:sp>
          <p:nvSpPr>
            <p:cNvPr id="499" name="Google Shape;499;p3"/>
            <p:cNvSpPr/>
            <p:nvPr/>
          </p:nvSpPr>
          <p:spPr>
            <a:xfrm>
              <a:off x="4967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" name="Google Shape;500;p3"/>
            <p:cNvSpPr/>
            <p:nvPr/>
          </p:nvSpPr>
          <p:spPr>
            <a:xfrm>
              <a:off x="7259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501;p3"/>
            <p:cNvSpPr/>
            <p:nvPr/>
          </p:nvSpPr>
          <p:spPr>
            <a:xfrm>
              <a:off x="9551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3"/>
            <p:cNvSpPr/>
            <p:nvPr/>
          </p:nvSpPr>
          <p:spPr>
            <a:xfrm>
              <a:off x="11837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3"/>
            <p:cNvSpPr/>
            <p:nvPr/>
          </p:nvSpPr>
          <p:spPr>
            <a:xfrm>
              <a:off x="1412950" y="109967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298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" name="Google Shape;504;p3"/>
            <p:cNvSpPr/>
            <p:nvPr/>
          </p:nvSpPr>
          <p:spPr>
            <a:xfrm>
              <a:off x="16424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" name="Google Shape;505;p3"/>
            <p:cNvSpPr/>
            <p:nvPr/>
          </p:nvSpPr>
          <p:spPr>
            <a:xfrm>
              <a:off x="1871350" y="109967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298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" name="Google Shape;506;p3"/>
            <p:cNvSpPr/>
            <p:nvPr/>
          </p:nvSpPr>
          <p:spPr>
            <a:xfrm>
              <a:off x="21002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" name="Google Shape;507;p3"/>
            <p:cNvSpPr/>
            <p:nvPr/>
          </p:nvSpPr>
          <p:spPr>
            <a:xfrm>
              <a:off x="23294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" name="Google Shape;508;p3"/>
            <p:cNvSpPr/>
            <p:nvPr/>
          </p:nvSpPr>
          <p:spPr>
            <a:xfrm>
              <a:off x="25586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" name="Google Shape;509;p3"/>
            <p:cNvSpPr/>
            <p:nvPr/>
          </p:nvSpPr>
          <p:spPr>
            <a:xfrm>
              <a:off x="2787825" y="10996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" name="Google Shape;510;p3"/>
            <p:cNvSpPr/>
            <p:nvPr/>
          </p:nvSpPr>
          <p:spPr>
            <a:xfrm>
              <a:off x="4970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511;p3"/>
            <p:cNvSpPr/>
            <p:nvPr/>
          </p:nvSpPr>
          <p:spPr>
            <a:xfrm>
              <a:off x="7259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" name="Google Shape;512;p3"/>
            <p:cNvSpPr/>
            <p:nvPr/>
          </p:nvSpPr>
          <p:spPr>
            <a:xfrm>
              <a:off x="9551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" name="Google Shape;513;p3"/>
            <p:cNvSpPr/>
            <p:nvPr/>
          </p:nvSpPr>
          <p:spPr>
            <a:xfrm>
              <a:off x="1184350" y="13369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" name="Google Shape;514;p3"/>
            <p:cNvSpPr/>
            <p:nvPr/>
          </p:nvSpPr>
          <p:spPr>
            <a:xfrm>
              <a:off x="1412950" y="13372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48"/>
                    <a:pt x="1382" y="679"/>
                  </a:cubicBezTo>
                  <a:cubicBezTo>
                    <a:pt x="1382" y="310"/>
                    <a:pt x="1084" y="12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" name="Google Shape;515;p3"/>
            <p:cNvSpPr/>
            <p:nvPr/>
          </p:nvSpPr>
          <p:spPr>
            <a:xfrm>
              <a:off x="1642450" y="13369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" name="Google Shape;516;p3"/>
            <p:cNvSpPr/>
            <p:nvPr/>
          </p:nvSpPr>
          <p:spPr>
            <a:xfrm>
              <a:off x="18716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" name="Google Shape;517;p3"/>
            <p:cNvSpPr/>
            <p:nvPr/>
          </p:nvSpPr>
          <p:spPr>
            <a:xfrm>
              <a:off x="21008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" name="Google Shape;518;p3"/>
            <p:cNvSpPr/>
            <p:nvPr/>
          </p:nvSpPr>
          <p:spPr>
            <a:xfrm>
              <a:off x="23297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" name="Google Shape;519;p3"/>
            <p:cNvSpPr/>
            <p:nvPr/>
          </p:nvSpPr>
          <p:spPr>
            <a:xfrm>
              <a:off x="25586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" name="Google Shape;520;p3"/>
            <p:cNvSpPr/>
            <p:nvPr/>
          </p:nvSpPr>
          <p:spPr>
            <a:xfrm>
              <a:off x="2787825" y="13369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" name="Google Shape;521;p3"/>
            <p:cNvSpPr/>
            <p:nvPr/>
          </p:nvSpPr>
          <p:spPr>
            <a:xfrm>
              <a:off x="4970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522;p3"/>
            <p:cNvSpPr/>
            <p:nvPr/>
          </p:nvSpPr>
          <p:spPr>
            <a:xfrm>
              <a:off x="7259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" name="Google Shape;523;p3"/>
            <p:cNvSpPr/>
            <p:nvPr/>
          </p:nvSpPr>
          <p:spPr>
            <a:xfrm>
              <a:off x="9551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" name="Google Shape;524;p3"/>
            <p:cNvSpPr/>
            <p:nvPr/>
          </p:nvSpPr>
          <p:spPr>
            <a:xfrm>
              <a:off x="1184350" y="1574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" name="Google Shape;525;p3"/>
            <p:cNvSpPr/>
            <p:nvPr/>
          </p:nvSpPr>
          <p:spPr>
            <a:xfrm>
              <a:off x="1412950" y="15747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" name="Google Shape;526;p3"/>
            <p:cNvSpPr/>
            <p:nvPr/>
          </p:nvSpPr>
          <p:spPr>
            <a:xfrm>
              <a:off x="1642450" y="15747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" name="Google Shape;527;p3"/>
            <p:cNvSpPr/>
            <p:nvPr/>
          </p:nvSpPr>
          <p:spPr>
            <a:xfrm>
              <a:off x="18716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" name="Google Shape;528;p3"/>
            <p:cNvSpPr/>
            <p:nvPr/>
          </p:nvSpPr>
          <p:spPr>
            <a:xfrm>
              <a:off x="21008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" name="Google Shape;529;p3"/>
            <p:cNvSpPr/>
            <p:nvPr/>
          </p:nvSpPr>
          <p:spPr>
            <a:xfrm>
              <a:off x="23297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" name="Google Shape;530;p3"/>
            <p:cNvSpPr/>
            <p:nvPr/>
          </p:nvSpPr>
          <p:spPr>
            <a:xfrm>
              <a:off x="25586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2787825" y="1574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4970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7259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" name="Google Shape;534;p3"/>
            <p:cNvSpPr/>
            <p:nvPr/>
          </p:nvSpPr>
          <p:spPr>
            <a:xfrm>
              <a:off x="9551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" name="Google Shape;535;p3"/>
            <p:cNvSpPr/>
            <p:nvPr/>
          </p:nvSpPr>
          <p:spPr>
            <a:xfrm>
              <a:off x="1184350" y="1812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1412950" y="1812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310"/>
                    <a:pt x="1084" y="13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1642450" y="18122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18716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21008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23297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25586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2787825" y="1812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4970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" name="Google Shape;544;p3"/>
            <p:cNvSpPr/>
            <p:nvPr/>
          </p:nvSpPr>
          <p:spPr>
            <a:xfrm>
              <a:off x="7259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5" name="Google Shape;545;p3"/>
            <p:cNvSpPr/>
            <p:nvPr/>
          </p:nvSpPr>
          <p:spPr>
            <a:xfrm>
              <a:off x="9551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1184350" y="20352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58"/>
                    <a:pt x="680" y="1358"/>
                  </a:cubicBezTo>
                  <a:cubicBezTo>
                    <a:pt x="1061" y="1358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1412950" y="2034900"/>
              <a:ext cx="34575" cy="34550"/>
            </a:xfrm>
            <a:custGeom>
              <a:avLst/>
              <a:gdLst/>
              <a:ahLst/>
              <a:cxnLst/>
              <a:rect l="l" t="t" r="r" b="b"/>
              <a:pathLst>
                <a:path w="1383" h="1382" extrusionOk="0">
                  <a:moveTo>
                    <a:pt x="692" y="1"/>
                  </a:moveTo>
                  <a:cubicBezTo>
                    <a:pt x="299" y="1"/>
                    <a:pt x="1" y="298"/>
                    <a:pt x="1" y="691"/>
                  </a:cubicBezTo>
                  <a:cubicBezTo>
                    <a:pt x="1" y="1084"/>
                    <a:pt x="322" y="1382"/>
                    <a:pt x="692" y="1382"/>
                  </a:cubicBezTo>
                  <a:cubicBezTo>
                    <a:pt x="1084" y="1382"/>
                    <a:pt x="1382" y="1060"/>
                    <a:pt x="1382" y="691"/>
                  </a:cubicBezTo>
                  <a:cubicBezTo>
                    <a:pt x="1382" y="322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1642450" y="2035200"/>
              <a:ext cx="33950" cy="33950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58"/>
                    <a:pt x="679" y="1358"/>
                  </a:cubicBezTo>
                  <a:cubicBezTo>
                    <a:pt x="1060" y="1358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18716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21008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23297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91" y="1358"/>
                  </a:cubicBezTo>
                  <a:cubicBezTo>
                    <a:pt x="1072" y="1358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25586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91" y="1358"/>
                  </a:cubicBezTo>
                  <a:cubicBezTo>
                    <a:pt x="1072" y="1358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2787825" y="20352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58"/>
                    <a:pt x="692" y="1358"/>
                  </a:cubicBezTo>
                  <a:cubicBezTo>
                    <a:pt x="1073" y="1358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4967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7259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9551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11837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1412950" y="22727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9" name="Google Shape;559;p3"/>
            <p:cNvSpPr/>
            <p:nvPr/>
          </p:nvSpPr>
          <p:spPr>
            <a:xfrm>
              <a:off x="16424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0" name="Google Shape;560;p3"/>
            <p:cNvSpPr/>
            <p:nvPr/>
          </p:nvSpPr>
          <p:spPr>
            <a:xfrm>
              <a:off x="1871350" y="227272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21002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23294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3" name="Google Shape;563;p3"/>
            <p:cNvSpPr/>
            <p:nvPr/>
          </p:nvSpPr>
          <p:spPr>
            <a:xfrm>
              <a:off x="25586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4" name="Google Shape;564;p3"/>
            <p:cNvSpPr/>
            <p:nvPr/>
          </p:nvSpPr>
          <p:spPr>
            <a:xfrm>
              <a:off x="2787825" y="2272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5" name="Google Shape;565;p3"/>
            <p:cNvSpPr/>
            <p:nvPr/>
          </p:nvSpPr>
          <p:spPr>
            <a:xfrm>
              <a:off x="4970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6" name="Google Shape;566;p3"/>
            <p:cNvSpPr/>
            <p:nvPr/>
          </p:nvSpPr>
          <p:spPr>
            <a:xfrm>
              <a:off x="7259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7" name="Google Shape;567;p3"/>
            <p:cNvSpPr/>
            <p:nvPr/>
          </p:nvSpPr>
          <p:spPr>
            <a:xfrm>
              <a:off x="9551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8" name="Google Shape;568;p3"/>
            <p:cNvSpPr/>
            <p:nvPr/>
          </p:nvSpPr>
          <p:spPr>
            <a:xfrm>
              <a:off x="1184350" y="2510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299"/>
                    <a:pt x="1" y="680"/>
                  </a:cubicBezTo>
                  <a:cubicBezTo>
                    <a:pt x="1" y="1061"/>
                    <a:pt x="299" y="1370"/>
                    <a:pt x="680" y="1370"/>
                  </a:cubicBezTo>
                  <a:cubicBezTo>
                    <a:pt x="1061" y="1370"/>
                    <a:pt x="1370" y="1061"/>
                    <a:pt x="1370" y="680"/>
                  </a:cubicBezTo>
                  <a:cubicBezTo>
                    <a:pt x="1370" y="299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9" name="Google Shape;569;p3"/>
            <p:cNvSpPr/>
            <p:nvPr/>
          </p:nvSpPr>
          <p:spPr>
            <a:xfrm>
              <a:off x="1412950" y="2510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1"/>
                    <a:pt x="1382" y="680"/>
                  </a:cubicBezTo>
                  <a:cubicBezTo>
                    <a:pt x="1382" y="310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0" name="Google Shape;570;p3"/>
            <p:cNvSpPr/>
            <p:nvPr/>
          </p:nvSpPr>
          <p:spPr>
            <a:xfrm>
              <a:off x="1642450" y="25102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1" name="Google Shape;571;p3"/>
            <p:cNvSpPr/>
            <p:nvPr/>
          </p:nvSpPr>
          <p:spPr>
            <a:xfrm>
              <a:off x="18716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21008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23297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25586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2787825" y="2510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4970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7259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9551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1184350" y="27478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69"/>
                    <a:pt x="680" y="1369"/>
                  </a:cubicBezTo>
                  <a:cubicBezTo>
                    <a:pt x="1061" y="1369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1412950" y="2748075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299"/>
                    <a:pt x="1" y="680"/>
                  </a:cubicBezTo>
                  <a:cubicBezTo>
                    <a:pt x="1" y="1073"/>
                    <a:pt x="322" y="1370"/>
                    <a:pt x="692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299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1642450" y="27478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18716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21008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23297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25586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2787825" y="27478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4970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7259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9551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1184350" y="29704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61"/>
                    <a:pt x="299" y="1370"/>
                    <a:pt x="680" y="1370"/>
                  </a:cubicBezTo>
                  <a:cubicBezTo>
                    <a:pt x="1061" y="1370"/>
                    <a:pt x="1370" y="1061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1412950" y="2970425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299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1"/>
                    <a:pt x="1382" y="691"/>
                  </a:cubicBezTo>
                  <a:cubicBezTo>
                    <a:pt x="1382" y="310"/>
                    <a:pt x="1084" y="13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" name="Google Shape;592;p3"/>
            <p:cNvSpPr/>
            <p:nvPr/>
          </p:nvSpPr>
          <p:spPr>
            <a:xfrm>
              <a:off x="1642450" y="297042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" name="Google Shape;593;p3"/>
            <p:cNvSpPr/>
            <p:nvPr/>
          </p:nvSpPr>
          <p:spPr>
            <a:xfrm>
              <a:off x="18716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" name="Google Shape;594;p3"/>
            <p:cNvSpPr/>
            <p:nvPr/>
          </p:nvSpPr>
          <p:spPr>
            <a:xfrm>
              <a:off x="21008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" name="Google Shape;595;p3"/>
            <p:cNvSpPr/>
            <p:nvPr/>
          </p:nvSpPr>
          <p:spPr>
            <a:xfrm>
              <a:off x="23297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" name="Google Shape;596;p3"/>
            <p:cNvSpPr/>
            <p:nvPr/>
          </p:nvSpPr>
          <p:spPr>
            <a:xfrm>
              <a:off x="25586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" name="Google Shape;597;p3"/>
            <p:cNvSpPr/>
            <p:nvPr/>
          </p:nvSpPr>
          <p:spPr>
            <a:xfrm>
              <a:off x="2787825" y="29704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" name="Google Shape;598;p3"/>
            <p:cNvSpPr/>
            <p:nvPr/>
          </p:nvSpPr>
          <p:spPr>
            <a:xfrm>
              <a:off x="4967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7259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9551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79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11837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1412950" y="3208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2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311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16424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1871350" y="3208250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91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311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21002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23294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25586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298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8" name="Google Shape;608;p3"/>
            <p:cNvSpPr/>
            <p:nvPr/>
          </p:nvSpPr>
          <p:spPr>
            <a:xfrm>
              <a:off x="2787825" y="3208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299" y="1370"/>
                    <a:pt x="692" y="1370"/>
                  </a:cubicBezTo>
                  <a:cubicBezTo>
                    <a:pt x="1073" y="1370"/>
                    <a:pt x="1370" y="1049"/>
                    <a:pt x="1370" y="680"/>
                  </a:cubicBezTo>
                  <a:cubicBezTo>
                    <a:pt x="1370" y="311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" name="Google Shape;609;p3"/>
            <p:cNvSpPr/>
            <p:nvPr/>
          </p:nvSpPr>
          <p:spPr>
            <a:xfrm>
              <a:off x="4970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0" name="Google Shape;610;p3"/>
            <p:cNvSpPr/>
            <p:nvPr/>
          </p:nvSpPr>
          <p:spPr>
            <a:xfrm>
              <a:off x="7259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" name="Google Shape;611;p3"/>
            <p:cNvSpPr/>
            <p:nvPr/>
          </p:nvSpPr>
          <p:spPr>
            <a:xfrm>
              <a:off x="9551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2" name="Google Shape;612;p3"/>
            <p:cNvSpPr/>
            <p:nvPr/>
          </p:nvSpPr>
          <p:spPr>
            <a:xfrm>
              <a:off x="1184350" y="3445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69"/>
                    <a:pt x="680" y="1369"/>
                  </a:cubicBezTo>
                  <a:cubicBezTo>
                    <a:pt x="1061" y="1369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1412950" y="34455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69"/>
                    <a:pt x="692" y="1369"/>
                  </a:cubicBezTo>
                  <a:cubicBezTo>
                    <a:pt x="1084" y="1369"/>
                    <a:pt x="1382" y="1060"/>
                    <a:pt x="1382" y="691"/>
                  </a:cubicBezTo>
                  <a:cubicBezTo>
                    <a:pt x="1382" y="322"/>
                    <a:pt x="1084" y="24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1642450" y="34455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18716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21008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23297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25586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2787825" y="3445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4970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7259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9551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1184350" y="3683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1412950" y="36833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1642450" y="36833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6" name="Google Shape;626;p3"/>
            <p:cNvSpPr/>
            <p:nvPr/>
          </p:nvSpPr>
          <p:spPr>
            <a:xfrm>
              <a:off x="18716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7" name="Google Shape;627;p3"/>
            <p:cNvSpPr/>
            <p:nvPr/>
          </p:nvSpPr>
          <p:spPr>
            <a:xfrm>
              <a:off x="21008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23297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25586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2787825" y="3683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4970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7259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3" name="Google Shape;633;p3"/>
            <p:cNvSpPr/>
            <p:nvPr/>
          </p:nvSpPr>
          <p:spPr>
            <a:xfrm>
              <a:off x="9551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4" name="Google Shape;634;p3"/>
            <p:cNvSpPr/>
            <p:nvPr/>
          </p:nvSpPr>
          <p:spPr>
            <a:xfrm>
              <a:off x="1184350" y="39062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60"/>
                    <a:pt x="299" y="1369"/>
                    <a:pt x="680" y="1369"/>
                  </a:cubicBezTo>
                  <a:cubicBezTo>
                    <a:pt x="1061" y="1369"/>
                    <a:pt x="1370" y="1060"/>
                    <a:pt x="1370" y="679"/>
                  </a:cubicBezTo>
                  <a:cubicBezTo>
                    <a:pt x="1370" y="298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1412950" y="390627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72"/>
                    <a:pt x="322" y="1369"/>
                    <a:pt x="692" y="1369"/>
                  </a:cubicBezTo>
                  <a:cubicBezTo>
                    <a:pt x="1084" y="1369"/>
                    <a:pt x="1382" y="1060"/>
                    <a:pt x="1382" y="679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1642450" y="39062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18716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21008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23297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25586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2787825" y="39062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4970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7259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4" name="Google Shape;644;p3"/>
            <p:cNvSpPr/>
            <p:nvPr/>
          </p:nvSpPr>
          <p:spPr>
            <a:xfrm>
              <a:off x="9551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5" name="Google Shape;645;p3"/>
            <p:cNvSpPr/>
            <p:nvPr/>
          </p:nvSpPr>
          <p:spPr>
            <a:xfrm>
              <a:off x="1184350" y="4143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6" name="Google Shape;646;p3"/>
            <p:cNvSpPr/>
            <p:nvPr/>
          </p:nvSpPr>
          <p:spPr>
            <a:xfrm>
              <a:off x="1412950" y="41435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22"/>
                    <a:pt x="1084" y="24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7" name="Google Shape;647;p3"/>
            <p:cNvSpPr/>
            <p:nvPr/>
          </p:nvSpPr>
          <p:spPr>
            <a:xfrm>
              <a:off x="1642450" y="41435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8" name="Google Shape;648;p3"/>
            <p:cNvSpPr/>
            <p:nvPr/>
          </p:nvSpPr>
          <p:spPr>
            <a:xfrm>
              <a:off x="18716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9" name="Google Shape;649;p3"/>
            <p:cNvSpPr/>
            <p:nvPr/>
          </p:nvSpPr>
          <p:spPr>
            <a:xfrm>
              <a:off x="21008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0" name="Google Shape;650;p3"/>
            <p:cNvSpPr/>
            <p:nvPr/>
          </p:nvSpPr>
          <p:spPr>
            <a:xfrm>
              <a:off x="23297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1" name="Google Shape;651;p3"/>
            <p:cNvSpPr/>
            <p:nvPr/>
          </p:nvSpPr>
          <p:spPr>
            <a:xfrm>
              <a:off x="25586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2" name="Google Shape;652;p3"/>
            <p:cNvSpPr/>
            <p:nvPr/>
          </p:nvSpPr>
          <p:spPr>
            <a:xfrm>
              <a:off x="2787825" y="4143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3" name="Google Shape;653;p3"/>
            <p:cNvSpPr/>
            <p:nvPr/>
          </p:nvSpPr>
          <p:spPr>
            <a:xfrm>
              <a:off x="4967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4" name="Google Shape;654;p3"/>
            <p:cNvSpPr/>
            <p:nvPr/>
          </p:nvSpPr>
          <p:spPr>
            <a:xfrm>
              <a:off x="7259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5" name="Google Shape;655;p3"/>
            <p:cNvSpPr/>
            <p:nvPr/>
          </p:nvSpPr>
          <p:spPr>
            <a:xfrm>
              <a:off x="9551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6" name="Google Shape;656;p3"/>
            <p:cNvSpPr/>
            <p:nvPr/>
          </p:nvSpPr>
          <p:spPr>
            <a:xfrm>
              <a:off x="11837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7" name="Google Shape;657;p3"/>
            <p:cNvSpPr/>
            <p:nvPr/>
          </p:nvSpPr>
          <p:spPr>
            <a:xfrm>
              <a:off x="1412950" y="43813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8" name="Google Shape;658;p3"/>
            <p:cNvSpPr/>
            <p:nvPr/>
          </p:nvSpPr>
          <p:spPr>
            <a:xfrm>
              <a:off x="16424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9" name="Google Shape;659;p3"/>
            <p:cNvSpPr/>
            <p:nvPr/>
          </p:nvSpPr>
          <p:spPr>
            <a:xfrm>
              <a:off x="1871350" y="438132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0" name="Google Shape;660;p3"/>
            <p:cNvSpPr/>
            <p:nvPr/>
          </p:nvSpPr>
          <p:spPr>
            <a:xfrm>
              <a:off x="21002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1" name="Google Shape;661;p3"/>
            <p:cNvSpPr/>
            <p:nvPr/>
          </p:nvSpPr>
          <p:spPr>
            <a:xfrm>
              <a:off x="23294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2" name="Google Shape;662;p3"/>
            <p:cNvSpPr/>
            <p:nvPr/>
          </p:nvSpPr>
          <p:spPr>
            <a:xfrm>
              <a:off x="25586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3" name="Google Shape;663;p3"/>
            <p:cNvSpPr/>
            <p:nvPr/>
          </p:nvSpPr>
          <p:spPr>
            <a:xfrm>
              <a:off x="2787825" y="4381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4" name="Google Shape;664;p3"/>
            <p:cNvSpPr/>
            <p:nvPr/>
          </p:nvSpPr>
          <p:spPr>
            <a:xfrm>
              <a:off x="4970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5" name="Google Shape;665;p3"/>
            <p:cNvSpPr/>
            <p:nvPr/>
          </p:nvSpPr>
          <p:spPr>
            <a:xfrm>
              <a:off x="7259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6" name="Google Shape;666;p3"/>
            <p:cNvSpPr/>
            <p:nvPr/>
          </p:nvSpPr>
          <p:spPr>
            <a:xfrm>
              <a:off x="9551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7" name="Google Shape;667;p3"/>
            <p:cNvSpPr/>
            <p:nvPr/>
          </p:nvSpPr>
          <p:spPr>
            <a:xfrm>
              <a:off x="1184350" y="46188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8" name="Google Shape;668;p3"/>
            <p:cNvSpPr/>
            <p:nvPr/>
          </p:nvSpPr>
          <p:spPr>
            <a:xfrm>
              <a:off x="1412950" y="461885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48"/>
                    <a:pt x="1382" y="679"/>
                  </a:cubicBezTo>
                  <a:cubicBezTo>
                    <a:pt x="1382" y="310"/>
                    <a:pt x="1084" y="12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9" name="Google Shape;669;p3"/>
            <p:cNvSpPr/>
            <p:nvPr/>
          </p:nvSpPr>
          <p:spPr>
            <a:xfrm>
              <a:off x="1642450" y="46188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0" name="Google Shape;670;p3"/>
            <p:cNvSpPr/>
            <p:nvPr/>
          </p:nvSpPr>
          <p:spPr>
            <a:xfrm>
              <a:off x="18716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1" name="Google Shape;671;p3"/>
            <p:cNvSpPr/>
            <p:nvPr/>
          </p:nvSpPr>
          <p:spPr>
            <a:xfrm>
              <a:off x="21008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2" name="Google Shape;672;p3"/>
            <p:cNvSpPr/>
            <p:nvPr/>
          </p:nvSpPr>
          <p:spPr>
            <a:xfrm>
              <a:off x="23297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3" name="Google Shape;673;p3"/>
            <p:cNvSpPr/>
            <p:nvPr/>
          </p:nvSpPr>
          <p:spPr>
            <a:xfrm>
              <a:off x="25586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4" name="Google Shape;674;p3"/>
            <p:cNvSpPr/>
            <p:nvPr/>
          </p:nvSpPr>
          <p:spPr>
            <a:xfrm>
              <a:off x="2787825" y="46188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" name="Google Shape;675;p3"/>
            <p:cNvSpPr/>
            <p:nvPr/>
          </p:nvSpPr>
          <p:spPr>
            <a:xfrm>
              <a:off x="3015850" y="1097875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84" y="1370"/>
                    <a:pt x="1381" y="1049"/>
                    <a:pt x="1381" y="680"/>
                  </a:cubicBezTo>
                  <a:cubicBezTo>
                    <a:pt x="1381" y="310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" name="Google Shape;676;p3"/>
            <p:cNvSpPr/>
            <p:nvPr/>
          </p:nvSpPr>
          <p:spPr>
            <a:xfrm>
              <a:off x="3245325" y="109787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" name="Google Shape;677;p3"/>
            <p:cNvSpPr/>
            <p:nvPr/>
          </p:nvSpPr>
          <p:spPr>
            <a:xfrm>
              <a:off x="34745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" name="Google Shape;678;p3"/>
            <p:cNvSpPr/>
            <p:nvPr/>
          </p:nvSpPr>
          <p:spPr>
            <a:xfrm>
              <a:off x="37031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" name="Google Shape;679;p3"/>
            <p:cNvSpPr/>
            <p:nvPr/>
          </p:nvSpPr>
          <p:spPr>
            <a:xfrm>
              <a:off x="39323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" name="Google Shape;680;p3"/>
            <p:cNvSpPr/>
            <p:nvPr/>
          </p:nvSpPr>
          <p:spPr>
            <a:xfrm>
              <a:off x="41615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" name="Google Shape;681;p3"/>
            <p:cNvSpPr/>
            <p:nvPr/>
          </p:nvSpPr>
          <p:spPr>
            <a:xfrm>
              <a:off x="43904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" name="Google Shape;682;p3"/>
            <p:cNvSpPr/>
            <p:nvPr/>
          </p:nvSpPr>
          <p:spPr>
            <a:xfrm>
              <a:off x="46196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" name="Google Shape;683;p3"/>
            <p:cNvSpPr/>
            <p:nvPr/>
          </p:nvSpPr>
          <p:spPr>
            <a:xfrm>
              <a:off x="4848800" y="109787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" name="Google Shape;684;p3"/>
            <p:cNvSpPr/>
            <p:nvPr/>
          </p:nvSpPr>
          <p:spPr>
            <a:xfrm>
              <a:off x="5078000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" name="Google Shape;685;p3"/>
            <p:cNvSpPr/>
            <p:nvPr/>
          </p:nvSpPr>
          <p:spPr>
            <a:xfrm>
              <a:off x="5306900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" name="Google Shape;686;p3"/>
            <p:cNvSpPr/>
            <p:nvPr/>
          </p:nvSpPr>
          <p:spPr>
            <a:xfrm>
              <a:off x="301615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58"/>
                    <a:pt x="679" y="1358"/>
                  </a:cubicBezTo>
                  <a:cubicBezTo>
                    <a:pt x="1060" y="1358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" name="Google Shape;687;p3"/>
            <p:cNvSpPr/>
            <p:nvPr/>
          </p:nvSpPr>
          <p:spPr>
            <a:xfrm>
              <a:off x="3245025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58"/>
                    <a:pt x="692" y="1358"/>
                  </a:cubicBezTo>
                  <a:cubicBezTo>
                    <a:pt x="1073" y="1358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" name="Google Shape;688;p3"/>
            <p:cNvSpPr/>
            <p:nvPr/>
          </p:nvSpPr>
          <p:spPr>
            <a:xfrm>
              <a:off x="34745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58"/>
                    <a:pt x="679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" name="Google Shape;689;p3"/>
            <p:cNvSpPr/>
            <p:nvPr/>
          </p:nvSpPr>
          <p:spPr>
            <a:xfrm>
              <a:off x="3703725" y="1335700"/>
              <a:ext cx="33950" cy="33975"/>
            </a:xfrm>
            <a:custGeom>
              <a:avLst/>
              <a:gdLst/>
              <a:ahLst/>
              <a:cxnLst/>
              <a:rect l="l" t="t" r="r" b="b"/>
              <a:pathLst>
                <a:path w="1358" h="1359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58"/>
                    <a:pt x="679" y="1358"/>
                  </a:cubicBezTo>
                  <a:cubicBezTo>
                    <a:pt x="1060" y="1358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" name="Google Shape;690;p3"/>
            <p:cNvSpPr/>
            <p:nvPr/>
          </p:nvSpPr>
          <p:spPr>
            <a:xfrm>
              <a:off x="3932325" y="13357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" name="Google Shape;691;p3"/>
            <p:cNvSpPr/>
            <p:nvPr/>
          </p:nvSpPr>
          <p:spPr>
            <a:xfrm>
              <a:off x="41615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72" y="1358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" name="Google Shape;692;p3"/>
            <p:cNvSpPr/>
            <p:nvPr/>
          </p:nvSpPr>
          <p:spPr>
            <a:xfrm>
              <a:off x="43907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72" y="1358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" name="Google Shape;693;p3"/>
            <p:cNvSpPr/>
            <p:nvPr/>
          </p:nvSpPr>
          <p:spPr>
            <a:xfrm>
              <a:off x="4619900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72" y="1358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" name="Google Shape;694;p3"/>
            <p:cNvSpPr/>
            <p:nvPr/>
          </p:nvSpPr>
          <p:spPr>
            <a:xfrm>
              <a:off x="4848800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" name="Google Shape;695;p3"/>
            <p:cNvSpPr/>
            <p:nvPr/>
          </p:nvSpPr>
          <p:spPr>
            <a:xfrm>
              <a:off x="507800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" name="Google Shape;696;p3"/>
            <p:cNvSpPr/>
            <p:nvPr/>
          </p:nvSpPr>
          <p:spPr>
            <a:xfrm>
              <a:off x="530720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" name="Google Shape;697;p3"/>
            <p:cNvSpPr/>
            <p:nvPr/>
          </p:nvSpPr>
          <p:spPr>
            <a:xfrm>
              <a:off x="301615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" name="Google Shape;698;p3"/>
            <p:cNvSpPr/>
            <p:nvPr/>
          </p:nvSpPr>
          <p:spPr>
            <a:xfrm>
              <a:off x="3245025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" name="Google Shape;699;p3"/>
            <p:cNvSpPr/>
            <p:nvPr/>
          </p:nvSpPr>
          <p:spPr>
            <a:xfrm>
              <a:off x="34745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" name="Google Shape;700;p3"/>
            <p:cNvSpPr/>
            <p:nvPr/>
          </p:nvSpPr>
          <p:spPr>
            <a:xfrm>
              <a:off x="3703725" y="15729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" name="Google Shape;701;p3"/>
            <p:cNvSpPr/>
            <p:nvPr/>
          </p:nvSpPr>
          <p:spPr>
            <a:xfrm>
              <a:off x="39323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" name="Google Shape;702;p3"/>
            <p:cNvSpPr/>
            <p:nvPr/>
          </p:nvSpPr>
          <p:spPr>
            <a:xfrm>
              <a:off x="41615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" name="Google Shape;703;p3"/>
            <p:cNvSpPr/>
            <p:nvPr/>
          </p:nvSpPr>
          <p:spPr>
            <a:xfrm>
              <a:off x="43907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4" name="Google Shape;704;p3"/>
            <p:cNvSpPr/>
            <p:nvPr/>
          </p:nvSpPr>
          <p:spPr>
            <a:xfrm>
              <a:off x="4619900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5" name="Google Shape;705;p3"/>
            <p:cNvSpPr/>
            <p:nvPr/>
          </p:nvSpPr>
          <p:spPr>
            <a:xfrm>
              <a:off x="4848800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6" name="Google Shape;706;p3"/>
            <p:cNvSpPr/>
            <p:nvPr/>
          </p:nvSpPr>
          <p:spPr>
            <a:xfrm>
              <a:off x="507800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7" name="Google Shape;707;p3"/>
            <p:cNvSpPr/>
            <p:nvPr/>
          </p:nvSpPr>
          <p:spPr>
            <a:xfrm>
              <a:off x="530720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8" name="Google Shape;708;p3"/>
            <p:cNvSpPr/>
            <p:nvPr/>
          </p:nvSpPr>
          <p:spPr>
            <a:xfrm>
              <a:off x="301615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9" name="Google Shape;709;p3"/>
            <p:cNvSpPr/>
            <p:nvPr/>
          </p:nvSpPr>
          <p:spPr>
            <a:xfrm>
              <a:off x="3245025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0" name="Google Shape;710;p3"/>
            <p:cNvSpPr/>
            <p:nvPr/>
          </p:nvSpPr>
          <p:spPr>
            <a:xfrm>
              <a:off x="34745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1" name="Google Shape;711;p3"/>
            <p:cNvSpPr/>
            <p:nvPr/>
          </p:nvSpPr>
          <p:spPr>
            <a:xfrm>
              <a:off x="3703725" y="18107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2" name="Google Shape;712;p3"/>
            <p:cNvSpPr/>
            <p:nvPr/>
          </p:nvSpPr>
          <p:spPr>
            <a:xfrm>
              <a:off x="39323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3" name="Google Shape;713;p3"/>
            <p:cNvSpPr/>
            <p:nvPr/>
          </p:nvSpPr>
          <p:spPr>
            <a:xfrm>
              <a:off x="41615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4" name="Google Shape;714;p3"/>
            <p:cNvSpPr/>
            <p:nvPr/>
          </p:nvSpPr>
          <p:spPr>
            <a:xfrm>
              <a:off x="43907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5" name="Google Shape;715;p3"/>
            <p:cNvSpPr/>
            <p:nvPr/>
          </p:nvSpPr>
          <p:spPr>
            <a:xfrm>
              <a:off x="4619900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6" name="Google Shape;716;p3"/>
            <p:cNvSpPr/>
            <p:nvPr/>
          </p:nvSpPr>
          <p:spPr>
            <a:xfrm>
              <a:off x="4848800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7" name="Google Shape;717;p3"/>
            <p:cNvSpPr/>
            <p:nvPr/>
          </p:nvSpPr>
          <p:spPr>
            <a:xfrm>
              <a:off x="507800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8" name="Google Shape;718;p3"/>
            <p:cNvSpPr/>
            <p:nvPr/>
          </p:nvSpPr>
          <p:spPr>
            <a:xfrm>
              <a:off x="530720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9" name="Google Shape;719;p3"/>
            <p:cNvSpPr/>
            <p:nvPr/>
          </p:nvSpPr>
          <p:spPr>
            <a:xfrm>
              <a:off x="301615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0" name="Google Shape;720;p3"/>
            <p:cNvSpPr/>
            <p:nvPr/>
          </p:nvSpPr>
          <p:spPr>
            <a:xfrm>
              <a:off x="3245025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1" name="Google Shape;721;p3"/>
            <p:cNvSpPr/>
            <p:nvPr/>
          </p:nvSpPr>
          <p:spPr>
            <a:xfrm>
              <a:off x="34745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2" name="Google Shape;722;p3"/>
            <p:cNvSpPr/>
            <p:nvPr/>
          </p:nvSpPr>
          <p:spPr>
            <a:xfrm>
              <a:off x="3703725" y="20331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3" name="Google Shape;723;p3"/>
            <p:cNvSpPr/>
            <p:nvPr/>
          </p:nvSpPr>
          <p:spPr>
            <a:xfrm>
              <a:off x="39323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4" name="Google Shape;724;p3"/>
            <p:cNvSpPr/>
            <p:nvPr/>
          </p:nvSpPr>
          <p:spPr>
            <a:xfrm>
              <a:off x="41615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5" name="Google Shape;725;p3"/>
            <p:cNvSpPr/>
            <p:nvPr/>
          </p:nvSpPr>
          <p:spPr>
            <a:xfrm>
              <a:off x="43907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6" name="Google Shape;726;p3"/>
            <p:cNvSpPr/>
            <p:nvPr/>
          </p:nvSpPr>
          <p:spPr>
            <a:xfrm>
              <a:off x="4619900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7" name="Google Shape;727;p3"/>
            <p:cNvSpPr/>
            <p:nvPr/>
          </p:nvSpPr>
          <p:spPr>
            <a:xfrm>
              <a:off x="4848800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8" name="Google Shape;728;p3"/>
            <p:cNvSpPr/>
            <p:nvPr/>
          </p:nvSpPr>
          <p:spPr>
            <a:xfrm>
              <a:off x="507800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9" name="Google Shape;729;p3"/>
            <p:cNvSpPr/>
            <p:nvPr/>
          </p:nvSpPr>
          <p:spPr>
            <a:xfrm>
              <a:off x="530720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0" name="Google Shape;730;p3"/>
            <p:cNvSpPr/>
            <p:nvPr/>
          </p:nvSpPr>
          <p:spPr>
            <a:xfrm>
              <a:off x="3015850" y="2270950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84" y="1370"/>
                    <a:pt x="1381" y="1060"/>
                    <a:pt x="1381" y="691"/>
                  </a:cubicBezTo>
                  <a:cubicBezTo>
                    <a:pt x="1381" y="310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1" name="Google Shape;731;p3"/>
            <p:cNvSpPr/>
            <p:nvPr/>
          </p:nvSpPr>
          <p:spPr>
            <a:xfrm>
              <a:off x="3245325" y="2270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2" name="Google Shape;732;p3"/>
            <p:cNvSpPr/>
            <p:nvPr/>
          </p:nvSpPr>
          <p:spPr>
            <a:xfrm>
              <a:off x="34745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3" name="Google Shape;733;p3"/>
            <p:cNvSpPr/>
            <p:nvPr/>
          </p:nvSpPr>
          <p:spPr>
            <a:xfrm>
              <a:off x="37031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4" name="Google Shape;734;p3"/>
            <p:cNvSpPr/>
            <p:nvPr/>
          </p:nvSpPr>
          <p:spPr>
            <a:xfrm>
              <a:off x="39323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5" name="Google Shape;735;p3"/>
            <p:cNvSpPr/>
            <p:nvPr/>
          </p:nvSpPr>
          <p:spPr>
            <a:xfrm>
              <a:off x="41615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6" name="Google Shape;736;p3"/>
            <p:cNvSpPr/>
            <p:nvPr/>
          </p:nvSpPr>
          <p:spPr>
            <a:xfrm>
              <a:off x="43904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7" name="Google Shape;737;p3"/>
            <p:cNvSpPr/>
            <p:nvPr/>
          </p:nvSpPr>
          <p:spPr>
            <a:xfrm>
              <a:off x="46196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8" name="Google Shape;738;p3"/>
            <p:cNvSpPr/>
            <p:nvPr/>
          </p:nvSpPr>
          <p:spPr>
            <a:xfrm>
              <a:off x="4848800" y="2270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9" name="Google Shape;739;p3"/>
            <p:cNvSpPr/>
            <p:nvPr/>
          </p:nvSpPr>
          <p:spPr>
            <a:xfrm>
              <a:off x="5078000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0" name="Google Shape;740;p3"/>
            <p:cNvSpPr/>
            <p:nvPr/>
          </p:nvSpPr>
          <p:spPr>
            <a:xfrm>
              <a:off x="5306900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1" name="Google Shape;741;p3"/>
            <p:cNvSpPr/>
            <p:nvPr/>
          </p:nvSpPr>
          <p:spPr>
            <a:xfrm>
              <a:off x="301615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2" name="Google Shape;742;p3"/>
            <p:cNvSpPr/>
            <p:nvPr/>
          </p:nvSpPr>
          <p:spPr>
            <a:xfrm>
              <a:off x="3245025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3" name="Google Shape;743;p3"/>
            <p:cNvSpPr/>
            <p:nvPr/>
          </p:nvSpPr>
          <p:spPr>
            <a:xfrm>
              <a:off x="34745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4" name="Google Shape;744;p3"/>
            <p:cNvSpPr/>
            <p:nvPr/>
          </p:nvSpPr>
          <p:spPr>
            <a:xfrm>
              <a:off x="3703725" y="25084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5" name="Google Shape;745;p3"/>
            <p:cNvSpPr/>
            <p:nvPr/>
          </p:nvSpPr>
          <p:spPr>
            <a:xfrm>
              <a:off x="39323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6" name="Google Shape;746;p3"/>
            <p:cNvSpPr/>
            <p:nvPr/>
          </p:nvSpPr>
          <p:spPr>
            <a:xfrm>
              <a:off x="41615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7" name="Google Shape;747;p3"/>
            <p:cNvSpPr/>
            <p:nvPr/>
          </p:nvSpPr>
          <p:spPr>
            <a:xfrm>
              <a:off x="43907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8" name="Google Shape;748;p3"/>
            <p:cNvSpPr/>
            <p:nvPr/>
          </p:nvSpPr>
          <p:spPr>
            <a:xfrm>
              <a:off x="4619900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9" name="Google Shape;749;p3"/>
            <p:cNvSpPr/>
            <p:nvPr/>
          </p:nvSpPr>
          <p:spPr>
            <a:xfrm>
              <a:off x="4848800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0" name="Google Shape;750;p3"/>
            <p:cNvSpPr/>
            <p:nvPr/>
          </p:nvSpPr>
          <p:spPr>
            <a:xfrm>
              <a:off x="507800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1" name="Google Shape;751;p3"/>
            <p:cNvSpPr/>
            <p:nvPr/>
          </p:nvSpPr>
          <p:spPr>
            <a:xfrm>
              <a:off x="530720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2" name="Google Shape;752;p3"/>
            <p:cNvSpPr/>
            <p:nvPr/>
          </p:nvSpPr>
          <p:spPr>
            <a:xfrm>
              <a:off x="301615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3" name="Google Shape;753;p3"/>
            <p:cNvSpPr/>
            <p:nvPr/>
          </p:nvSpPr>
          <p:spPr>
            <a:xfrm>
              <a:off x="3245025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4" name="Google Shape;754;p3"/>
            <p:cNvSpPr/>
            <p:nvPr/>
          </p:nvSpPr>
          <p:spPr>
            <a:xfrm>
              <a:off x="34745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5" name="Google Shape;755;p3"/>
            <p:cNvSpPr/>
            <p:nvPr/>
          </p:nvSpPr>
          <p:spPr>
            <a:xfrm>
              <a:off x="3703725" y="27460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6" name="Google Shape;756;p3"/>
            <p:cNvSpPr/>
            <p:nvPr/>
          </p:nvSpPr>
          <p:spPr>
            <a:xfrm>
              <a:off x="39323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7" name="Google Shape;757;p3"/>
            <p:cNvSpPr/>
            <p:nvPr/>
          </p:nvSpPr>
          <p:spPr>
            <a:xfrm>
              <a:off x="41615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8" name="Google Shape;758;p3"/>
            <p:cNvSpPr/>
            <p:nvPr/>
          </p:nvSpPr>
          <p:spPr>
            <a:xfrm>
              <a:off x="43907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9" name="Google Shape;759;p3"/>
            <p:cNvSpPr/>
            <p:nvPr/>
          </p:nvSpPr>
          <p:spPr>
            <a:xfrm>
              <a:off x="4619900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0" name="Google Shape;760;p3"/>
            <p:cNvSpPr/>
            <p:nvPr/>
          </p:nvSpPr>
          <p:spPr>
            <a:xfrm>
              <a:off x="4848800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1" name="Google Shape;761;p3"/>
            <p:cNvSpPr/>
            <p:nvPr/>
          </p:nvSpPr>
          <p:spPr>
            <a:xfrm>
              <a:off x="507800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2" name="Google Shape;762;p3"/>
            <p:cNvSpPr/>
            <p:nvPr/>
          </p:nvSpPr>
          <p:spPr>
            <a:xfrm>
              <a:off x="530720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3" name="Google Shape;763;p3"/>
            <p:cNvSpPr/>
            <p:nvPr/>
          </p:nvSpPr>
          <p:spPr>
            <a:xfrm>
              <a:off x="301615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4" name="Google Shape;764;p3"/>
            <p:cNvSpPr/>
            <p:nvPr/>
          </p:nvSpPr>
          <p:spPr>
            <a:xfrm>
              <a:off x="3245025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5" name="Google Shape;765;p3"/>
            <p:cNvSpPr/>
            <p:nvPr/>
          </p:nvSpPr>
          <p:spPr>
            <a:xfrm>
              <a:off x="34745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6" name="Google Shape;766;p3"/>
            <p:cNvSpPr/>
            <p:nvPr/>
          </p:nvSpPr>
          <p:spPr>
            <a:xfrm>
              <a:off x="3703725" y="29689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7" name="Google Shape;767;p3"/>
            <p:cNvSpPr/>
            <p:nvPr/>
          </p:nvSpPr>
          <p:spPr>
            <a:xfrm>
              <a:off x="39323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8" name="Google Shape;768;p3"/>
            <p:cNvSpPr/>
            <p:nvPr/>
          </p:nvSpPr>
          <p:spPr>
            <a:xfrm>
              <a:off x="41615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9" name="Google Shape;769;p3"/>
            <p:cNvSpPr/>
            <p:nvPr/>
          </p:nvSpPr>
          <p:spPr>
            <a:xfrm>
              <a:off x="43907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0" name="Google Shape;770;p3"/>
            <p:cNvSpPr/>
            <p:nvPr/>
          </p:nvSpPr>
          <p:spPr>
            <a:xfrm>
              <a:off x="4619900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1" name="Google Shape;771;p3"/>
            <p:cNvSpPr/>
            <p:nvPr/>
          </p:nvSpPr>
          <p:spPr>
            <a:xfrm>
              <a:off x="4848800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2" name="Google Shape;772;p3"/>
            <p:cNvSpPr/>
            <p:nvPr/>
          </p:nvSpPr>
          <p:spPr>
            <a:xfrm>
              <a:off x="507800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3" name="Google Shape;773;p3"/>
            <p:cNvSpPr/>
            <p:nvPr/>
          </p:nvSpPr>
          <p:spPr>
            <a:xfrm>
              <a:off x="530720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4" name="Google Shape;774;p3"/>
            <p:cNvSpPr/>
            <p:nvPr/>
          </p:nvSpPr>
          <p:spPr>
            <a:xfrm>
              <a:off x="3015850" y="3206175"/>
              <a:ext cx="34550" cy="34550"/>
            </a:xfrm>
            <a:custGeom>
              <a:avLst/>
              <a:gdLst/>
              <a:ahLst/>
              <a:cxnLst/>
              <a:rect l="l" t="t" r="r" b="b"/>
              <a:pathLst>
                <a:path w="1382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298" y="1382"/>
                    <a:pt x="691" y="1382"/>
                  </a:cubicBezTo>
                  <a:cubicBezTo>
                    <a:pt x="1084" y="1382"/>
                    <a:pt x="1381" y="1060"/>
                    <a:pt x="1381" y="691"/>
                  </a:cubicBezTo>
                  <a:cubicBezTo>
                    <a:pt x="1381" y="322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5" name="Google Shape;775;p3"/>
            <p:cNvSpPr/>
            <p:nvPr/>
          </p:nvSpPr>
          <p:spPr>
            <a:xfrm>
              <a:off x="3245325" y="3206175"/>
              <a:ext cx="34275" cy="34550"/>
            </a:xfrm>
            <a:custGeom>
              <a:avLst/>
              <a:gdLst/>
              <a:ahLst/>
              <a:cxnLst/>
              <a:rect l="l" t="t" r="r" b="b"/>
              <a:pathLst>
                <a:path w="1371" h="1382" extrusionOk="0">
                  <a:moveTo>
                    <a:pt x="680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84"/>
                    <a:pt x="299" y="1382"/>
                    <a:pt x="680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6" name="Google Shape;776;p3"/>
            <p:cNvSpPr/>
            <p:nvPr/>
          </p:nvSpPr>
          <p:spPr>
            <a:xfrm>
              <a:off x="34745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298" y="1382"/>
                    <a:pt x="679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7" name="Google Shape;777;p3"/>
            <p:cNvSpPr/>
            <p:nvPr/>
          </p:nvSpPr>
          <p:spPr>
            <a:xfrm>
              <a:off x="37031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8" name="Google Shape;778;p3"/>
            <p:cNvSpPr/>
            <p:nvPr/>
          </p:nvSpPr>
          <p:spPr>
            <a:xfrm>
              <a:off x="39323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9" name="Google Shape;779;p3"/>
            <p:cNvSpPr/>
            <p:nvPr/>
          </p:nvSpPr>
          <p:spPr>
            <a:xfrm>
              <a:off x="41615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0" name="Google Shape;780;p3"/>
            <p:cNvSpPr/>
            <p:nvPr/>
          </p:nvSpPr>
          <p:spPr>
            <a:xfrm>
              <a:off x="43904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10" y="1382"/>
                    <a:pt x="691" y="1382"/>
                  </a:cubicBezTo>
                  <a:cubicBezTo>
                    <a:pt x="1072" y="1382"/>
                    <a:pt x="1369" y="1060"/>
                    <a:pt x="1369" y="691"/>
                  </a:cubicBezTo>
                  <a:cubicBezTo>
                    <a:pt x="1369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1" name="Google Shape;781;p3"/>
            <p:cNvSpPr/>
            <p:nvPr/>
          </p:nvSpPr>
          <p:spPr>
            <a:xfrm>
              <a:off x="46196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10" y="1382"/>
                    <a:pt x="691" y="1382"/>
                  </a:cubicBezTo>
                  <a:cubicBezTo>
                    <a:pt x="1072" y="1382"/>
                    <a:pt x="1369" y="1060"/>
                    <a:pt x="1369" y="691"/>
                  </a:cubicBezTo>
                  <a:cubicBezTo>
                    <a:pt x="1369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2" name="Google Shape;782;p3"/>
            <p:cNvSpPr/>
            <p:nvPr/>
          </p:nvSpPr>
          <p:spPr>
            <a:xfrm>
              <a:off x="4848800" y="3206175"/>
              <a:ext cx="34275" cy="34550"/>
            </a:xfrm>
            <a:custGeom>
              <a:avLst/>
              <a:gdLst/>
              <a:ahLst/>
              <a:cxnLst/>
              <a:rect l="l" t="t" r="r" b="b"/>
              <a:pathLst>
                <a:path w="1371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3" name="Google Shape;783;p3"/>
            <p:cNvSpPr/>
            <p:nvPr/>
          </p:nvSpPr>
          <p:spPr>
            <a:xfrm>
              <a:off x="5078000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4" name="Google Shape;784;p3"/>
            <p:cNvSpPr/>
            <p:nvPr/>
          </p:nvSpPr>
          <p:spPr>
            <a:xfrm>
              <a:off x="5306900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79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5" name="Google Shape;785;p3"/>
            <p:cNvSpPr/>
            <p:nvPr/>
          </p:nvSpPr>
          <p:spPr>
            <a:xfrm>
              <a:off x="301615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6" name="Google Shape;786;p3"/>
            <p:cNvSpPr/>
            <p:nvPr/>
          </p:nvSpPr>
          <p:spPr>
            <a:xfrm>
              <a:off x="3245025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7" name="Google Shape;787;p3"/>
            <p:cNvSpPr/>
            <p:nvPr/>
          </p:nvSpPr>
          <p:spPr>
            <a:xfrm>
              <a:off x="34745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8" name="Google Shape;788;p3"/>
            <p:cNvSpPr/>
            <p:nvPr/>
          </p:nvSpPr>
          <p:spPr>
            <a:xfrm>
              <a:off x="3703725" y="34440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9" name="Google Shape;789;p3"/>
            <p:cNvSpPr/>
            <p:nvPr/>
          </p:nvSpPr>
          <p:spPr>
            <a:xfrm>
              <a:off x="39323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0" name="Google Shape;790;p3"/>
            <p:cNvSpPr/>
            <p:nvPr/>
          </p:nvSpPr>
          <p:spPr>
            <a:xfrm>
              <a:off x="41615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1" name="Google Shape;791;p3"/>
            <p:cNvSpPr/>
            <p:nvPr/>
          </p:nvSpPr>
          <p:spPr>
            <a:xfrm>
              <a:off x="43907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2" name="Google Shape;792;p3"/>
            <p:cNvSpPr/>
            <p:nvPr/>
          </p:nvSpPr>
          <p:spPr>
            <a:xfrm>
              <a:off x="4619900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3" name="Google Shape;793;p3"/>
            <p:cNvSpPr/>
            <p:nvPr/>
          </p:nvSpPr>
          <p:spPr>
            <a:xfrm>
              <a:off x="4848800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4" name="Google Shape;794;p3"/>
            <p:cNvSpPr/>
            <p:nvPr/>
          </p:nvSpPr>
          <p:spPr>
            <a:xfrm>
              <a:off x="507800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5" name="Google Shape;795;p3"/>
            <p:cNvSpPr/>
            <p:nvPr/>
          </p:nvSpPr>
          <p:spPr>
            <a:xfrm>
              <a:off x="530720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6" name="Google Shape;796;p3"/>
            <p:cNvSpPr/>
            <p:nvPr/>
          </p:nvSpPr>
          <p:spPr>
            <a:xfrm>
              <a:off x="301615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7" name="Google Shape;797;p3"/>
            <p:cNvSpPr/>
            <p:nvPr/>
          </p:nvSpPr>
          <p:spPr>
            <a:xfrm>
              <a:off x="3245025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8" name="Google Shape;798;p3"/>
            <p:cNvSpPr/>
            <p:nvPr/>
          </p:nvSpPr>
          <p:spPr>
            <a:xfrm>
              <a:off x="34745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9" name="Google Shape;799;p3"/>
            <p:cNvSpPr/>
            <p:nvPr/>
          </p:nvSpPr>
          <p:spPr>
            <a:xfrm>
              <a:off x="3703725" y="368152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0" name="Google Shape;800;p3"/>
            <p:cNvSpPr/>
            <p:nvPr/>
          </p:nvSpPr>
          <p:spPr>
            <a:xfrm>
              <a:off x="39323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1" name="Google Shape;801;p3"/>
            <p:cNvSpPr/>
            <p:nvPr/>
          </p:nvSpPr>
          <p:spPr>
            <a:xfrm>
              <a:off x="41615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2" name="Google Shape;802;p3"/>
            <p:cNvSpPr/>
            <p:nvPr/>
          </p:nvSpPr>
          <p:spPr>
            <a:xfrm>
              <a:off x="43907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3" name="Google Shape;803;p3"/>
            <p:cNvSpPr/>
            <p:nvPr/>
          </p:nvSpPr>
          <p:spPr>
            <a:xfrm>
              <a:off x="4619900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4" name="Google Shape;804;p3"/>
            <p:cNvSpPr/>
            <p:nvPr/>
          </p:nvSpPr>
          <p:spPr>
            <a:xfrm>
              <a:off x="4848800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5" name="Google Shape;805;p3"/>
            <p:cNvSpPr/>
            <p:nvPr/>
          </p:nvSpPr>
          <p:spPr>
            <a:xfrm>
              <a:off x="507800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6" name="Google Shape;806;p3"/>
            <p:cNvSpPr/>
            <p:nvPr/>
          </p:nvSpPr>
          <p:spPr>
            <a:xfrm>
              <a:off x="530720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7" name="Google Shape;807;p3"/>
            <p:cNvSpPr/>
            <p:nvPr/>
          </p:nvSpPr>
          <p:spPr>
            <a:xfrm>
              <a:off x="301615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8" name="Google Shape;808;p3"/>
            <p:cNvSpPr/>
            <p:nvPr/>
          </p:nvSpPr>
          <p:spPr>
            <a:xfrm>
              <a:off x="3245025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9" name="Google Shape;809;p3"/>
            <p:cNvSpPr/>
            <p:nvPr/>
          </p:nvSpPr>
          <p:spPr>
            <a:xfrm>
              <a:off x="34745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0" name="Google Shape;810;p3"/>
            <p:cNvSpPr/>
            <p:nvPr/>
          </p:nvSpPr>
          <p:spPr>
            <a:xfrm>
              <a:off x="3703725" y="39044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1" name="Google Shape;811;p3"/>
            <p:cNvSpPr/>
            <p:nvPr/>
          </p:nvSpPr>
          <p:spPr>
            <a:xfrm>
              <a:off x="39323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2" name="Google Shape;812;p3"/>
            <p:cNvSpPr/>
            <p:nvPr/>
          </p:nvSpPr>
          <p:spPr>
            <a:xfrm>
              <a:off x="41615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3" name="Google Shape;813;p3"/>
            <p:cNvSpPr/>
            <p:nvPr/>
          </p:nvSpPr>
          <p:spPr>
            <a:xfrm>
              <a:off x="43907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3"/>
            <p:cNvSpPr/>
            <p:nvPr/>
          </p:nvSpPr>
          <p:spPr>
            <a:xfrm>
              <a:off x="4619900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3"/>
            <p:cNvSpPr/>
            <p:nvPr/>
          </p:nvSpPr>
          <p:spPr>
            <a:xfrm>
              <a:off x="4848800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3"/>
            <p:cNvSpPr/>
            <p:nvPr/>
          </p:nvSpPr>
          <p:spPr>
            <a:xfrm>
              <a:off x="507800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3"/>
            <p:cNvSpPr/>
            <p:nvPr/>
          </p:nvSpPr>
          <p:spPr>
            <a:xfrm>
              <a:off x="530720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8" name="Google Shape;818;p3"/>
            <p:cNvSpPr/>
            <p:nvPr/>
          </p:nvSpPr>
          <p:spPr>
            <a:xfrm>
              <a:off x="301615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9" name="Google Shape;819;p3"/>
            <p:cNvSpPr/>
            <p:nvPr/>
          </p:nvSpPr>
          <p:spPr>
            <a:xfrm>
              <a:off x="3245025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0" name="Google Shape;820;p3"/>
            <p:cNvSpPr/>
            <p:nvPr/>
          </p:nvSpPr>
          <p:spPr>
            <a:xfrm>
              <a:off x="34745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1" name="Google Shape;821;p3"/>
            <p:cNvSpPr/>
            <p:nvPr/>
          </p:nvSpPr>
          <p:spPr>
            <a:xfrm>
              <a:off x="3703725" y="414200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2" name="Google Shape;822;p3"/>
            <p:cNvSpPr/>
            <p:nvPr/>
          </p:nvSpPr>
          <p:spPr>
            <a:xfrm>
              <a:off x="39323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3" name="Google Shape;823;p3"/>
            <p:cNvSpPr/>
            <p:nvPr/>
          </p:nvSpPr>
          <p:spPr>
            <a:xfrm>
              <a:off x="41615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4" name="Google Shape;824;p3"/>
            <p:cNvSpPr/>
            <p:nvPr/>
          </p:nvSpPr>
          <p:spPr>
            <a:xfrm>
              <a:off x="43907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5" name="Google Shape;825;p3"/>
            <p:cNvSpPr/>
            <p:nvPr/>
          </p:nvSpPr>
          <p:spPr>
            <a:xfrm>
              <a:off x="4619900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6" name="Google Shape;826;p3"/>
            <p:cNvSpPr/>
            <p:nvPr/>
          </p:nvSpPr>
          <p:spPr>
            <a:xfrm>
              <a:off x="4848800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7" name="Google Shape;827;p3"/>
            <p:cNvSpPr/>
            <p:nvPr/>
          </p:nvSpPr>
          <p:spPr>
            <a:xfrm>
              <a:off x="507800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8" name="Google Shape;828;p3"/>
            <p:cNvSpPr/>
            <p:nvPr/>
          </p:nvSpPr>
          <p:spPr>
            <a:xfrm>
              <a:off x="530720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9" name="Google Shape;829;p3"/>
            <p:cNvSpPr/>
            <p:nvPr/>
          </p:nvSpPr>
          <p:spPr>
            <a:xfrm>
              <a:off x="3015850" y="4379525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298" y="1370"/>
                    <a:pt x="691" y="1370"/>
                  </a:cubicBezTo>
                  <a:cubicBezTo>
                    <a:pt x="1084" y="1370"/>
                    <a:pt x="1381" y="1061"/>
                    <a:pt x="1381" y="680"/>
                  </a:cubicBezTo>
                  <a:cubicBezTo>
                    <a:pt x="1381" y="311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0" name="Google Shape;830;p3"/>
            <p:cNvSpPr/>
            <p:nvPr/>
          </p:nvSpPr>
          <p:spPr>
            <a:xfrm>
              <a:off x="3245325" y="4379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299" y="1370"/>
                    <a:pt x="680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1" name="Google Shape;831;p3"/>
            <p:cNvSpPr/>
            <p:nvPr/>
          </p:nvSpPr>
          <p:spPr>
            <a:xfrm>
              <a:off x="34745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2" name="Google Shape;832;p3"/>
            <p:cNvSpPr/>
            <p:nvPr/>
          </p:nvSpPr>
          <p:spPr>
            <a:xfrm>
              <a:off x="37031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3" name="Google Shape;833;p3"/>
            <p:cNvSpPr/>
            <p:nvPr/>
          </p:nvSpPr>
          <p:spPr>
            <a:xfrm>
              <a:off x="39323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4" name="Google Shape;834;p3"/>
            <p:cNvSpPr/>
            <p:nvPr/>
          </p:nvSpPr>
          <p:spPr>
            <a:xfrm>
              <a:off x="41615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5" name="Google Shape;835;p3"/>
            <p:cNvSpPr/>
            <p:nvPr/>
          </p:nvSpPr>
          <p:spPr>
            <a:xfrm>
              <a:off x="43904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6" name="Google Shape;836;p3"/>
            <p:cNvSpPr/>
            <p:nvPr/>
          </p:nvSpPr>
          <p:spPr>
            <a:xfrm>
              <a:off x="46196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7" name="Google Shape;837;p3"/>
            <p:cNvSpPr/>
            <p:nvPr/>
          </p:nvSpPr>
          <p:spPr>
            <a:xfrm>
              <a:off x="4848800" y="4379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8" name="Google Shape;838;p3"/>
            <p:cNvSpPr/>
            <p:nvPr/>
          </p:nvSpPr>
          <p:spPr>
            <a:xfrm>
              <a:off x="5078000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9" name="Google Shape;839;p3"/>
            <p:cNvSpPr/>
            <p:nvPr/>
          </p:nvSpPr>
          <p:spPr>
            <a:xfrm>
              <a:off x="5306900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0" name="Google Shape;840;p3"/>
            <p:cNvSpPr/>
            <p:nvPr/>
          </p:nvSpPr>
          <p:spPr>
            <a:xfrm>
              <a:off x="301615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57"/>
                    <a:pt x="679" y="1357"/>
                  </a:cubicBezTo>
                  <a:cubicBezTo>
                    <a:pt x="1060" y="1357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1" name="Google Shape;841;p3"/>
            <p:cNvSpPr/>
            <p:nvPr/>
          </p:nvSpPr>
          <p:spPr>
            <a:xfrm>
              <a:off x="3245025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57"/>
                    <a:pt x="692" y="1357"/>
                  </a:cubicBezTo>
                  <a:cubicBezTo>
                    <a:pt x="1073" y="1357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2" name="Google Shape;842;p3"/>
            <p:cNvSpPr/>
            <p:nvPr/>
          </p:nvSpPr>
          <p:spPr>
            <a:xfrm>
              <a:off x="34745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57"/>
                    <a:pt x="679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3" name="Google Shape;843;p3"/>
            <p:cNvSpPr/>
            <p:nvPr/>
          </p:nvSpPr>
          <p:spPr>
            <a:xfrm>
              <a:off x="3703725" y="4617375"/>
              <a:ext cx="33950" cy="33950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57"/>
                    <a:pt x="679" y="1357"/>
                  </a:cubicBezTo>
                  <a:cubicBezTo>
                    <a:pt x="1060" y="1357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4" name="Google Shape;844;p3"/>
            <p:cNvSpPr/>
            <p:nvPr/>
          </p:nvSpPr>
          <p:spPr>
            <a:xfrm>
              <a:off x="3932325" y="46173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48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5" name="Google Shape;845;p3"/>
            <p:cNvSpPr/>
            <p:nvPr/>
          </p:nvSpPr>
          <p:spPr>
            <a:xfrm>
              <a:off x="41615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72" y="1357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6" name="Google Shape;846;p3"/>
            <p:cNvSpPr/>
            <p:nvPr/>
          </p:nvSpPr>
          <p:spPr>
            <a:xfrm>
              <a:off x="43907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72" y="1357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7" name="Google Shape;847;p3"/>
            <p:cNvSpPr/>
            <p:nvPr/>
          </p:nvSpPr>
          <p:spPr>
            <a:xfrm>
              <a:off x="4619900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72" y="1357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8" name="Google Shape;848;p3"/>
            <p:cNvSpPr/>
            <p:nvPr/>
          </p:nvSpPr>
          <p:spPr>
            <a:xfrm>
              <a:off x="4848800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9" name="Google Shape;849;p3"/>
            <p:cNvSpPr/>
            <p:nvPr/>
          </p:nvSpPr>
          <p:spPr>
            <a:xfrm>
              <a:off x="507800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0" name="Google Shape;850;p3"/>
            <p:cNvSpPr/>
            <p:nvPr/>
          </p:nvSpPr>
          <p:spPr>
            <a:xfrm>
              <a:off x="530720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1" name="Google Shape;851;p3"/>
            <p:cNvSpPr/>
            <p:nvPr/>
          </p:nvSpPr>
          <p:spPr>
            <a:xfrm>
              <a:off x="55137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2" name="Google Shape;852;p3"/>
            <p:cNvSpPr/>
            <p:nvPr/>
          </p:nvSpPr>
          <p:spPr>
            <a:xfrm>
              <a:off x="57429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69" y="1048"/>
                    <a:pt x="1369" y="679"/>
                  </a:cubicBezTo>
                  <a:cubicBezTo>
                    <a:pt x="1369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3" name="Google Shape;853;p3"/>
            <p:cNvSpPr/>
            <p:nvPr/>
          </p:nvSpPr>
          <p:spPr>
            <a:xfrm>
              <a:off x="59718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69" y="1048"/>
                    <a:pt x="1369" y="679"/>
                  </a:cubicBezTo>
                  <a:cubicBezTo>
                    <a:pt x="1369" y="310"/>
                    <a:pt x="1072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4" name="Google Shape;854;p3"/>
            <p:cNvSpPr/>
            <p:nvPr/>
          </p:nvSpPr>
          <p:spPr>
            <a:xfrm>
              <a:off x="6201050" y="10961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80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60"/>
                    <a:pt x="310" y="1358"/>
                    <a:pt x="680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5" name="Google Shape;855;p3"/>
            <p:cNvSpPr/>
            <p:nvPr/>
          </p:nvSpPr>
          <p:spPr>
            <a:xfrm>
              <a:off x="64302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10" y="1358"/>
                    <a:pt x="679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6" name="Google Shape;856;p3"/>
            <p:cNvSpPr/>
            <p:nvPr/>
          </p:nvSpPr>
          <p:spPr>
            <a:xfrm>
              <a:off x="66588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7" name="Google Shape;857;p3"/>
            <p:cNvSpPr/>
            <p:nvPr/>
          </p:nvSpPr>
          <p:spPr>
            <a:xfrm>
              <a:off x="68880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8" name="Google Shape;858;p3"/>
            <p:cNvSpPr/>
            <p:nvPr/>
          </p:nvSpPr>
          <p:spPr>
            <a:xfrm>
              <a:off x="71172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9" name="Google Shape;859;p3"/>
            <p:cNvSpPr/>
            <p:nvPr/>
          </p:nvSpPr>
          <p:spPr>
            <a:xfrm>
              <a:off x="55137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0" name="Google Shape;860;p3"/>
            <p:cNvSpPr/>
            <p:nvPr/>
          </p:nvSpPr>
          <p:spPr>
            <a:xfrm>
              <a:off x="57429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1" name="Google Shape;861;p3"/>
            <p:cNvSpPr/>
            <p:nvPr/>
          </p:nvSpPr>
          <p:spPr>
            <a:xfrm>
              <a:off x="59721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2" name="Google Shape;862;p3"/>
            <p:cNvSpPr/>
            <p:nvPr/>
          </p:nvSpPr>
          <p:spPr>
            <a:xfrm>
              <a:off x="62007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3" name="Google Shape;863;p3"/>
            <p:cNvSpPr/>
            <p:nvPr/>
          </p:nvSpPr>
          <p:spPr>
            <a:xfrm>
              <a:off x="64302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4" name="Google Shape;864;p3"/>
            <p:cNvSpPr/>
            <p:nvPr/>
          </p:nvSpPr>
          <p:spPr>
            <a:xfrm>
              <a:off x="66594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5" name="Google Shape;865;p3"/>
            <p:cNvSpPr/>
            <p:nvPr/>
          </p:nvSpPr>
          <p:spPr>
            <a:xfrm>
              <a:off x="6888650" y="13336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6" name="Google Shape;866;p3"/>
            <p:cNvSpPr/>
            <p:nvPr/>
          </p:nvSpPr>
          <p:spPr>
            <a:xfrm>
              <a:off x="71172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7" name="Google Shape;867;p3"/>
            <p:cNvSpPr/>
            <p:nvPr/>
          </p:nvSpPr>
          <p:spPr>
            <a:xfrm>
              <a:off x="55137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8" name="Google Shape;868;p3"/>
            <p:cNvSpPr/>
            <p:nvPr/>
          </p:nvSpPr>
          <p:spPr>
            <a:xfrm>
              <a:off x="57429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9" name="Google Shape;869;p3"/>
            <p:cNvSpPr/>
            <p:nvPr/>
          </p:nvSpPr>
          <p:spPr>
            <a:xfrm>
              <a:off x="59721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0" name="Google Shape;870;p3"/>
            <p:cNvSpPr/>
            <p:nvPr/>
          </p:nvSpPr>
          <p:spPr>
            <a:xfrm>
              <a:off x="62007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1" name="Google Shape;871;p3"/>
            <p:cNvSpPr/>
            <p:nvPr/>
          </p:nvSpPr>
          <p:spPr>
            <a:xfrm>
              <a:off x="64302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310"/>
                    <a:pt x="1048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2" name="Google Shape;872;p3"/>
            <p:cNvSpPr/>
            <p:nvPr/>
          </p:nvSpPr>
          <p:spPr>
            <a:xfrm>
              <a:off x="66594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3" name="Google Shape;873;p3"/>
            <p:cNvSpPr/>
            <p:nvPr/>
          </p:nvSpPr>
          <p:spPr>
            <a:xfrm>
              <a:off x="6888650" y="15711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4" name="Google Shape;874;p3"/>
            <p:cNvSpPr/>
            <p:nvPr/>
          </p:nvSpPr>
          <p:spPr>
            <a:xfrm>
              <a:off x="71172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5" name="Google Shape;875;p3"/>
            <p:cNvSpPr/>
            <p:nvPr/>
          </p:nvSpPr>
          <p:spPr>
            <a:xfrm>
              <a:off x="55137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6" name="Google Shape;876;p3"/>
            <p:cNvSpPr/>
            <p:nvPr/>
          </p:nvSpPr>
          <p:spPr>
            <a:xfrm>
              <a:off x="57429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7" name="Google Shape;877;p3"/>
            <p:cNvSpPr/>
            <p:nvPr/>
          </p:nvSpPr>
          <p:spPr>
            <a:xfrm>
              <a:off x="59721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8" name="Google Shape;878;p3"/>
            <p:cNvSpPr/>
            <p:nvPr/>
          </p:nvSpPr>
          <p:spPr>
            <a:xfrm>
              <a:off x="62007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9" name="Google Shape;879;p3"/>
            <p:cNvSpPr/>
            <p:nvPr/>
          </p:nvSpPr>
          <p:spPr>
            <a:xfrm>
              <a:off x="6430250" y="1808675"/>
              <a:ext cx="34250" cy="34575"/>
            </a:xfrm>
            <a:custGeom>
              <a:avLst/>
              <a:gdLst/>
              <a:ahLst/>
              <a:cxnLst/>
              <a:rect l="l" t="t" r="r" b="b"/>
              <a:pathLst>
                <a:path w="1370" h="1383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79" y="1382"/>
                  </a:cubicBezTo>
                  <a:cubicBezTo>
                    <a:pt x="1072" y="1382"/>
                    <a:pt x="1370" y="1061"/>
                    <a:pt x="1370" y="691"/>
                  </a:cubicBezTo>
                  <a:cubicBezTo>
                    <a:pt x="1370" y="322"/>
                    <a:pt x="1048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0" name="Google Shape;880;p3"/>
            <p:cNvSpPr/>
            <p:nvPr/>
          </p:nvSpPr>
          <p:spPr>
            <a:xfrm>
              <a:off x="6659450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1" name="Google Shape;881;p3"/>
            <p:cNvSpPr/>
            <p:nvPr/>
          </p:nvSpPr>
          <p:spPr>
            <a:xfrm>
              <a:off x="6888650" y="180897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2" name="Google Shape;882;p3"/>
            <p:cNvSpPr/>
            <p:nvPr/>
          </p:nvSpPr>
          <p:spPr>
            <a:xfrm>
              <a:off x="7117250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3" name="Google Shape;883;p3"/>
            <p:cNvSpPr/>
            <p:nvPr/>
          </p:nvSpPr>
          <p:spPr>
            <a:xfrm>
              <a:off x="55137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4" name="Google Shape;884;p3"/>
            <p:cNvSpPr/>
            <p:nvPr/>
          </p:nvSpPr>
          <p:spPr>
            <a:xfrm>
              <a:off x="57429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5" name="Google Shape;885;p3"/>
            <p:cNvSpPr/>
            <p:nvPr/>
          </p:nvSpPr>
          <p:spPr>
            <a:xfrm>
              <a:off x="59721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6" name="Google Shape;886;p3"/>
            <p:cNvSpPr/>
            <p:nvPr/>
          </p:nvSpPr>
          <p:spPr>
            <a:xfrm>
              <a:off x="62007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7" name="Google Shape;887;p3"/>
            <p:cNvSpPr/>
            <p:nvPr/>
          </p:nvSpPr>
          <p:spPr>
            <a:xfrm>
              <a:off x="64302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8" name="Google Shape;888;p3"/>
            <p:cNvSpPr/>
            <p:nvPr/>
          </p:nvSpPr>
          <p:spPr>
            <a:xfrm>
              <a:off x="66594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9" name="Google Shape;889;p3"/>
            <p:cNvSpPr/>
            <p:nvPr/>
          </p:nvSpPr>
          <p:spPr>
            <a:xfrm>
              <a:off x="6888650" y="20316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0" name="Google Shape;890;p3"/>
            <p:cNvSpPr/>
            <p:nvPr/>
          </p:nvSpPr>
          <p:spPr>
            <a:xfrm>
              <a:off x="71172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1" name="Google Shape;891;p3"/>
            <p:cNvSpPr/>
            <p:nvPr/>
          </p:nvSpPr>
          <p:spPr>
            <a:xfrm>
              <a:off x="55137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2" name="Google Shape;892;p3"/>
            <p:cNvSpPr/>
            <p:nvPr/>
          </p:nvSpPr>
          <p:spPr>
            <a:xfrm>
              <a:off x="57429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3" name="Google Shape;893;p3"/>
            <p:cNvSpPr/>
            <p:nvPr/>
          </p:nvSpPr>
          <p:spPr>
            <a:xfrm>
              <a:off x="59718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4" name="Google Shape;894;p3"/>
            <p:cNvSpPr/>
            <p:nvPr/>
          </p:nvSpPr>
          <p:spPr>
            <a:xfrm>
              <a:off x="6201050" y="22691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310" y="1370"/>
                    <a:pt x="680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5" name="Google Shape;895;p3"/>
            <p:cNvSpPr/>
            <p:nvPr/>
          </p:nvSpPr>
          <p:spPr>
            <a:xfrm>
              <a:off x="64302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6" name="Google Shape;896;p3"/>
            <p:cNvSpPr/>
            <p:nvPr/>
          </p:nvSpPr>
          <p:spPr>
            <a:xfrm>
              <a:off x="66588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7" name="Google Shape;897;p3"/>
            <p:cNvSpPr/>
            <p:nvPr/>
          </p:nvSpPr>
          <p:spPr>
            <a:xfrm>
              <a:off x="68880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8" name="Google Shape;898;p3"/>
            <p:cNvSpPr/>
            <p:nvPr/>
          </p:nvSpPr>
          <p:spPr>
            <a:xfrm>
              <a:off x="71172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9" name="Google Shape;899;p3"/>
            <p:cNvSpPr/>
            <p:nvPr/>
          </p:nvSpPr>
          <p:spPr>
            <a:xfrm>
              <a:off x="55137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0" name="Google Shape;900;p3"/>
            <p:cNvSpPr/>
            <p:nvPr/>
          </p:nvSpPr>
          <p:spPr>
            <a:xfrm>
              <a:off x="57429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1" name="Google Shape;901;p3"/>
            <p:cNvSpPr/>
            <p:nvPr/>
          </p:nvSpPr>
          <p:spPr>
            <a:xfrm>
              <a:off x="59721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2" name="Google Shape;902;p3"/>
            <p:cNvSpPr/>
            <p:nvPr/>
          </p:nvSpPr>
          <p:spPr>
            <a:xfrm>
              <a:off x="62007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3" name="Google Shape;903;p3"/>
            <p:cNvSpPr/>
            <p:nvPr/>
          </p:nvSpPr>
          <p:spPr>
            <a:xfrm>
              <a:off x="6430250" y="2506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299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4" name="Google Shape;904;p3"/>
            <p:cNvSpPr/>
            <p:nvPr/>
          </p:nvSpPr>
          <p:spPr>
            <a:xfrm>
              <a:off x="6659450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5" name="Google Shape;905;p3"/>
            <p:cNvSpPr/>
            <p:nvPr/>
          </p:nvSpPr>
          <p:spPr>
            <a:xfrm>
              <a:off x="6888650" y="25067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6" name="Google Shape;906;p3"/>
            <p:cNvSpPr/>
            <p:nvPr/>
          </p:nvSpPr>
          <p:spPr>
            <a:xfrm>
              <a:off x="7117250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7" name="Google Shape;907;p3"/>
            <p:cNvSpPr/>
            <p:nvPr/>
          </p:nvSpPr>
          <p:spPr>
            <a:xfrm>
              <a:off x="55137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8" name="Google Shape;908;p3"/>
            <p:cNvSpPr/>
            <p:nvPr/>
          </p:nvSpPr>
          <p:spPr>
            <a:xfrm>
              <a:off x="57429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9" name="Google Shape;909;p3"/>
            <p:cNvSpPr/>
            <p:nvPr/>
          </p:nvSpPr>
          <p:spPr>
            <a:xfrm>
              <a:off x="59721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0" name="Google Shape;910;p3"/>
            <p:cNvSpPr/>
            <p:nvPr/>
          </p:nvSpPr>
          <p:spPr>
            <a:xfrm>
              <a:off x="62007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1" name="Google Shape;911;p3"/>
            <p:cNvSpPr/>
            <p:nvPr/>
          </p:nvSpPr>
          <p:spPr>
            <a:xfrm>
              <a:off x="64302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2" name="Google Shape;912;p3"/>
            <p:cNvSpPr/>
            <p:nvPr/>
          </p:nvSpPr>
          <p:spPr>
            <a:xfrm>
              <a:off x="66594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3" name="Google Shape;913;p3"/>
            <p:cNvSpPr/>
            <p:nvPr/>
          </p:nvSpPr>
          <p:spPr>
            <a:xfrm>
              <a:off x="6888650" y="2744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4" name="Google Shape;914;p3"/>
            <p:cNvSpPr/>
            <p:nvPr/>
          </p:nvSpPr>
          <p:spPr>
            <a:xfrm>
              <a:off x="71172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5" name="Google Shape;915;p3"/>
            <p:cNvSpPr/>
            <p:nvPr/>
          </p:nvSpPr>
          <p:spPr>
            <a:xfrm>
              <a:off x="55137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6" name="Google Shape;916;p3"/>
            <p:cNvSpPr/>
            <p:nvPr/>
          </p:nvSpPr>
          <p:spPr>
            <a:xfrm>
              <a:off x="57429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7" name="Google Shape;917;p3"/>
            <p:cNvSpPr/>
            <p:nvPr/>
          </p:nvSpPr>
          <p:spPr>
            <a:xfrm>
              <a:off x="59721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8" name="Google Shape;918;p3"/>
            <p:cNvSpPr/>
            <p:nvPr/>
          </p:nvSpPr>
          <p:spPr>
            <a:xfrm>
              <a:off x="62007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9" name="Google Shape;919;p3"/>
            <p:cNvSpPr/>
            <p:nvPr/>
          </p:nvSpPr>
          <p:spPr>
            <a:xfrm>
              <a:off x="64302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0" name="Google Shape;920;p3"/>
            <p:cNvSpPr/>
            <p:nvPr/>
          </p:nvSpPr>
          <p:spPr>
            <a:xfrm>
              <a:off x="66594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1" name="Google Shape;921;p3"/>
            <p:cNvSpPr/>
            <p:nvPr/>
          </p:nvSpPr>
          <p:spPr>
            <a:xfrm>
              <a:off x="6888650" y="29671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2" name="Google Shape;922;p3"/>
            <p:cNvSpPr/>
            <p:nvPr/>
          </p:nvSpPr>
          <p:spPr>
            <a:xfrm>
              <a:off x="71172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3" name="Google Shape;923;p3"/>
            <p:cNvSpPr/>
            <p:nvPr/>
          </p:nvSpPr>
          <p:spPr>
            <a:xfrm>
              <a:off x="55137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4" name="Google Shape;924;p3"/>
            <p:cNvSpPr/>
            <p:nvPr/>
          </p:nvSpPr>
          <p:spPr>
            <a:xfrm>
              <a:off x="57429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5" name="Google Shape;925;p3"/>
            <p:cNvSpPr/>
            <p:nvPr/>
          </p:nvSpPr>
          <p:spPr>
            <a:xfrm>
              <a:off x="59718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72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6" name="Google Shape;926;p3"/>
            <p:cNvSpPr/>
            <p:nvPr/>
          </p:nvSpPr>
          <p:spPr>
            <a:xfrm>
              <a:off x="6201050" y="32044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310" y="1369"/>
                    <a:pt x="680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7" name="Google Shape;927;p3"/>
            <p:cNvSpPr/>
            <p:nvPr/>
          </p:nvSpPr>
          <p:spPr>
            <a:xfrm>
              <a:off x="64302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8" name="Google Shape;928;p3"/>
            <p:cNvSpPr/>
            <p:nvPr/>
          </p:nvSpPr>
          <p:spPr>
            <a:xfrm>
              <a:off x="66588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9" name="Google Shape;929;p3"/>
            <p:cNvSpPr/>
            <p:nvPr/>
          </p:nvSpPr>
          <p:spPr>
            <a:xfrm>
              <a:off x="68880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0" name="Google Shape;930;p3"/>
            <p:cNvSpPr/>
            <p:nvPr/>
          </p:nvSpPr>
          <p:spPr>
            <a:xfrm>
              <a:off x="71172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60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1" name="Google Shape;931;p3"/>
            <p:cNvSpPr/>
            <p:nvPr/>
          </p:nvSpPr>
          <p:spPr>
            <a:xfrm>
              <a:off x="55137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2" name="Google Shape;932;p3"/>
            <p:cNvSpPr/>
            <p:nvPr/>
          </p:nvSpPr>
          <p:spPr>
            <a:xfrm>
              <a:off x="57429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3" name="Google Shape;933;p3"/>
            <p:cNvSpPr/>
            <p:nvPr/>
          </p:nvSpPr>
          <p:spPr>
            <a:xfrm>
              <a:off x="59721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4" name="Google Shape;934;p3"/>
            <p:cNvSpPr/>
            <p:nvPr/>
          </p:nvSpPr>
          <p:spPr>
            <a:xfrm>
              <a:off x="62007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5" name="Google Shape;935;p3"/>
            <p:cNvSpPr/>
            <p:nvPr/>
          </p:nvSpPr>
          <p:spPr>
            <a:xfrm>
              <a:off x="64302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6" name="Google Shape;936;p3"/>
            <p:cNvSpPr/>
            <p:nvPr/>
          </p:nvSpPr>
          <p:spPr>
            <a:xfrm>
              <a:off x="66594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7" name="Google Shape;937;p3"/>
            <p:cNvSpPr/>
            <p:nvPr/>
          </p:nvSpPr>
          <p:spPr>
            <a:xfrm>
              <a:off x="6888650" y="3442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8" name="Google Shape;938;p3"/>
            <p:cNvSpPr/>
            <p:nvPr/>
          </p:nvSpPr>
          <p:spPr>
            <a:xfrm>
              <a:off x="71172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9" name="Google Shape;939;p3"/>
            <p:cNvSpPr/>
            <p:nvPr/>
          </p:nvSpPr>
          <p:spPr>
            <a:xfrm>
              <a:off x="55137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0" name="Google Shape;940;p3"/>
            <p:cNvSpPr/>
            <p:nvPr/>
          </p:nvSpPr>
          <p:spPr>
            <a:xfrm>
              <a:off x="57429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1" name="Google Shape;941;p3"/>
            <p:cNvSpPr/>
            <p:nvPr/>
          </p:nvSpPr>
          <p:spPr>
            <a:xfrm>
              <a:off x="59721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2" name="Google Shape;942;p3"/>
            <p:cNvSpPr/>
            <p:nvPr/>
          </p:nvSpPr>
          <p:spPr>
            <a:xfrm>
              <a:off x="62007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3" name="Google Shape;943;p3"/>
            <p:cNvSpPr/>
            <p:nvPr/>
          </p:nvSpPr>
          <p:spPr>
            <a:xfrm>
              <a:off x="64302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4" name="Google Shape;944;p3"/>
            <p:cNvSpPr/>
            <p:nvPr/>
          </p:nvSpPr>
          <p:spPr>
            <a:xfrm>
              <a:off x="66594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5" name="Google Shape;945;p3"/>
            <p:cNvSpPr/>
            <p:nvPr/>
          </p:nvSpPr>
          <p:spPr>
            <a:xfrm>
              <a:off x="6888650" y="36800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6" name="Google Shape;946;p3"/>
            <p:cNvSpPr/>
            <p:nvPr/>
          </p:nvSpPr>
          <p:spPr>
            <a:xfrm>
              <a:off x="71172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7" name="Google Shape;947;p3"/>
            <p:cNvSpPr/>
            <p:nvPr/>
          </p:nvSpPr>
          <p:spPr>
            <a:xfrm>
              <a:off x="55137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8" name="Google Shape;948;p3"/>
            <p:cNvSpPr/>
            <p:nvPr/>
          </p:nvSpPr>
          <p:spPr>
            <a:xfrm>
              <a:off x="57429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9" name="Google Shape;949;p3"/>
            <p:cNvSpPr/>
            <p:nvPr/>
          </p:nvSpPr>
          <p:spPr>
            <a:xfrm>
              <a:off x="59721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0" name="Google Shape;950;p3"/>
            <p:cNvSpPr/>
            <p:nvPr/>
          </p:nvSpPr>
          <p:spPr>
            <a:xfrm>
              <a:off x="62007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1" name="Google Shape;951;p3"/>
            <p:cNvSpPr/>
            <p:nvPr/>
          </p:nvSpPr>
          <p:spPr>
            <a:xfrm>
              <a:off x="64302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48" y="24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2" name="Google Shape;952;p3"/>
            <p:cNvSpPr/>
            <p:nvPr/>
          </p:nvSpPr>
          <p:spPr>
            <a:xfrm>
              <a:off x="66594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3" name="Google Shape;953;p3"/>
            <p:cNvSpPr/>
            <p:nvPr/>
          </p:nvSpPr>
          <p:spPr>
            <a:xfrm>
              <a:off x="6888650" y="39024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4" name="Google Shape;954;p3"/>
            <p:cNvSpPr/>
            <p:nvPr/>
          </p:nvSpPr>
          <p:spPr>
            <a:xfrm>
              <a:off x="71172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5" name="Google Shape;955;p3"/>
            <p:cNvSpPr/>
            <p:nvPr/>
          </p:nvSpPr>
          <p:spPr>
            <a:xfrm>
              <a:off x="55137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6" name="Google Shape;956;p3"/>
            <p:cNvSpPr/>
            <p:nvPr/>
          </p:nvSpPr>
          <p:spPr>
            <a:xfrm>
              <a:off x="57429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7" name="Google Shape;957;p3"/>
            <p:cNvSpPr/>
            <p:nvPr/>
          </p:nvSpPr>
          <p:spPr>
            <a:xfrm>
              <a:off x="59721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8" name="Google Shape;958;p3"/>
            <p:cNvSpPr/>
            <p:nvPr/>
          </p:nvSpPr>
          <p:spPr>
            <a:xfrm>
              <a:off x="62007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9" name="Google Shape;959;p3"/>
            <p:cNvSpPr/>
            <p:nvPr/>
          </p:nvSpPr>
          <p:spPr>
            <a:xfrm>
              <a:off x="64302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0" name="Google Shape;960;p3"/>
            <p:cNvSpPr/>
            <p:nvPr/>
          </p:nvSpPr>
          <p:spPr>
            <a:xfrm>
              <a:off x="66594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1" name="Google Shape;961;p3"/>
            <p:cNvSpPr/>
            <p:nvPr/>
          </p:nvSpPr>
          <p:spPr>
            <a:xfrm>
              <a:off x="6888650" y="4140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2" name="Google Shape;962;p3"/>
            <p:cNvSpPr/>
            <p:nvPr/>
          </p:nvSpPr>
          <p:spPr>
            <a:xfrm>
              <a:off x="71172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3" name="Google Shape;963;p3"/>
            <p:cNvSpPr/>
            <p:nvPr/>
          </p:nvSpPr>
          <p:spPr>
            <a:xfrm>
              <a:off x="55137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4" name="Google Shape;964;p3"/>
            <p:cNvSpPr/>
            <p:nvPr/>
          </p:nvSpPr>
          <p:spPr>
            <a:xfrm>
              <a:off x="57429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48"/>
                    <a:pt x="1369" y="679"/>
                  </a:cubicBezTo>
                  <a:cubicBezTo>
                    <a:pt x="1369" y="310"/>
                    <a:pt x="1060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5" name="Google Shape;965;p3"/>
            <p:cNvSpPr/>
            <p:nvPr/>
          </p:nvSpPr>
          <p:spPr>
            <a:xfrm>
              <a:off x="59718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48"/>
                    <a:pt x="1369" y="679"/>
                  </a:cubicBezTo>
                  <a:cubicBezTo>
                    <a:pt x="1369" y="310"/>
                    <a:pt x="1072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6" name="Google Shape;966;p3"/>
            <p:cNvSpPr/>
            <p:nvPr/>
          </p:nvSpPr>
          <p:spPr>
            <a:xfrm>
              <a:off x="6201050" y="43777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79"/>
                  </a:cubicBezTo>
                  <a:cubicBezTo>
                    <a:pt x="1" y="1072"/>
                    <a:pt x="310" y="1370"/>
                    <a:pt x="680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7" name="Google Shape;967;p3"/>
            <p:cNvSpPr/>
            <p:nvPr/>
          </p:nvSpPr>
          <p:spPr>
            <a:xfrm>
              <a:off x="64302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48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8" name="Google Shape;968;p3"/>
            <p:cNvSpPr/>
            <p:nvPr/>
          </p:nvSpPr>
          <p:spPr>
            <a:xfrm>
              <a:off x="66588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9" name="Google Shape;969;p3"/>
            <p:cNvSpPr/>
            <p:nvPr/>
          </p:nvSpPr>
          <p:spPr>
            <a:xfrm>
              <a:off x="68880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0" name="Google Shape;970;p3"/>
            <p:cNvSpPr/>
            <p:nvPr/>
          </p:nvSpPr>
          <p:spPr>
            <a:xfrm>
              <a:off x="71172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1" name="Google Shape;971;p3"/>
            <p:cNvSpPr/>
            <p:nvPr/>
          </p:nvSpPr>
          <p:spPr>
            <a:xfrm>
              <a:off x="55137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2" name="Google Shape;972;p3"/>
            <p:cNvSpPr/>
            <p:nvPr/>
          </p:nvSpPr>
          <p:spPr>
            <a:xfrm>
              <a:off x="57429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3" name="Google Shape;973;p3"/>
            <p:cNvSpPr/>
            <p:nvPr/>
          </p:nvSpPr>
          <p:spPr>
            <a:xfrm>
              <a:off x="59721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4" name="Google Shape;974;p3"/>
            <p:cNvSpPr/>
            <p:nvPr/>
          </p:nvSpPr>
          <p:spPr>
            <a:xfrm>
              <a:off x="62007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5" name="Google Shape;975;p3"/>
            <p:cNvSpPr/>
            <p:nvPr/>
          </p:nvSpPr>
          <p:spPr>
            <a:xfrm>
              <a:off x="64302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6" name="Google Shape;976;p3"/>
            <p:cNvSpPr/>
            <p:nvPr/>
          </p:nvSpPr>
          <p:spPr>
            <a:xfrm>
              <a:off x="66594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7" name="Google Shape;977;p3"/>
            <p:cNvSpPr/>
            <p:nvPr/>
          </p:nvSpPr>
          <p:spPr>
            <a:xfrm>
              <a:off x="6888650" y="46152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8" name="Google Shape;978;p3"/>
            <p:cNvSpPr/>
            <p:nvPr/>
          </p:nvSpPr>
          <p:spPr>
            <a:xfrm>
              <a:off x="71172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79" name="Google Shape;979;p3"/>
          <p:cNvSpPr txBox="1">
            <a:spLocks noGrp="1"/>
          </p:cNvSpPr>
          <p:nvPr>
            <p:ph type="title"/>
          </p:nvPr>
        </p:nvSpPr>
        <p:spPr>
          <a:xfrm>
            <a:off x="2732400" y="2934767"/>
            <a:ext cx="6727200" cy="1269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6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980" name="Google Shape;980;p3"/>
          <p:cNvSpPr txBox="1">
            <a:spLocks noGrp="1"/>
          </p:cNvSpPr>
          <p:nvPr>
            <p:ph type="subTitle" idx="1"/>
          </p:nvPr>
        </p:nvSpPr>
        <p:spPr>
          <a:xfrm>
            <a:off x="3973000" y="4347433"/>
            <a:ext cx="4246000" cy="918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133">
                <a:latin typeface="Nunito Medium"/>
                <a:ea typeface="Nunito Medium"/>
                <a:cs typeface="Nunito Medium"/>
                <a:sym typeface="Nunito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1" name="Google Shape;981;p3"/>
          <p:cNvSpPr txBox="1">
            <a:spLocks noGrp="1"/>
          </p:cNvSpPr>
          <p:nvPr>
            <p:ph type="title" idx="2" hasCustomPrompt="1"/>
          </p:nvPr>
        </p:nvSpPr>
        <p:spPr>
          <a:xfrm>
            <a:off x="4369200" y="1592133"/>
            <a:ext cx="3453600" cy="13540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900"/>
              <a:buNone/>
              <a:defRPr sz="10133"/>
            </a:lvl1pPr>
            <a:lvl2pPr lvl="1" rtl="0">
              <a:spcBef>
                <a:spcPts val="0"/>
              </a:spcBef>
              <a:spcAft>
                <a:spcPts val="0"/>
              </a:spcAft>
              <a:buSzPts val="8900"/>
              <a:buNone/>
              <a:defRPr sz="11866"/>
            </a:lvl2pPr>
            <a:lvl3pPr lvl="2" rtl="0">
              <a:spcBef>
                <a:spcPts val="0"/>
              </a:spcBef>
              <a:spcAft>
                <a:spcPts val="0"/>
              </a:spcAft>
              <a:buSzPts val="8900"/>
              <a:buNone/>
              <a:defRPr sz="11866"/>
            </a:lvl3pPr>
            <a:lvl4pPr lvl="3" rtl="0">
              <a:spcBef>
                <a:spcPts val="0"/>
              </a:spcBef>
              <a:spcAft>
                <a:spcPts val="0"/>
              </a:spcAft>
              <a:buSzPts val="8900"/>
              <a:buNone/>
              <a:defRPr sz="11866"/>
            </a:lvl4pPr>
            <a:lvl5pPr lvl="4" rtl="0">
              <a:spcBef>
                <a:spcPts val="0"/>
              </a:spcBef>
              <a:spcAft>
                <a:spcPts val="0"/>
              </a:spcAft>
              <a:buSzPts val="8900"/>
              <a:buNone/>
              <a:defRPr sz="11866"/>
            </a:lvl5pPr>
            <a:lvl6pPr lvl="5" rtl="0">
              <a:spcBef>
                <a:spcPts val="0"/>
              </a:spcBef>
              <a:spcAft>
                <a:spcPts val="0"/>
              </a:spcAft>
              <a:buSzPts val="8900"/>
              <a:buNone/>
              <a:defRPr sz="11866"/>
            </a:lvl6pPr>
            <a:lvl7pPr lvl="6" rtl="0">
              <a:spcBef>
                <a:spcPts val="0"/>
              </a:spcBef>
              <a:spcAft>
                <a:spcPts val="0"/>
              </a:spcAft>
              <a:buSzPts val="8900"/>
              <a:buNone/>
              <a:defRPr sz="11866"/>
            </a:lvl7pPr>
            <a:lvl8pPr lvl="7" rtl="0">
              <a:spcBef>
                <a:spcPts val="0"/>
              </a:spcBef>
              <a:spcAft>
                <a:spcPts val="0"/>
              </a:spcAft>
              <a:buSzPts val="8900"/>
              <a:buNone/>
              <a:defRPr sz="11866"/>
            </a:lvl8pPr>
            <a:lvl9pPr lvl="8" rtl="0">
              <a:spcBef>
                <a:spcPts val="0"/>
              </a:spcBef>
              <a:spcAft>
                <a:spcPts val="0"/>
              </a:spcAft>
              <a:buSzPts val="8900"/>
              <a:buNone/>
              <a:defRPr sz="11866"/>
            </a:lvl9pPr>
          </a:lstStyle>
          <a:p>
            <a:r>
              <a:t>xx%</a:t>
            </a:r>
          </a:p>
        </p:txBody>
      </p:sp>
      <p:sp>
        <p:nvSpPr>
          <p:cNvPr id="982" name="Google Shape;982;p3"/>
          <p:cNvSpPr/>
          <p:nvPr/>
        </p:nvSpPr>
        <p:spPr>
          <a:xfrm rot="3661536">
            <a:off x="485425" y="-529638"/>
            <a:ext cx="1831459" cy="1603823"/>
          </a:xfrm>
          <a:custGeom>
            <a:avLst/>
            <a:gdLst/>
            <a:ahLst/>
            <a:cxnLst/>
            <a:rect l="l" t="t" r="r" b="b"/>
            <a:pathLst>
              <a:path w="26486" h="23194" extrusionOk="0">
                <a:moveTo>
                  <a:pt x="18245" y="1"/>
                </a:moveTo>
                <a:cubicBezTo>
                  <a:pt x="17901" y="1"/>
                  <a:pt x="17551" y="104"/>
                  <a:pt x="17232" y="316"/>
                </a:cubicBezTo>
                <a:cubicBezTo>
                  <a:pt x="16802" y="603"/>
                  <a:pt x="16500" y="1010"/>
                  <a:pt x="16221" y="1436"/>
                </a:cubicBezTo>
                <a:cubicBezTo>
                  <a:pt x="16038" y="1716"/>
                  <a:pt x="15859" y="1997"/>
                  <a:pt x="15671" y="2289"/>
                </a:cubicBezTo>
                <a:cubicBezTo>
                  <a:pt x="15385" y="2029"/>
                  <a:pt x="15091" y="1875"/>
                  <a:pt x="14760" y="1875"/>
                </a:cubicBezTo>
                <a:cubicBezTo>
                  <a:pt x="14642" y="1875"/>
                  <a:pt x="14520" y="1894"/>
                  <a:pt x="14392" y="1935"/>
                </a:cubicBezTo>
                <a:cubicBezTo>
                  <a:pt x="13909" y="2088"/>
                  <a:pt x="13704" y="2518"/>
                  <a:pt x="13413" y="2947"/>
                </a:cubicBezTo>
                <a:cubicBezTo>
                  <a:pt x="13386" y="2802"/>
                  <a:pt x="13369" y="2723"/>
                  <a:pt x="13356" y="2646"/>
                </a:cubicBezTo>
                <a:cubicBezTo>
                  <a:pt x="13195" y="1600"/>
                  <a:pt x="12425" y="929"/>
                  <a:pt x="11385" y="929"/>
                </a:cubicBezTo>
                <a:cubicBezTo>
                  <a:pt x="11351" y="929"/>
                  <a:pt x="11316" y="930"/>
                  <a:pt x="11281" y="932"/>
                </a:cubicBezTo>
                <a:cubicBezTo>
                  <a:pt x="10595" y="960"/>
                  <a:pt x="10044" y="1294"/>
                  <a:pt x="9548" y="1737"/>
                </a:cubicBezTo>
                <a:cubicBezTo>
                  <a:pt x="9218" y="2031"/>
                  <a:pt x="8955" y="2387"/>
                  <a:pt x="8634" y="2774"/>
                </a:cubicBezTo>
                <a:cubicBezTo>
                  <a:pt x="8634" y="2599"/>
                  <a:pt x="8632" y="2490"/>
                  <a:pt x="8634" y="2381"/>
                </a:cubicBezTo>
                <a:cubicBezTo>
                  <a:pt x="8641" y="2060"/>
                  <a:pt x="8545" y="1779"/>
                  <a:pt x="8256" y="1617"/>
                </a:cubicBezTo>
                <a:cubicBezTo>
                  <a:pt x="8145" y="1556"/>
                  <a:pt x="8035" y="1530"/>
                  <a:pt x="7925" y="1530"/>
                </a:cubicBezTo>
                <a:cubicBezTo>
                  <a:pt x="7747" y="1530"/>
                  <a:pt x="7572" y="1600"/>
                  <a:pt x="7406" y="1703"/>
                </a:cubicBezTo>
                <a:cubicBezTo>
                  <a:pt x="7114" y="1888"/>
                  <a:pt x="6880" y="2137"/>
                  <a:pt x="6672" y="2410"/>
                </a:cubicBezTo>
                <a:cubicBezTo>
                  <a:pt x="6013" y="3271"/>
                  <a:pt x="5435" y="4193"/>
                  <a:pt x="4931" y="5150"/>
                </a:cubicBezTo>
                <a:cubicBezTo>
                  <a:pt x="3520" y="7821"/>
                  <a:pt x="2250" y="10559"/>
                  <a:pt x="983" y="13299"/>
                </a:cubicBezTo>
                <a:cubicBezTo>
                  <a:pt x="667" y="13980"/>
                  <a:pt x="366" y="14669"/>
                  <a:pt x="161" y="15396"/>
                </a:cubicBezTo>
                <a:cubicBezTo>
                  <a:pt x="1" y="15965"/>
                  <a:pt x="231" y="16426"/>
                  <a:pt x="727" y="16557"/>
                </a:cubicBezTo>
                <a:cubicBezTo>
                  <a:pt x="798" y="16576"/>
                  <a:pt x="866" y="16584"/>
                  <a:pt x="931" y="16584"/>
                </a:cubicBezTo>
                <a:cubicBezTo>
                  <a:pt x="1202" y="16584"/>
                  <a:pt x="1419" y="16432"/>
                  <a:pt x="1599" y="16216"/>
                </a:cubicBezTo>
                <a:cubicBezTo>
                  <a:pt x="2038" y="15683"/>
                  <a:pt x="2465" y="15138"/>
                  <a:pt x="2898" y="14595"/>
                </a:cubicBezTo>
                <a:cubicBezTo>
                  <a:pt x="3005" y="14636"/>
                  <a:pt x="3103" y="14691"/>
                  <a:pt x="3182" y="14796"/>
                </a:cubicBezTo>
                <a:cubicBezTo>
                  <a:pt x="2918" y="15547"/>
                  <a:pt x="2666" y="16307"/>
                  <a:pt x="2459" y="17082"/>
                </a:cubicBezTo>
                <a:cubicBezTo>
                  <a:pt x="2290" y="17713"/>
                  <a:pt x="2418" y="18222"/>
                  <a:pt x="2978" y="18615"/>
                </a:cubicBezTo>
                <a:cubicBezTo>
                  <a:pt x="2856" y="19126"/>
                  <a:pt x="2730" y="19614"/>
                  <a:pt x="2627" y="20107"/>
                </a:cubicBezTo>
                <a:cubicBezTo>
                  <a:pt x="2407" y="21163"/>
                  <a:pt x="3004" y="22037"/>
                  <a:pt x="4017" y="22166"/>
                </a:cubicBezTo>
                <a:cubicBezTo>
                  <a:pt x="4053" y="22170"/>
                  <a:pt x="4088" y="22172"/>
                  <a:pt x="4123" y="22172"/>
                </a:cubicBezTo>
                <a:cubicBezTo>
                  <a:pt x="4355" y="22172"/>
                  <a:pt x="4574" y="22084"/>
                  <a:pt x="4799" y="22065"/>
                </a:cubicBezTo>
                <a:cubicBezTo>
                  <a:pt x="5163" y="22817"/>
                  <a:pt x="5687" y="23194"/>
                  <a:pt x="6373" y="23194"/>
                </a:cubicBezTo>
                <a:cubicBezTo>
                  <a:pt x="6465" y="23194"/>
                  <a:pt x="6560" y="23187"/>
                  <a:pt x="6658" y="23173"/>
                </a:cubicBezTo>
                <a:cubicBezTo>
                  <a:pt x="7112" y="23110"/>
                  <a:pt x="7492" y="22884"/>
                  <a:pt x="7836" y="22590"/>
                </a:cubicBezTo>
                <a:cubicBezTo>
                  <a:pt x="7914" y="22524"/>
                  <a:pt x="7976" y="22466"/>
                  <a:pt x="8074" y="22466"/>
                </a:cubicBezTo>
                <a:cubicBezTo>
                  <a:pt x="8107" y="22466"/>
                  <a:pt x="8144" y="22473"/>
                  <a:pt x="8186" y="22488"/>
                </a:cubicBezTo>
                <a:cubicBezTo>
                  <a:pt x="8456" y="22585"/>
                  <a:pt x="8715" y="22633"/>
                  <a:pt x="8961" y="22633"/>
                </a:cubicBezTo>
                <a:cubicBezTo>
                  <a:pt x="9552" y="22633"/>
                  <a:pt x="10070" y="22354"/>
                  <a:pt x="10500" y="21809"/>
                </a:cubicBezTo>
                <a:cubicBezTo>
                  <a:pt x="10867" y="21346"/>
                  <a:pt x="11207" y="20862"/>
                  <a:pt x="11525" y="20343"/>
                </a:cubicBezTo>
                <a:cubicBezTo>
                  <a:pt x="11713" y="20736"/>
                  <a:pt x="11836" y="20865"/>
                  <a:pt x="12133" y="20963"/>
                </a:cubicBezTo>
                <a:cubicBezTo>
                  <a:pt x="12239" y="20999"/>
                  <a:pt x="12340" y="21014"/>
                  <a:pt x="12437" y="21014"/>
                </a:cubicBezTo>
                <a:cubicBezTo>
                  <a:pt x="12777" y="21014"/>
                  <a:pt x="13073" y="20825"/>
                  <a:pt x="13369" y="20650"/>
                </a:cubicBezTo>
                <a:cubicBezTo>
                  <a:pt x="13725" y="21345"/>
                  <a:pt x="14283" y="21670"/>
                  <a:pt x="14871" y="21670"/>
                </a:cubicBezTo>
                <a:cubicBezTo>
                  <a:pt x="15230" y="21670"/>
                  <a:pt x="15600" y="21548"/>
                  <a:pt x="15942" y="21317"/>
                </a:cubicBezTo>
                <a:cubicBezTo>
                  <a:pt x="16135" y="21463"/>
                  <a:pt x="16342" y="21549"/>
                  <a:pt x="16564" y="21549"/>
                </a:cubicBezTo>
                <a:cubicBezTo>
                  <a:pt x="16671" y="21549"/>
                  <a:pt x="16782" y="21528"/>
                  <a:pt x="16897" y="21485"/>
                </a:cubicBezTo>
                <a:cubicBezTo>
                  <a:pt x="17245" y="21354"/>
                  <a:pt x="17589" y="21214"/>
                  <a:pt x="17887" y="20987"/>
                </a:cubicBezTo>
                <a:cubicBezTo>
                  <a:pt x="18615" y="20435"/>
                  <a:pt x="19162" y="19720"/>
                  <a:pt x="19669" y="18976"/>
                </a:cubicBezTo>
                <a:cubicBezTo>
                  <a:pt x="21477" y="16328"/>
                  <a:pt x="22976" y="13504"/>
                  <a:pt x="24358" y="10615"/>
                </a:cubicBezTo>
                <a:cubicBezTo>
                  <a:pt x="25039" y="9192"/>
                  <a:pt x="25693" y="7755"/>
                  <a:pt x="26123" y="6233"/>
                </a:cubicBezTo>
                <a:cubicBezTo>
                  <a:pt x="26485" y="4933"/>
                  <a:pt x="25638" y="3814"/>
                  <a:pt x="24455" y="3814"/>
                </a:cubicBezTo>
                <a:cubicBezTo>
                  <a:pt x="24318" y="3814"/>
                  <a:pt x="24176" y="3829"/>
                  <a:pt x="24032" y="3860"/>
                </a:cubicBezTo>
                <a:cubicBezTo>
                  <a:pt x="23720" y="3929"/>
                  <a:pt x="23474" y="4114"/>
                  <a:pt x="23204" y="4283"/>
                </a:cubicBezTo>
                <a:cubicBezTo>
                  <a:pt x="23022" y="3462"/>
                  <a:pt x="22523" y="2961"/>
                  <a:pt x="21754" y="2735"/>
                </a:cubicBezTo>
                <a:cubicBezTo>
                  <a:pt x="21676" y="1680"/>
                  <a:pt x="21286" y="1194"/>
                  <a:pt x="20334" y="957"/>
                </a:cubicBezTo>
                <a:cubicBezTo>
                  <a:pt x="20225" y="932"/>
                  <a:pt x="20112" y="900"/>
                  <a:pt x="19999" y="897"/>
                </a:cubicBezTo>
                <a:cubicBezTo>
                  <a:pt x="19828" y="891"/>
                  <a:pt x="19724" y="813"/>
                  <a:pt x="19619" y="682"/>
                </a:cubicBezTo>
                <a:cubicBezTo>
                  <a:pt x="19261" y="234"/>
                  <a:pt x="18760" y="1"/>
                  <a:pt x="1824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83" name="Google Shape;983;p3"/>
          <p:cNvSpPr/>
          <p:nvPr/>
        </p:nvSpPr>
        <p:spPr>
          <a:xfrm rot="7442390" flipH="1">
            <a:off x="-835776" y="4177601"/>
            <a:ext cx="2869095" cy="808708"/>
          </a:xfrm>
          <a:custGeom>
            <a:avLst/>
            <a:gdLst/>
            <a:ahLst/>
            <a:cxnLst/>
            <a:rect l="l" t="t" r="r" b="b"/>
            <a:pathLst>
              <a:path w="30312" h="8544" extrusionOk="0">
                <a:moveTo>
                  <a:pt x="3264" y="1"/>
                </a:moveTo>
                <a:cubicBezTo>
                  <a:pt x="2923" y="309"/>
                  <a:pt x="2583" y="623"/>
                  <a:pt x="2249" y="943"/>
                </a:cubicBezTo>
                <a:cubicBezTo>
                  <a:pt x="1828" y="1344"/>
                  <a:pt x="1408" y="1761"/>
                  <a:pt x="1131" y="2273"/>
                </a:cubicBezTo>
                <a:cubicBezTo>
                  <a:pt x="678" y="3110"/>
                  <a:pt x="432" y="4824"/>
                  <a:pt x="876" y="5717"/>
                </a:cubicBezTo>
                <a:cubicBezTo>
                  <a:pt x="887" y="5740"/>
                  <a:pt x="899" y="5761"/>
                  <a:pt x="912" y="5781"/>
                </a:cubicBezTo>
                <a:cubicBezTo>
                  <a:pt x="667" y="5881"/>
                  <a:pt x="422" y="5983"/>
                  <a:pt x="178" y="6091"/>
                </a:cubicBezTo>
                <a:cubicBezTo>
                  <a:pt x="56" y="6142"/>
                  <a:pt x="0" y="6284"/>
                  <a:pt x="53" y="6406"/>
                </a:cubicBezTo>
                <a:cubicBezTo>
                  <a:pt x="93" y="6495"/>
                  <a:pt x="181" y="6550"/>
                  <a:pt x="274" y="6550"/>
                </a:cubicBezTo>
                <a:cubicBezTo>
                  <a:pt x="307" y="6550"/>
                  <a:pt x="338" y="6542"/>
                  <a:pt x="369" y="6529"/>
                </a:cubicBezTo>
                <a:cubicBezTo>
                  <a:pt x="704" y="6383"/>
                  <a:pt x="1042" y="6243"/>
                  <a:pt x="1382" y="6108"/>
                </a:cubicBezTo>
                <a:cubicBezTo>
                  <a:pt x="1494" y="6104"/>
                  <a:pt x="1613" y="6054"/>
                  <a:pt x="1730" y="5972"/>
                </a:cubicBezTo>
                <a:cubicBezTo>
                  <a:pt x="1871" y="5919"/>
                  <a:pt x="2010" y="5867"/>
                  <a:pt x="2152" y="5814"/>
                </a:cubicBezTo>
                <a:cubicBezTo>
                  <a:pt x="3520" y="6721"/>
                  <a:pt x="5158" y="7213"/>
                  <a:pt x="6798" y="7213"/>
                </a:cubicBezTo>
                <a:cubicBezTo>
                  <a:pt x="7021" y="7213"/>
                  <a:pt x="7243" y="7204"/>
                  <a:pt x="7465" y="7186"/>
                </a:cubicBezTo>
                <a:cubicBezTo>
                  <a:pt x="7585" y="7176"/>
                  <a:pt x="7736" y="7133"/>
                  <a:pt x="7747" y="7014"/>
                </a:cubicBezTo>
                <a:cubicBezTo>
                  <a:pt x="7750" y="6965"/>
                  <a:pt x="7729" y="6918"/>
                  <a:pt x="7706" y="6875"/>
                </a:cubicBezTo>
                <a:cubicBezTo>
                  <a:pt x="7134" y="5810"/>
                  <a:pt x="5929" y="5183"/>
                  <a:pt x="4725" y="5080"/>
                </a:cubicBezTo>
                <a:cubicBezTo>
                  <a:pt x="4626" y="5072"/>
                  <a:pt x="4530" y="5067"/>
                  <a:pt x="4431" y="5064"/>
                </a:cubicBezTo>
                <a:cubicBezTo>
                  <a:pt x="5426" y="4775"/>
                  <a:pt x="6434" y="4535"/>
                  <a:pt x="7448" y="4340"/>
                </a:cubicBezTo>
                <a:lnTo>
                  <a:pt x="7448" y="4340"/>
                </a:lnTo>
                <a:cubicBezTo>
                  <a:pt x="7319" y="4517"/>
                  <a:pt x="7429" y="4825"/>
                  <a:pt x="7965" y="5304"/>
                </a:cubicBezTo>
                <a:cubicBezTo>
                  <a:pt x="8444" y="5731"/>
                  <a:pt x="8990" y="6079"/>
                  <a:pt x="9578" y="6333"/>
                </a:cubicBezTo>
                <a:cubicBezTo>
                  <a:pt x="9726" y="6396"/>
                  <a:pt x="11288" y="6781"/>
                  <a:pt x="11355" y="6781"/>
                </a:cubicBezTo>
                <a:cubicBezTo>
                  <a:pt x="11356" y="6781"/>
                  <a:pt x="11357" y="6781"/>
                  <a:pt x="11357" y="6780"/>
                </a:cubicBezTo>
                <a:cubicBezTo>
                  <a:pt x="11178" y="5847"/>
                  <a:pt x="10567" y="5004"/>
                  <a:pt x="9736" y="4544"/>
                </a:cubicBezTo>
                <a:cubicBezTo>
                  <a:pt x="9397" y="4356"/>
                  <a:pt x="8903" y="4214"/>
                  <a:pt x="8454" y="4163"/>
                </a:cubicBezTo>
                <a:cubicBezTo>
                  <a:pt x="9255" y="4034"/>
                  <a:pt x="10059" y="3933"/>
                  <a:pt x="10868" y="3862"/>
                </a:cubicBezTo>
                <a:lnTo>
                  <a:pt x="10868" y="3862"/>
                </a:lnTo>
                <a:cubicBezTo>
                  <a:pt x="10819" y="4051"/>
                  <a:pt x="10834" y="4306"/>
                  <a:pt x="10925" y="4634"/>
                </a:cubicBezTo>
                <a:cubicBezTo>
                  <a:pt x="10973" y="4802"/>
                  <a:pt x="12931" y="6488"/>
                  <a:pt x="14436" y="6875"/>
                </a:cubicBezTo>
                <a:cubicBezTo>
                  <a:pt x="14436" y="6875"/>
                  <a:pt x="14396" y="5705"/>
                  <a:pt x="14052" y="5238"/>
                </a:cubicBezTo>
                <a:cubicBezTo>
                  <a:pt x="13708" y="4770"/>
                  <a:pt x="13332" y="4254"/>
                  <a:pt x="12841" y="3946"/>
                </a:cubicBezTo>
                <a:cubicBezTo>
                  <a:pt x="12729" y="3876"/>
                  <a:pt x="12618" y="3811"/>
                  <a:pt x="12509" y="3754"/>
                </a:cubicBezTo>
                <a:cubicBezTo>
                  <a:pt x="12959" y="3735"/>
                  <a:pt x="13410" y="3726"/>
                  <a:pt x="13861" y="3726"/>
                </a:cubicBezTo>
                <a:cubicBezTo>
                  <a:pt x="14058" y="3726"/>
                  <a:pt x="14255" y="3728"/>
                  <a:pt x="14452" y="3731"/>
                </a:cubicBezTo>
                <a:cubicBezTo>
                  <a:pt x="14463" y="3863"/>
                  <a:pt x="14511" y="4041"/>
                  <a:pt x="14607" y="4276"/>
                </a:cubicBezTo>
                <a:cubicBezTo>
                  <a:pt x="14829" y="4821"/>
                  <a:pt x="15513" y="5976"/>
                  <a:pt x="15959" y="6362"/>
                </a:cubicBezTo>
                <a:cubicBezTo>
                  <a:pt x="16060" y="6449"/>
                  <a:pt x="17278" y="7145"/>
                  <a:pt x="17432" y="7145"/>
                </a:cubicBezTo>
                <a:cubicBezTo>
                  <a:pt x="17442" y="7145"/>
                  <a:pt x="17448" y="7142"/>
                  <a:pt x="17448" y="7136"/>
                </a:cubicBezTo>
                <a:cubicBezTo>
                  <a:pt x="17516" y="6320"/>
                  <a:pt x="17252" y="5483"/>
                  <a:pt x="16730" y="4854"/>
                </a:cubicBezTo>
                <a:cubicBezTo>
                  <a:pt x="16458" y="4524"/>
                  <a:pt x="15946" y="4071"/>
                  <a:pt x="15476" y="3763"/>
                </a:cubicBezTo>
                <a:lnTo>
                  <a:pt x="15476" y="3763"/>
                </a:lnTo>
                <a:cubicBezTo>
                  <a:pt x="16403" y="3806"/>
                  <a:pt x="17328" y="3885"/>
                  <a:pt x="18251" y="4004"/>
                </a:cubicBezTo>
                <a:cubicBezTo>
                  <a:pt x="17593" y="4401"/>
                  <a:pt x="18628" y="6228"/>
                  <a:pt x="19048" y="6684"/>
                </a:cubicBezTo>
                <a:cubicBezTo>
                  <a:pt x="19525" y="7198"/>
                  <a:pt x="20165" y="7599"/>
                  <a:pt x="20866" y="7646"/>
                </a:cubicBezTo>
                <a:cubicBezTo>
                  <a:pt x="20867" y="7646"/>
                  <a:pt x="20868" y="7646"/>
                  <a:pt x="20869" y="7646"/>
                </a:cubicBezTo>
                <a:cubicBezTo>
                  <a:pt x="21106" y="7646"/>
                  <a:pt x="20516" y="5696"/>
                  <a:pt x="20453" y="5573"/>
                </a:cubicBezTo>
                <a:cubicBezTo>
                  <a:pt x="20251" y="5169"/>
                  <a:pt x="19841" y="4492"/>
                  <a:pt x="19382" y="4168"/>
                </a:cubicBezTo>
                <a:lnTo>
                  <a:pt x="19382" y="4168"/>
                </a:lnTo>
                <a:cubicBezTo>
                  <a:pt x="20277" y="4312"/>
                  <a:pt x="21165" y="4492"/>
                  <a:pt x="22047" y="4707"/>
                </a:cubicBezTo>
                <a:lnTo>
                  <a:pt x="22028" y="4766"/>
                </a:lnTo>
                <a:cubicBezTo>
                  <a:pt x="21864" y="5662"/>
                  <a:pt x="22106" y="6623"/>
                  <a:pt x="22671" y="7337"/>
                </a:cubicBezTo>
                <a:cubicBezTo>
                  <a:pt x="23237" y="8049"/>
                  <a:pt x="24119" y="8501"/>
                  <a:pt x="25026" y="8544"/>
                </a:cubicBezTo>
                <a:cubicBezTo>
                  <a:pt x="24732" y="7683"/>
                  <a:pt x="24550" y="6780"/>
                  <a:pt x="24150" y="5963"/>
                </a:cubicBezTo>
                <a:cubicBezTo>
                  <a:pt x="24007" y="5669"/>
                  <a:pt x="23830" y="5387"/>
                  <a:pt x="23620" y="5132"/>
                </a:cubicBezTo>
                <a:lnTo>
                  <a:pt x="23620" y="5132"/>
                </a:lnTo>
                <a:cubicBezTo>
                  <a:pt x="24190" y="5301"/>
                  <a:pt x="24754" y="5483"/>
                  <a:pt x="25317" y="5681"/>
                </a:cubicBezTo>
                <a:cubicBezTo>
                  <a:pt x="25503" y="6270"/>
                  <a:pt x="26566" y="6981"/>
                  <a:pt x="26871" y="7180"/>
                </a:cubicBezTo>
                <a:cubicBezTo>
                  <a:pt x="27254" y="7433"/>
                  <a:pt x="28054" y="7678"/>
                  <a:pt x="28501" y="7778"/>
                </a:cubicBezTo>
                <a:cubicBezTo>
                  <a:pt x="28728" y="7829"/>
                  <a:pt x="29112" y="7887"/>
                  <a:pt x="29475" y="7887"/>
                </a:cubicBezTo>
                <a:cubicBezTo>
                  <a:pt x="29830" y="7887"/>
                  <a:pt x="30164" y="7831"/>
                  <a:pt x="30312" y="7659"/>
                </a:cubicBezTo>
                <a:cubicBezTo>
                  <a:pt x="30171" y="6957"/>
                  <a:pt x="29057" y="6204"/>
                  <a:pt x="28441" y="5849"/>
                </a:cubicBezTo>
                <a:cubicBezTo>
                  <a:pt x="28065" y="5633"/>
                  <a:pt x="26751" y="5047"/>
                  <a:pt x="25946" y="5047"/>
                </a:cubicBezTo>
                <a:cubicBezTo>
                  <a:pt x="25723" y="5047"/>
                  <a:pt x="25539" y="5092"/>
                  <a:pt x="25425" y="5202"/>
                </a:cubicBezTo>
                <a:cubicBezTo>
                  <a:pt x="24841" y="4997"/>
                  <a:pt x="24250" y="4808"/>
                  <a:pt x="23658" y="4636"/>
                </a:cubicBezTo>
                <a:cubicBezTo>
                  <a:pt x="24253" y="4588"/>
                  <a:pt x="24848" y="4521"/>
                  <a:pt x="25409" y="4328"/>
                </a:cubicBezTo>
                <a:cubicBezTo>
                  <a:pt x="26071" y="4098"/>
                  <a:pt x="26698" y="3668"/>
                  <a:pt x="27009" y="3039"/>
                </a:cubicBezTo>
                <a:cubicBezTo>
                  <a:pt x="26641" y="2823"/>
                  <a:pt x="26215" y="2748"/>
                  <a:pt x="25784" y="2748"/>
                </a:cubicBezTo>
                <a:cubicBezTo>
                  <a:pt x="25594" y="2748"/>
                  <a:pt x="25403" y="2763"/>
                  <a:pt x="25215" y="2786"/>
                </a:cubicBezTo>
                <a:cubicBezTo>
                  <a:pt x="24349" y="2894"/>
                  <a:pt x="23465" y="3175"/>
                  <a:pt x="22721" y="3635"/>
                </a:cubicBezTo>
                <a:cubicBezTo>
                  <a:pt x="22342" y="3869"/>
                  <a:pt x="22163" y="4069"/>
                  <a:pt x="22133" y="4229"/>
                </a:cubicBezTo>
                <a:cubicBezTo>
                  <a:pt x="21028" y="3961"/>
                  <a:pt x="19911" y="3747"/>
                  <a:pt x="18789" y="3589"/>
                </a:cubicBezTo>
                <a:cubicBezTo>
                  <a:pt x="19161" y="3588"/>
                  <a:pt x="19538" y="3539"/>
                  <a:pt x="19824" y="3490"/>
                </a:cubicBezTo>
                <a:cubicBezTo>
                  <a:pt x="20178" y="3430"/>
                  <a:pt x="20535" y="3331"/>
                  <a:pt x="20831" y="3129"/>
                </a:cubicBezTo>
                <a:cubicBezTo>
                  <a:pt x="21479" y="2689"/>
                  <a:pt x="21730" y="1872"/>
                  <a:pt x="21938" y="1118"/>
                </a:cubicBezTo>
                <a:lnTo>
                  <a:pt x="21938" y="1118"/>
                </a:lnTo>
                <a:cubicBezTo>
                  <a:pt x="20476" y="1162"/>
                  <a:pt x="18301" y="1903"/>
                  <a:pt x="17589" y="3295"/>
                </a:cubicBezTo>
                <a:cubicBezTo>
                  <a:pt x="17690" y="3376"/>
                  <a:pt x="17814" y="3437"/>
                  <a:pt x="17953" y="3482"/>
                </a:cubicBezTo>
                <a:cubicBezTo>
                  <a:pt x="17140" y="3387"/>
                  <a:pt x="16327" y="3320"/>
                  <a:pt x="15511" y="3282"/>
                </a:cubicBezTo>
                <a:cubicBezTo>
                  <a:pt x="16599" y="2822"/>
                  <a:pt x="17540" y="1997"/>
                  <a:pt x="18100" y="953"/>
                </a:cubicBezTo>
                <a:cubicBezTo>
                  <a:pt x="18123" y="910"/>
                  <a:pt x="18148" y="861"/>
                  <a:pt x="18136" y="815"/>
                </a:cubicBezTo>
                <a:cubicBezTo>
                  <a:pt x="18116" y="729"/>
                  <a:pt x="18007" y="706"/>
                  <a:pt x="17918" y="706"/>
                </a:cubicBezTo>
                <a:cubicBezTo>
                  <a:pt x="17902" y="706"/>
                  <a:pt x="17886" y="706"/>
                  <a:pt x="17869" y="706"/>
                </a:cubicBezTo>
                <a:cubicBezTo>
                  <a:pt x="17049" y="706"/>
                  <a:pt x="16254" y="1056"/>
                  <a:pt x="15610" y="1564"/>
                </a:cubicBezTo>
                <a:cubicBezTo>
                  <a:pt x="15126" y="1946"/>
                  <a:pt x="14372" y="2795"/>
                  <a:pt x="14286" y="3248"/>
                </a:cubicBezTo>
                <a:cubicBezTo>
                  <a:pt x="14162" y="3247"/>
                  <a:pt x="14039" y="3246"/>
                  <a:pt x="13916" y="3246"/>
                </a:cubicBezTo>
                <a:cubicBezTo>
                  <a:pt x="12923" y="3246"/>
                  <a:pt x="11932" y="3287"/>
                  <a:pt x="10941" y="3374"/>
                </a:cubicBezTo>
                <a:cubicBezTo>
                  <a:pt x="11406" y="3138"/>
                  <a:pt x="11829" y="2865"/>
                  <a:pt x="11980" y="2751"/>
                </a:cubicBezTo>
                <a:cubicBezTo>
                  <a:pt x="12208" y="2579"/>
                  <a:pt x="13692" y="592"/>
                  <a:pt x="13616" y="589"/>
                </a:cubicBezTo>
                <a:cubicBezTo>
                  <a:pt x="13577" y="588"/>
                  <a:pt x="13537" y="587"/>
                  <a:pt x="13498" y="587"/>
                </a:cubicBezTo>
                <a:cubicBezTo>
                  <a:pt x="12532" y="587"/>
                  <a:pt x="11584" y="938"/>
                  <a:pt x="10818" y="1518"/>
                </a:cubicBezTo>
                <a:cubicBezTo>
                  <a:pt x="10501" y="1757"/>
                  <a:pt x="9169" y="2974"/>
                  <a:pt x="9354" y="3548"/>
                </a:cubicBezTo>
                <a:cubicBezTo>
                  <a:pt x="8358" y="3678"/>
                  <a:pt x="7364" y="3854"/>
                  <a:pt x="6382" y="4072"/>
                </a:cubicBezTo>
                <a:cubicBezTo>
                  <a:pt x="6596" y="3900"/>
                  <a:pt x="6790" y="3714"/>
                  <a:pt x="6933" y="3588"/>
                </a:cubicBezTo>
                <a:cubicBezTo>
                  <a:pt x="7139" y="3404"/>
                  <a:pt x="7337" y="3209"/>
                  <a:pt x="7489" y="2979"/>
                </a:cubicBezTo>
                <a:cubicBezTo>
                  <a:pt x="7677" y="2692"/>
                  <a:pt x="7784" y="2359"/>
                  <a:pt x="7878" y="2028"/>
                </a:cubicBezTo>
                <a:cubicBezTo>
                  <a:pt x="8063" y="1376"/>
                  <a:pt x="8193" y="708"/>
                  <a:pt x="8272" y="34"/>
                </a:cubicBezTo>
                <a:lnTo>
                  <a:pt x="8272" y="34"/>
                </a:lnTo>
                <a:cubicBezTo>
                  <a:pt x="7260" y="170"/>
                  <a:pt x="6371" y="845"/>
                  <a:pt x="5813" y="1700"/>
                </a:cubicBezTo>
                <a:cubicBezTo>
                  <a:pt x="5489" y="2199"/>
                  <a:pt x="4694" y="3612"/>
                  <a:pt x="5056" y="4226"/>
                </a:cubicBezTo>
                <a:cubicBezTo>
                  <a:pt x="5091" y="4280"/>
                  <a:pt x="5127" y="4328"/>
                  <a:pt x="5164" y="4366"/>
                </a:cubicBezTo>
                <a:cubicBezTo>
                  <a:pt x="4236" y="4608"/>
                  <a:pt x="3319" y="4889"/>
                  <a:pt x="2410" y="5211"/>
                </a:cubicBezTo>
                <a:cubicBezTo>
                  <a:pt x="2582" y="4953"/>
                  <a:pt x="2724" y="4689"/>
                  <a:pt x="2816" y="4495"/>
                </a:cubicBezTo>
                <a:cubicBezTo>
                  <a:pt x="3465" y="3118"/>
                  <a:pt x="3372" y="1521"/>
                  <a:pt x="32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77872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9" name="Google Shape;2449;p7"/>
          <p:cNvGrpSpPr/>
          <p:nvPr/>
        </p:nvGrpSpPr>
        <p:grpSpPr>
          <a:xfrm>
            <a:off x="538853" y="458673"/>
            <a:ext cx="11114279" cy="5940664"/>
            <a:chOff x="496775" y="1096100"/>
            <a:chExt cx="6654725" cy="3557000"/>
          </a:xfrm>
        </p:grpSpPr>
        <p:sp>
          <p:nvSpPr>
            <p:cNvPr id="2450" name="Google Shape;2450;p7"/>
            <p:cNvSpPr/>
            <p:nvPr/>
          </p:nvSpPr>
          <p:spPr>
            <a:xfrm>
              <a:off x="4967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1" name="Google Shape;2451;p7"/>
            <p:cNvSpPr/>
            <p:nvPr/>
          </p:nvSpPr>
          <p:spPr>
            <a:xfrm>
              <a:off x="7259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2" name="Google Shape;2452;p7"/>
            <p:cNvSpPr/>
            <p:nvPr/>
          </p:nvSpPr>
          <p:spPr>
            <a:xfrm>
              <a:off x="9551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3" name="Google Shape;2453;p7"/>
            <p:cNvSpPr/>
            <p:nvPr/>
          </p:nvSpPr>
          <p:spPr>
            <a:xfrm>
              <a:off x="11837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4" name="Google Shape;2454;p7"/>
            <p:cNvSpPr/>
            <p:nvPr/>
          </p:nvSpPr>
          <p:spPr>
            <a:xfrm>
              <a:off x="1412950" y="109967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298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5" name="Google Shape;2455;p7"/>
            <p:cNvSpPr/>
            <p:nvPr/>
          </p:nvSpPr>
          <p:spPr>
            <a:xfrm>
              <a:off x="16424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6" name="Google Shape;2456;p7"/>
            <p:cNvSpPr/>
            <p:nvPr/>
          </p:nvSpPr>
          <p:spPr>
            <a:xfrm>
              <a:off x="1871350" y="109967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298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7" name="Google Shape;2457;p7"/>
            <p:cNvSpPr/>
            <p:nvPr/>
          </p:nvSpPr>
          <p:spPr>
            <a:xfrm>
              <a:off x="21002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8" name="Google Shape;2458;p7"/>
            <p:cNvSpPr/>
            <p:nvPr/>
          </p:nvSpPr>
          <p:spPr>
            <a:xfrm>
              <a:off x="23294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9" name="Google Shape;2459;p7"/>
            <p:cNvSpPr/>
            <p:nvPr/>
          </p:nvSpPr>
          <p:spPr>
            <a:xfrm>
              <a:off x="25586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0" name="Google Shape;2460;p7"/>
            <p:cNvSpPr/>
            <p:nvPr/>
          </p:nvSpPr>
          <p:spPr>
            <a:xfrm>
              <a:off x="2787825" y="10996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1" name="Google Shape;2461;p7"/>
            <p:cNvSpPr/>
            <p:nvPr/>
          </p:nvSpPr>
          <p:spPr>
            <a:xfrm>
              <a:off x="4970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2" name="Google Shape;2462;p7"/>
            <p:cNvSpPr/>
            <p:nvPr/>
          </p:nvSpPr>
          <p:spPr>
            <a:xfrm>
              <a:off x="7259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3" name="Google Shape;2463;p7"/>
            <p:cNvSpPr/>
            <p:nvPr/>
          </p:nvSpPr>
          <p:spPr>
            <a:xfrm>
              <a:off x="9551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4" name="Google Shape;2464;p7"/>
            <p:cNvSpPr/>
            <p:nvPr/>
          </p:nvSpPr>
          <p:spPr>
            <a:xfrm>
              <a:off x="1184350" y="13369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5" name="Google Shape;2465;p7"/>
            <p:cNvSpPr/>
            <p:nvPr/>
          </p:nvSpPr>
          <p:spPr>
            <a:xfrm>
              <a:off x="1412950" y="13372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48"/>
                    <a:pt x="1382" y="679"/>
                  </a:cubicBezTo>
                  <a:cubicBezTo>
                    <a:pt x="1382" y="310"/>
                    <a:pt x="1084" y="12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6" name="Google Shape;2466;p7"/>
            <p:cNvSpPr/>
            <p:nvPr/>
          </p:nvSpPr>
          <p:spPr>
            <a:xfrm>
              <a:off x="1642450" y="13369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7" name="Google Shape;2467;p7"/>
            <p:cNvSpPr/>
            <p:nvPr/>
          </p:nvSpPr>
          <p:spPr>
            <a:xfrm>
              <a:off x="18716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8" name="Google Shape;2468;p7"/>
            <p:cNvSpPr/>
            <p:nvPr/>
          </p:nvSpPr>
          <p:spPr>
            <a:xfrm>
              <a:off x="21008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9" name="Google Shape;2469;p7"/>
            <p:cNvSpPr/>
            <p:nvPr/>
          </p:nvSpPr>
          <p:spPr>
            <a:xfrm>
              <a:off x="23297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0" name="Google Shape;2470;p7"/>
            <p:cNvSpPr/>
            <p:nvPr/>
          </p:nvSpPr>
          <p:spPr>
            <a:xfrm>
              <a:off x="25586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1" name="Google Shape;2471;p7"/>
            <p:cNvSpPr/>
            <p:nvPr/>
          </p:nvSpPr>
          <p:spPr>
            <a:xfrm>
              <a:off x="2787825" y="13369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2" name="Google Shape;2472;p7"/>
            <p:cNvSpPr/>
            <p:nvPr/>
          </p:nvSpPr>
          <p:spPr>
            <a:xfrm>
              <a:off x="4970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3" name="Google Shape;2473;p7"/>
            <p:cNvSpPr/>
            <p:nvPr/>
          </p:nvSpPr>
          <p:spPr>
            <a:xfrm>
              <a:off x="7259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4" name="Google Shape;2474;p7"/>
            <p:cNvSpPr/>
            <p:nvPr/>
          </p:nvSpPr>
          <p:spPr>
            <a:xfrm>
              <a:off x="9551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5" name="Google Shape;2475;p7"/>
            <p:cNvSpPr/>
            <p:nvPr/>
          </p:nvSpPr>
          <p:spPr>
            <a:xfrm>
              <a:off x="1184350" y="1574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6" name="Google Shape;2476;p7"/>
            <p:cNvSpPr/>
            <p:nvPr/>
          </p:nvSpPr>
          <p:spPr>
            <a:xfrm>
              <a:off x="1412950" y="15747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7" name="Google Shape;2477;p7"/>
            <p:cNvSpPr/>
            <p:nvPr/>
          </p:nvSpPr>
          <p:spPr>
            <a:xfrm>
              <a:off x="1642450" y="15747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8" name="Google Shape;2478;p7"/>
            <p:cNvSpPr/>
            <p:nvPr/>
          </p:nvSpPr>
          <p:spPr>
            <a:xfrm>
              <a:off x="18716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9" name="Google Shape;2479;p7"/>
            <p:cNvSpPr/>
            <p:nvPr/>
          </p:nvSpPr>
          <p:spPr>
            <a:xfrm>
              <a:off x="21008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0" name="Google Shape;2480;p7"/>
            <p:cNvSpPr/>
            <p:nvPr/>
          </p:nvSpPr>
          <p:spPr>
            <a:xfrm>
              <a:off x="23297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1" name="Google Shape;2481;p7"/>
            <p:cNvSpPr/>
            <p:nvPr/>
          </p:nvSpPr>
          <p:spPr>
            <a:xfrm>
              <a:off x="25586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2" name="Google Shape;2482;p7"/>
            <p:cNvSpPr/>
            <p:nvPr/>
          </p:nvSpPr>
          <p:spPr>
            <a:xfrm>
              <a:off x="2787825" y="1574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3" name="Google Shape;2483;p7"/>
            <p:cNvSpPr/>
            <p:nvPr/>
          </p:nvSpPr>
          <p:spPr>
            <a:xfrm>
              <a:off x="4970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4" name="Google Shape;2484;p7"/>
            <p:cNvSpPr/>
            <p:nvPr/>
          </p:nvSpPr>
          <p:spPr>
            <a:xfrm>
              <a:off x="7259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5" name="Google Shape;2485;p7"/>
            <p:cNvSpPr/>
            <p:nvPr/>
          </p:nvSpPr>
          <p:spPr>
            <a:xfrm>
              <a:off x="9551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6" name="Google Shape;2486;p7"/>
            <p:cNvSpPr/>
            <p:nvPr/>
          </p:nvSpPr>
          <p:spPr>
            <a:xfrm>
              <a:off x="1184350" y="1812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7" name="Google Shape;2487;p7"/>
            <p:cNvSpPr/>
            <p:nvPr/>
          </p:nvSpPr>
          <p:spPr>
            <a:xfrm>
              <a:off x="1412950" y="1812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310"/>
                    <a:pt x="1084" y="13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8" name="Google Shape;2488;p7"/>
            <p:cNvSpPr/>
            <p:nvPr/>
          </p:nvSpPr>
          <p:spPr>
            <a:xfrm>
              <a:off x="1642450" y="18122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9" name="Google Shape;2489;p7"/>
            <p:cNvSpPr/>
            <p:nvPr/>
          </p:nvSpPr>
          <p:spPr>
            <a:xfrm>
              <a:off x="18716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0" name="Google Shape;2490;p7"/>
            <p:cNvSpPr/>
            <p:nvPr/>
          </p:nvSpPr>
          <p:spPr>
            <a:xfrm>
              <a:off x="21008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1" name="Google Shape;2491;p7"/>
            <p:cNvSpPr/>
            <p:nvPr/>
          </p:nvSpPr>
          <p:spPr>
            <a:xfrm>
              <a:off x="23297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2" name="Google Shape;2492;p7"/>
            <p:cNvSpPr/>
            <p:nvPr/>
          </p:nvSpPr>
          <p:spPr>
            <a:xfrm>
              <a:off x="25586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3" name="Google Shape;2493;p7"/>
            <p:cNvSpPr/>
            <p:nvPr/>
          </p:nvSpPr>
          <p:spPr>
            <a:xfrm>
              <a:off x="2787825" y="1812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4" name="Google Shape;2494;p7"/>
            <p:cNvSpPr/>
            <p:nvPr/>
          </p:nvSpPr>
          <p:spPr>
            <a:xfrm>
              <a:off x="4970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5" name="Google Shape;2495;p7"/>
            <p:cNvSpPr/>
            <p:nvPr/>
          </p:nvSpPr>
          <p:spPr>
            <a:xfrm>
              <a:off x="7259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6" name="Google Shape;2496;p7"/>
            <p:cNvSpPr/>
            <p:nvPr/>
          </p:nvSpPr>
          <p:spPr>
            <a:xfrm>
              <a:off x="9551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7" name="Google Shape;2497;p7"/>
            <p:cNvSpPr/>
            <p:nvPr/>
          </p:nvSpPr>
          <p:spPr>
            <a:xfrm>
              <a:off x="1184350" y="20352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58"/>
                    <a:pt x="680" y="1358"/>
                  </a:cubicBezTo>
                  <a:cubicBezTo>
                    <a:pt x="1061" y="1358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8" name="Google Shape;2498;p7"/>
            <p:cNvSpPr/>
            <p:nvPr/>
          </p:nvSpPr>
          <p:spPr>
            <a:xfrm>
              <a:off x="1412950" y="2034900"/>
              <a:ext cx="34575" cy="34550"/>
            </a:xfrm>
            <a:custGeom>
              <a:avLst/>
              <a:gdLst/>
              <a:ahLst/>
              <a:cxnLst/>
              <a:rect l="l" t="t" r="r" b="b"/>
              <a:pathLst>
                <a:path w="1383" h="1382" extrusionOk="0">
                  <a:moveTo>
                    <a:pt x="692" y="1"/>
                  </a:moveTo>
                  <a:cubicBezTo>
                    <a:pt x="299" y="1"/>
                    <a:pt x="1" y="298"/>
                    <a:pt x="1" y="691"/>
                  </a:cubicBezTo>
                  <a:cubicBezTo>
                    <a:pt x="1" y="1084"/>
                    <a:pt x="322" y="1382"/>
                    <a:pt x="692" y="1382"/>
                  </a:cubicBezTo>
                  <a:cubicBezTo>
                    <a:pt x="1084" y="1382"/>
                    <a:pt x="1382" y="1060"/>
                    <a:pt x="1382" y="691"/>
                  </a:cubicBezTo>
                  <a:cubicBezTo>
                    <a:pt x="1382" y="322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9" name="Google Shape;2499;p7"/>
            <p:cNvSpPr/>
            <p:nvPr/>
          </p:nvSpPr>
          <p:spPr>
            <a:xfrm>
              <a:off x="1642450" y="2035200"/>
              <a:ext cx="33950" cy="33950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58"/>
                    <a:pt x="679" y="1358"/>
                  </a:cubicBezTo>
                  <a:cubicBezTo>
                    <a:pt x="1060" y="1358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0" name="Google Shape;2500;p7"/>
            <p:cNvSpPr/>
            <p:nvPr/>
          </p:nvSpPr>
          <p:spPr>
            <a:xfrm>
              <a:off x="18716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1" name="Google Shape;2501;p7"/>
            <p:cNvSpPr/>
            <p:nvPr/>
          </p:nvSpPr>
          <p:spPr>
            <a:xfrm>
              <a:off x="21008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2" name="Google Shape;2502;p7"/>
            <p:cNvSpPr/>
            <p:nvPr/>
          </p:nvSpPr>
          <p:spPr>
            <a:xfrm>
              <a:off x="23297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91" y="1358"/>
                  </a:cubicBezTo>
                  <a:cubicBezTo>
                    <a:pt x="1072" y="1358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3" name="Google Shape;2503;p7"/>
            <p:cNvSpPr/>
            <p:nvPr/>
          </p:nvSpPr>
          <p:spPr>
            <a:xfrm>
              <a:off x="25586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91" y="1358"/>
                  </a:cubicBezTo>
                  <a:cubicBezTo>
                    <a:pt x="1072" y="1358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4" name="Google Shape;2504;p7"/>
            <p:cNvSpPr/>
            <p:nvPr/>
          </p:nvSpPr>
          <p:spPr>
            <a:xfrm>
              <a:off x="2787825" y="20352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58"/>
                    <a:pt x="692" y="1358"/>
                  </a:cubicBezTo>
                  <a:cubicBezTo>
                    <a:pt x="1073" y="1358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5" name="Google Shape;2505;p7"/>
            <p:cNvSpPr/>
            <p:nvPr/>
          </p:nvSpPr>
          <p:spPr>
            <a:xfrm>
              <a:off x="4967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6" name="Google Shape;2506;p7"/>
            <p:cNvSpPr/>
            <p:nvPr/>
          </p:nvSpPr>
          <p:spPr>
            <a:xfrm>
              <a:off x="7259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7" name="Google Shape;2507;p7"/>
            <p:cNvSpPr/>
            <p:nvPr/>
          </p:nvSpPr>
          <p:spPr>
            <a:xfrm>
              <a:off x="9551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8" name="Google Shape;2508;p7"/>
            <p:cNvSpPr/>
            <p:nvPr/>
          </p:nvSpPr>
          <p:spPr>
            <a:xfrm>
              <a:off x="11837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9" name="Google Shape;2509;p7"/>
            <p:cNvSpPr/>
            <p:nvPr/>
          </p:nvSpPr>
          <p:spPr>
            <a:xfrm>
              <a:off x="1412950" y="22727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0" name="Google Shape;2510;p7"/>
            <p:cNvSpPr/>
            <p:nvPr/>
          </p:nvSpPr>
          <p:spPr>
            <a:xfrm>
              <a:off x="16424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1" name="Google Shape;2511;p7"/>
            <p:cNvSpPr/>
            <p:nvPr/>
          </p:nvSpPr>
          <p:spPr>
            <a:xfrm>
              <a:off x="1871350" y="227272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2" name="Google Shape;2512;p7"/>
            <p:cNvSpPr/>
            <p:nvPr/>
          </p:nvSpPr>
          <p:spPr>
            <a:xfrm>
              <a:off x="21002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3" name="Google Shape;2513;p7"/>
            <p:cNvSpPr/>
            <p:nvPr/>
          </p:nvSpPr>
          <p:spPr>
            <a:xfrm>
              <a:off x="23294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4" name="Google Shape;2514;p7"/>
            <p:cNvSpPr/>
            <p:nvPr/>
          </p:nvSpPr>
          <p:spPr>
            <a:xfrm>
              <a:off x="25586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5" name="Google Shape;2515;p7"/>
            <p:cNvSpPr/>
            <p:nvPr/>
          </p:nvSpPr>
          <p:spPr>
            <a:xfrm>
              <a:off x="2787825" y="2272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6" name="Google Shape;2516;p7"/>
            <p:cNvSpPr/>
            <p:nvPr/>
          </p:nvSpPr>
          <p:spPr>
            <a:xfrm>
              <a:off x="4970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7" name="Google Shape;2517;p7"/>
            <p:cNvSpPr/>
            <p:nvPr/>
          </p:nvSpPr>
          <p:spPr>
            <a:xfrm>
              <a:off x="7259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8" name="Google Shape;2518;p7"/>
            <p:cNvSpPr/>
            <p:nvPr/>
          </p:nvSpPr>
          <p:spPr>
            <a:xfrm>
              <a:off x="9551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9" name="Google Shape;2519;p7"/>
            <p:cNvSpPr/>
            <p:nvPr/>
          </p:nvSpPr>
          <p:spPr>
            <a:xfrm>
              <a:off x="1184350" y="2510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299"/>
                    <a:pt x="1" y="680"/>
                  </a:cubicBezTo>
                  <a:cubicBezTo>
                    <a:pt x="1" y="1061"/>
                    <a:pt x="299" y="1370"/>
                    <a:pt x="680" y="1370"/>
                  </a:cubicBezTo>
                  <a:cubicBezTo>
                    <a:pt x="1061" y="1370"/>
                    <a:pt x="1370" y="1061"/>
                    <a:pt x="1370" y="680"/>
                  </a:cubicBezTo>
                  <a:cubicBezTo>
                    <a:pt x="1370" y="299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0" name="Google Shape;2520;p7"/>
            <p:cNvSpPr/>
            <p:nvPr/>
          </p:nvSpPr>
          <p:spPr>
            <a:xfrm>
              <a:off x="1412950" y="2510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1"/>
                    <a:pt x="1382" y="680"/>
                  </a:cubicBezTo>
                  <a:cubicBezTo>
                    <a:pt x="1382" y="310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1" name="Google Shape;2521;p7"/>
            <p:cNvSpPr/>
            <p:nvPr/>
          </p:nvSpPr>
          <p:spPr>
            <a:xfrm>
              <a:off x="1642450" y="25102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2" name="Google Shape;2522;p7"/>
            <p:cNvSpPr/>
            <p:nvPr/>
          </p:nvSpPr>
          <p:spPr>
            <a:xfrm>
              <a:off x="18716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3" name="Google Shape;2523;p7"/>
            <p:cNvSpPr/>
            <p:nvPr/>
          </p:nvSpPr>
          <p:spPr>
            <a:xfrm>
              <a:off x="21008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4" name="Google Shape;2524;p7"/>
            <p:cNvSpPr/>
            <p:nvPr/>
          </p:nvSpPr>
          <p:spPr>
            <a:xfrm>
              <a:off x="23297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5" name="Google Shape;2525;p7"/>
            <p:cNvSpPr/>
            <p:nvPr/>
          </p:nvSpPr>
          <p:spPr>
            <a:xfrm>
              <a:off x="25586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6" name="Google Shape;2526;p7"/>
            <p:cNvSpPr/>
            <p:nvPr/>
          </p:nvSpPr>
          <p:spPr>
            <a:xfrm>
              <a:off x="2787825" y="2510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7" name="Google Shape;2527;p7"/>
            <p:cNvSpPr/>
            <p:nvPr/>
          </p:nvSpPr>
          <p:spPr>
            <a:xfrm>
              <a:off x="4970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8" name="Google Shape;2528;p7"/>
            <p:cNvSpPr/>
            <p:nvPr/>
          </p:nvSpPr>
          <p:spPr>
            <a:xfrm>
              <a:off x="7259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9" name="Google Shape;2529;p7"/>
            <p:cNvSpPr/>
            <p:nvPr/>
          </p:nvSpPr>
          <p:spPr>
            <a:xfrm>
              <a:off x="9551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0" name="Google Shape;2530;p7"/>
            <p:cNvSpPr/>
            <p:nvPr/>
          </p:nvSpPr>
          <p:spPr>
            <a:xfrm>
              <a:off x="1184350" y="27478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69"/>
                    <a:pt x="680" y="1369"/>
                  </a:cubicBezTo>
                  <a:cubicBezTo>
                    <a:pt x="1061" y="1369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1" name="Google Shape;2531;p7"/>
            <p:cNvSpPr/>
            <p:nvPr/>
          </p:nvSpPr>
          <p:spPr>
            <a:xfrm>
              <a:off x="1412950" y="2748075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299"/>
                    <a:pt x="1" y="680"/>
                  </a:cubicBezTo>
                  <a:cubicBezTo>
                    <a:pt x="1" y="1073"/>
                    <a:pt x="322" y="1370"/>
                    <a:pt x="692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299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2" name="Google Shape;2532;p7"/>
            <p:cNvSpPr/>
            <p:nvPr/>
          </p:nvSpPr>
          <p:spPr>
            <a:xfrm>
              <a:off x="1642450" y="27478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3" name="Google Shape;2533;p7"/>
            <p:cNvSpPr/>
            <p:nvPr/>
          </p:nvSpPr>
          <p:spPr>
            <a:xfrm>
              <a:off x="18716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4" name="Google Shape;2534;p7"/>
            <p:cNvSpPr/>
            <p:nvPr/>
          </p:nvSpPr>
          <p:spPr>
            <a:xfrm>
              <a:off x="21008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5" name="Google Shape;2535;p7"/>
            <p:cNvSpPr/>
            <p:nvPr/>
          </p:nvSpPr>
          <p:spPr>
            <a:xfrm>
              <a:off x="23297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6" name="Google Shape;2536;p7"/>
            <p:cNvSpPr/>
            <p:nvPr/>
          </p:nvSpPr>
          <p:spPr>
            <a:xfrm>
              <a:off x="25586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7" name="Google Shape;2537;p7"/>
            <p:cNvSpPr/>
            <p:nvPr/>
          </p:nvSpPr>
          <p:spPr>
            <a:xfrm>
              <a:off x="2787825" y="27478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8" name="Google Shape;2538;p7"/>
            <p:cNvSpPr/>
            <p:nvPr/>
          </p:nvSpPr>
          <p:spPr>
            <a:xfrm>
              <a:off x="4970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9" name="Google Shape;2539;p7"/>
            <p:cNvSpPr/>
            <p:nvPr/>
          </p:nvSpPr>
          <p:spPr>
            <a:xfrm>
              <a:off x="7259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0" name="Google Shape;2540;p7"/>
            <p:cNvSpPr/>
            <p:nvPr/>
          </p:nvSpPr>
          <p:spPr>
            <a:xfrm>
              <a:off x="9551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1" name="Google Shape;2541;p7"/>
            <p:cNvSpPr/>
            <p:nvPr/>
          </p:nvSpPr>
          <p:spPr>
            <a:xfrm>
              <a:off x="1184350" y="29704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61"/>
                    <a:pt x="299" y="1370"/>
                    <a:pt x="680" y="1370"/>
                  </a:cubicBezTo>
                  <a:cubicBezTo>
                    <a:pt x="1061" y="1370"/>
                    <a:pt x="1370" y="1061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2" name="Google Shape;2542;p7"/>
            <p:cNvSpPr/>
            <p:nvPr/>
          </p:nvSpPr>
          <p:spPr>
            <a:xfrm>
              <a:off x="1412950" y="2970425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299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1"/>
                    <a:pt x="1382" y="691"/>
                  </a:cubicBezTo>
                  <a:cubicBezTo>
                    <a:pt x="1382" y="310"/>
                    <a:pt x="1084" y="13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3" name="Google Shape;2543;p7"/>
            <p:cNvSpPr/>
            <p:nvPr/>
          </p:nvSpPr>
          <p:spPr>
            <a:xfrm>
              <a:off x="1642450" y="297042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4" name="Google Shape;2544;p7"/>
            <p:cNvSpPr/>
            <p:nvPr/>
          </p:nvSpPr>
          <p:spPr>
            <a:xfrm>
              <a:off x="18716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5" name="Google Shape;2545;p7"/>
            <p:cNvSpPr/>
            <p:nvPr/>
          </p:nvSpPr>
          <p:spPr>
            <a:xfrm>
              <a:off x="21008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6" name="Google Shape;2546;p7"/>
            <p:cNvSpPr/>
            <p:nvPr/>
          </p:nvSpPr>
          <p:spPr>
            <a:xfrm>
              <a:off x="23297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7" name="Google Shape;2547;p7"/>
            <p:cNvSpPr/>
            <p:nvPr/>
          </p:nvSpPr>
          <p:spPr>
            <a:xfrm>
              <a:off x="25586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8" name="Google Shape;2548;p7"/>
            <p:cNvSpPr/>
            <p:nvPr/>
          </p:nvSpPr>
          <p:spPr>
            <a:xfrm>
              <a:off x="2787825" y="29704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9" name="Google Shape;2549;p7"/>
            <p:cNvSpPr/>
            <p:nvPr/>
          </p:nvSpPr>
          <p:spPr>
            <a:xfrm>
              <a:off x="4967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0" name="Google Shape;2550;p7"/>
            <p:cNvSpPr/>
            <p:nvPr/>
          </p:nvSpPr>
          <p:spPr>
            <a:xfrm>
              <a:off x="7259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1" name="Google Shape;2551;p7"/>
            <p:cNvSpPr/>
            <p:nvPr/>
          </p:nvSpPr>
          <p:spPr>
            <a:xfrm>
              <a:off x="9551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79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2" name="Google Shape;2552;p7"/>
            <p:cNvSpPr/>
            <p:nvPr/>
          </p:nvSpPr>
          <p:spPr>
            <a:xfrm>
              <a:off x="11837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3" name="Google Shape;2553;p7"/>
            <p:cNvSpPr/>
            <p:nvPr/>
          </p:nvSpPr>
          <p:spPr>
            <a:xfrm>
              <a:off x="1412950" y="3208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2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311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4" name="Google Shape;2554;p7"/>
            <p:cNvSpPr/>
            <p:nvPr/>
          </p:nvSpPr>
          <p:spPr>
            <a:xfrm>
              <a:off x="16424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5" name="Google Shape;2555;p7"/>
            <p:cNvSpPr/>
            <p:nvPr/>
          </p:nvSpPr>
          <p:spPr>
            <a:xfrm>
              <a:off x="1871350" y="3208250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91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311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6" name="Google Shape;2556;p7"/>
            <p:cNvSpPr/>
            <p:nvPr/>
          </p:nvSpPr>
          <p:spPr>
            <a:xfrm>
              <a:off x="21002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7" name="Google Shape;2557;p7"/>
            <p:cNvSpPr/>
            <p:nvPr/>
          </p:nvSpPr>
          <p:spPr>
            <a:xfrm>
              <a:off x="23294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8" name="Google Shape;2558;p7"/>
            <p:cNvSpPr/>
            <p:nvPr/>
          </p:nvSpPr>
          <p:spPr>
            <a:xfrm>
              <a:off x="25586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298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9" name="Google Shape;2559;p7"/>
            <p:cNvSpPr/>
            <p:nvPr/>
          </p:nvSpPr>
          <p:spPr>
            <a:xfrm>
              <a:off x="2787825" y="3208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299" y="1370"/>
                    <a:pt x="692" y="1370"/>
                  </a:cubicBezTo>
                  <a:cubicBezTo>
                    <a:pt x="1073" y="1370"/>
                    <a:pt x="1370" y="1049"/>
                    <a:pt x="1370" y="680"/>
                  </a:cubicBezTo>
                  <a:cubicBezTo>
                    <a:pt x="1370" y="311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0" name="Google Shape;2560;p7"/>
            <p:cNvSpPr/>
            <p:nvPr/>
          </p:nvSpPr>
          <p:spPr>
            <a:xfrm>
              <a:off x="4970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1" name="Google Shape;2561;p7"/>
            <p:cNvSpPr/>
            <p:nvPr/>
          </p:nvSpPr>
          <p:spPr>
            <a:xfrm>
              <a:off x="7259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2" name="Google Shape;2562;p7"/>
            <p:cNvSpPr/>
            <p:nvPr/>
          </p:nvSpPr>
          <p:spPr>
            <a:xfrm>
              <a:off x="9551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3" name="Google Shape;2563;p7"/>
            <p:cNvSpPr/>
            <p:nvPr/>
          </p:nvSpPr>
          <p:spPr>
            <a:xfrm>
              <a:off x="1184350" y="3445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69"/>
                    <a:pt x="680" y="1369"/>
                  </a:cubicBezTo>
                  <a:cubicBezTo>
                    <a:pt x="1061" y="1369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4" name="Google Shape;2564;p7"/>
            <p:cNvSpPr/>
            <p:nvPr/>
          </p:nvSpPr>
          <p:spPr>
            <a:xfrm>
              <a:off x="1412950" y="34455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69"/>
                    <a:pt x="692" y="1369"/>
                  </a:cubicBezTo>
                  <a:cubicBezTo>
                    <a:pt x="1084" y="1369"/>
                    <a:pt x="1382" y="1060"/>
                    <a:pt x="1382" y="691"/>
                  </a:cubicBezTo>
                  <a:cubicBezTo>
                    <a:pt x="1382" y="322"/>
                    <a:pt x="1084" y="24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5" name="Google Shape;2565;p7"/>
            <p:cNvSpPr/>
            <p:nvPr/>
          </p:nvSpPr>
          <p:spPr>
            <a:xfrm>
              <a:off x="1642450" y="34455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6" name="Google Shape;2566;p7"/>
            <p:cNvSpPr/>
            <p:nvPr/>
          </p:nvSpPr>
          <p:spPr>
            <a:xfrm>
              <a:off x="18716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7" name="Google Shape;2567;p7"/>
            <p:cNvSpPr/>
            <p:nvPr/>
          </p:nvSpPr>
          <p:spPr>
            <a:xfrm>
              <a:off x="21008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8" name="Google Shape;2568;p7"/>
            <p:cNvSpPr/>
            <p:nvPr/>
          </p:nvSpPr>
          <p:spPr>
            <a:xfrm>
              <a:off x="23297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9" name="Google Shape;2569;p7"/>
            <p:cNvSpPr/>
            <p:nvPr/>
          </p:nvSpPr>
          <p:spPr>
            <a:xfrm>
              <a:off x="25586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0" name="Google Shape;2570;p7"/>
            <p:cNvSpPr/>
            <p:nvPr/>
          </p:nvSpPr>
          <p:spPr>
            <a:xfrm>
              <a:off x="2787825" y="3445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1" name="Google Shape;2571;p7"/>
            <p:cNvSpPr/>
            <p:nvPr/>
          </p:nvSpPr>
          <p:spPr>
            <a:xfrm>
              <a:off x="4970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2" name="Google Shape;2572;p7"/>
            <p:cNvSpPr/>
            <p:nvPr/>
          </p:nvSpPr>
          <p:spPr>
            <a:xfrm>
              <a:off x="7259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3" name="Google Shape;2573;p7"/>
            <p:cNvSpPr/>
            <p:nvPr/>
          </p:nvSpPr>
          <p:spPr>
            <a:xfrm>
              <a:off x="9551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4" name="Google Shape;2574;p7"/>
            <p:cNvSpPr/>
            <p:nvPr/>
          </p:nvSpPr>
          <p:spPr>
            <a:xfrm>
              <a:off x="1184350" y="3683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5" name="Google Shape;2575;p7"/>
            <p:cNvSpPr/>
            <p:nvPr/>
          </p:nvSpPr>
          <p:spPr>
            <a:xfrm>
              <a:off x="1412950" y="36833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6" name="Google Shape;2576;p7"/>
            <p:cNvSpPr/>
            <p:nvPr/>
          </p:nvSpPr>
          <p:spPr>
            <a:xfrm>
              <a:off x="1642450" y="36833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7" name="Google Shape;2577;p7"/>
            <p:cNvSpPr/>
            <p:nvPr/>
          </p:nvSpPr>
          <p:spPr>
            <a:xfrm>
              <a:off x="18716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8" name="Google Shape;2578;p7"/>
            <p:cNvSpPr/>
            <p:nvPr/>
          </p:nvSpPr>
          <p:spPr>
            <a:xfrm>
              <a:off x="21008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9" name="Google Shape;2579;p7"/>
            <p:cNvSpPr/>
            <p:nvPr/>
          </p:nvSpPr>
          <p:spPr>
            <a:xfrm>
              <a:off x="23297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0" name="Google Shape;2580;p7"/>
            <p:cNvSpPr/>
            <p:nvPr/>
          </p:nvSpPr>
          <p:spPr>
            <a:xfrm>
              <a:off x="25586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1" name="Google Shape;2581;p7"/>
            <p:cNvSpPr/>
            <p:nvPr/>
          </p:nvSpPr>
          <p:spPr>
            <a:xfrm>
              <a:off x="2787825" y="3683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2" name="Google Shape;2582;p7"/>
            <p:cNvSpPr/>
            <p:nvPr/>
          </p:nvSpPr>
          <p:spPr>
            <a:xfrm>
              <a:off x="4970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3" name="Google Shape;2583;p7"/>
            <p:cNvSpPr/>
            <p:nvPr/>
          </p:nvSpPr>
          <p:spPr>
            <a:xfrm>
              <a:off x="7259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4" name="Google Shape;2584;p7"/>
            <p:cNvSpPr/>
            <p:nvPr/>
          </p:nvSpPr>
          <p:spPr>
            <a:xfrm>
              <a:off x="9551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5" name="Google Shape;2585;p7"/>
            <p:cNvSpPr/>
            <p:nvPr/>
          </p:nvSpPr>
          <p:spPr>
            <a:xfrm>
              <a:off x="1184350" y="39062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60"/>
                    <a:pt x="299" y="1369"/>
                    <a:pt x="680" y="1369"/>
                  </a:cubicBezTo>
                  <a:cubicBezTo>
                    <a:pt x="1061" y="1369"/>
                    <a:pt x="1370" y="1060"/>
                    <a:pt x="1370" y="679"/>
                  </a:cubicBezTo>
                  <a:cubicBezTo>
                    <a:pt x="1370" y="298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6" name="Google Shape;2586;p7"/>
            <p:cNvSpPr/>
            <p:nvPr/>
          </p:nvSpPr>
          <p:spPr>
            <a:xfrm>
              <a:off x="1412950" y="390627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72"/>
                    <a:pt x="322" y="1369"/>
                    <a:pt x="692" y="1369"/>
                  </a:cubicBezTo>
                  <a:cubicBezTo>
                    <a:pt x="1084" y="1369"/>
                    <a:pt x="1382" y="1060"/>
                    <a:pt x="1382" y="679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7" name="Google Shape;2587;p7"/>
            <p:cNvSpPr/>
            <p:nvPr/>
          </p:nvSpPr>
          <p:spPr>
            <a:xfrm>
              <a:off x="1642450" y="39062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8" name="Google Shape;2588;p7"/>
            <p:cNvSpPr/>
            <p:nvPr/>
          </p:nvSpPr>
          <p:spPr>
            <a:xfrm>
              <a:off x="18716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9" name="Google Shape;2589;p7"/>
            <p:cNvSpPr/>
            <p:nvPr/>
          </p:nvSpPr>
          <p:spPr>
            <a:xfrm>
              <a:off x="21008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0" name="Google Shape;2590;p7"/>
            <p:cNvSpPr/>
            <p:nvPr/>
          </p:nvSpPr>
          <p:spPr>
            <a:xfrm>
              <a:off x="23297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1" name="Google Shape;2591;p7"/>
            <p:cNvSpPr/>
            <p:nvPr/>
          </p:nvSpPr>
          <p:spPr>
            <a:xfrm>
              <a:off x="25586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2" name="Google Shape;2592;p7"/>
            <p:cNvSpPr/>
            <p:nvPr/>
          </p:nvSpPr>
          <p:spPr>
            <a:xfrm>
              <a:off x="2787825" y="39062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3" name="Google Shape;2593;p7"/>
            <p:cNvSpPr/>
            <p:nvPr/>
          </p:nvSpPr>
          <p:spPr>
            <a:xfrm>
              <a:off x="4970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4" name="Google Shape;2594;p7"/>
            <p:cNvSpPr/>
            <p:nvPr/>
          </p:nvSpPr>
          <p:spPr>
            <a:xfrm>
              <a:off x="7259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5" name="Google Shape;2595;p7"/>
            <p:cNvSpPr/>
            <p:nvPr/>
          </p:nvSpPr>
          <p:spPr>
            <a:xfrm>
              <a:off x="9551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6" name="Google Shape;2596;p7"/>
            <p:cNvSpPr/>
            <p:nvPr/>
          </p:nvSpPr>
          <p:spPr>
            <a:xfrm>
              <a:off x="1184350" y="4143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7" name="Google Shape;2597;p7"/>
            <p:cNvSpPr/>
            <p:nvPr/>
          </p:nvSpPr>
          <p:spPr>
            <a:xfrm>
              <a:off x="1412950" y="41435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22"/>
                    <a:pt x="1084" y="24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8" name="Google Shape;2598;p7"/>
            <p:cNvSpPr/>
            <p:nvPr/>
          </p:nvSpPr>
          <p:spPr>
            <a:xfrm>
              <a:off x="1642450" y="41435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9" name="Google Shape;2599;p7"/>
            <p:cNvSpPr/>
            <p:nvPr/>
          </p:nvSpPr>
          <p:spPr>
            <a:xfrm>
              <a:off x="18716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0" name="Google Shape;2600;p7"/>
            <p:cNvSpPr/>
            <p:nvPr/>
          </p:nvSpPr>
          <p:spPr>
            <a:xfrm>
              <a:off x="21008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1" name="Google Shape;2601;p7"/>
            <p:cNvSpPr/>
            <p:nvPr/>
          </p:nvSpPr>
          <p:spPr>
            <a:xfrm>
              <a:off x="23297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2" name="Google Shape;2602;p7"/>
            <p:cNvSpPr/>
            <p:nvPr/>
          </p:nvSpPr>
          <p:spPr>
            <a:xfrm>
              <a:off x="25586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3" name="Google Shape;2603;p7"/>
            <p:cNvSpPr/>
            <p:nvPr/>
          </p:nvSpPr>
          <p:spPr>
            <a:xfrm>
              <a:off x="2787825" y="4143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4" name="Google Shape;2604;p7"/>
            <p:cNvSpPr/>
            <p:nvPr/>
          </p:nvSpPr>
          <p:spPr>
            <a:xfrm>
              <a:off x="4967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5" name="Google Shape;2605;p7"/>
            <p:cNvSpPr/>
            <p:nvPr/>
          </p:nvSpPr>
          <p:spPr>
            <a:xfrm>
              <a:off x="7259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6" name="Google Shape;2606;p7"/>
            <p:cNvSpPr/>
            <p:nvPr/>
          </p:nvSpPr>
          <p:spPr>
            <a:xfrm>
              <a:off x="9551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7" name="Google Shape;2607;p7"/>
            <p:cNvSpPr/>
            <p:nvPr/>
          </p:nvSpPr>
          <p:spPr>
            <a:xfrm>
              <a:off x="11837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8" name="Google Shape;2608;p7"/>
            <p:cNvSpPr/>
            <p:nvPr/>
          </p:nvSpPr>
          <p:spPr>
            <a:xfrm>
              <a:off x="1412950" y="43813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9" name="Google Shape;2609;p7"/>
            <p:cNvSpPr/>
            <p:nvPr/>
          </p:nvSpPr>
          <p:spPr>
            <a:xfrm>
              <a:off x="16424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0" name="Google Shape;2610;p7"/>
            <p:cNvSpPr/>
            <p:nvPr/>
          </p:nvSpPr>
          <p:spPr>
            <a:xfrm>
              <a:off x="1871350" y="438132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1" name="Google Shape;2611;p7"/>
            <p:cNvSpPr/>
            <p:nvPr/>
          </p:nvSpPr>
          <p:spPr>
            <a:xfrm>
              <a:off x="21002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2" name="Google Shape;2612;p7"/>
            <p:cNvSpPr/>
            <p:nvPr/>
          </p:nvSpPr>
          <p:spPr>
            <a:xfrm>
              <a:off x="23294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3" name="Google Shape;2613;p7"/>
            <p:cNvSpPr/>
            <p:nvPr/>
          </p:nvSpPr>
          <p:spPr>
            <a:xfrm>
              <a:off x="25586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4" name="Google Shape;2614;p7"/>
            <p:cNvSpPr/>
            <p:nvPr/>
          </p:nvSpPr>
          <p:spPr>
            <a:xfrm>
              <a:off x="2787825" y="4381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5" name="Google Shape;2615;p7"/>
            <p:cNvSpPr/>
            <p:nvPr/>
          </p:nvSpPr>
          <p:spPr>
            <a:xfrm>
              <a:off x="4970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6" name="Google Shape;2616;p7"/>
            <p:cNvSpPr/>
            <p:nvPr/>
          </p:nvSpPr>
          <p:spPr>
            <a:xfrm>
              <a:off x="7259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7" name="Google Shape;2617;p7"/>
            <p:cNvSpPr/>
            <p:nvPr/>
          </p:nvSpPr>
          <p:spPr>
            <a:xfrm>
              <a:off x="9551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8" name="Google Shape;2618;p7"/>
            <p:cNvSpPr/>
            <p:nvPr/>
          </p:nvSpPr>
          <p:spPr>
            <a:xfrm>
              <a:off x="1184350" y="46188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9" name="Google Shape;2619;p7"/>
            <p:cNvSpPr/>
            <p:nvPr/>
          </p:nvSpPr>
          <p:spPr>
            <a:xfrm>
              <a:off x="1412950" y="461885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48"/>
                    <a:pt x="1382" y="679"/>
                  </a:cubicBezTo>
                  <a:cubicBezTo>
                    <a:pt x="1382" y="310"/>
                    <a:pt x="1084" y="12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0" name="Google Shape;2620;p7"/>
            <p:cNvSpPr/>
            <p:nvPr/>
          </p:nvSpPr>
          <p:spPr>
            <a:xfrm>
              <a:off x="1642450" y="46188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1" name="Google Shape;2621;p7"/>
            <p:cNvSpPr/>
            <p:nvPr/>
          </p:nvSpPr>
          <p:spPr>
            <a:xfrm>
              <a:off x="18716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2" name="Google Shape;2622;p7"/>
            <p:cNvSpPr/>
            <p:nvPr/>
          </p:nvSpPr>
          <p:spPr>
            <a:xfrm>
              <a:off x="21008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3" name="Google Shape;2623;p7"/>
            <p:cNvSpPr/>
            <p:nvPr/>
          </p:nvSpPr>
          <p:spPr>
            <a:xfrm>
              <a:off x="23297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4" name="Google Shape;2624;p7"/>
            <p:cNvSpPr/>
            <p:nvPr/>
          </p:nvSpPr>
          <p:spPr>
            <a:xfrm>
              <a:off x="25586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5" name="Google Shape;2625;p7"/>
            <p:cNvSpPr/>
            <p:nvPr/>
          </p:nvSpPr>
          <p:spPr>
            <a:xfrm>
              <a:off x="2787825" y="46188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6" name="Google Shape;2626;p7"/>
            <p:cNvSpPr/>
            <p:nvPr/>
          </p:nvSpPr>
          <p:spPr>
            <a:xfrm>
              <a:off x="3015850" y="1097875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84" y="1370"/>
                    <a:pt x="1381" y="1049"/>
                    <a:pt x="1381" y="680"/>
                  </a:cubicBezTo>
                  <a:cubicBezTo>
                    <a:pt x="1381" y="310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7" name="Google Shape;2627;p7"/>
            <p:cNvSpPr/>
            <p:nvPr/>
          </p:nvSpPr>
          <p:spPr>
            <a:xfrm>
              <a:off x="3245325" y="109787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8" name="Google Shape;2628;p7"/>
            <p:cNvSpPr/>
            <p:nvPr/>
          </p:nvSpPr>
          <p:spPr>
            <a:xfrm>
              <a:off x="34745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9" name="Google Shape;2629;p7"/>
            <p:cNvSpPr/>
            <p:nvPr/>
          </p:nvSpPr>
          <p:spPr>
            <a:xfrm>
              <a:off x="37031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0" name="Google Shape;2630;p7"/>
            <p:cNvSpPr/>
            <p:nvPr/>
          </p:nvSpPr>
          <p:spPr>
            <a:xfrm>
              <a:off x="39323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1" name="Google Shape;2631;p7"/>
            <p:cNvSpPr/>
            <p:nvPr/>
          </p:nvSpPr>
          <p:spPr>
            <a:xfrm>
              <a:off x="41615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2" name="Google Shape;2632;p7"/>
            <p:cNvSpPr/>
            <p:nvPr/>
          </p:nvSpPr>
          <p:spPr>
            <a:xfrm>
              <a:off x="43904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3" name="Google Shape;2633;p7"/>
            <p:cNvSpPr/>
            <p:nvPr/>
          </p:nvSpPr>
          <p:spPr>
            <a:xfrm>
              <a:off x="46196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4" name="Google Shape;2634;p7"/>
            <p:cNvSpPr/>
            <p:nvPr/>
          </p:nvSpPr>
          <p:spPr>
            <a:xfrm>
              <a:off x="4848800" y="109787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5" name="Google Shape;2635;p7"/>
            <p:cNvSpPr/>
            <p:nvPr/>
          </p:nvSpPr>
          <p:spPr>
            <a:xfrm>
              <a:off x="5078000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6" name="Google Shape;2636;p7"/>
            <p:cNvSpPr/>
            <p:nvPr/>
          </p:nvSpPr>
          <p:spPr>
            <a:xfrm>
              <a:off x="5306900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7" name="Google Shape;2637;p7"/>
            <p:cNvSpPr/>
            <p:nvPr/>
          </p:nvSpPr>
          <p:spPr>
            <a:xfrm>
              <a:off x="301615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58"/>
                    <a:pt x="679" y="1358"/>
                  </a:cubicBezTo>
                  <a:cubicBezTo>
                    <a:pt x="1060" y="1358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8" name="Google Shape;2638;p7"/>
            <p:cNvSpPr/>
            <p:nvPr/>
          </p:nvSpPr>
          <p:spPr>
            <a:xfrm>
              <a:off x="3245025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58"/>
                    <a:pt x="692" y="1358"/>
                  </a:cubicBezTo>
                  <a:cubicBezTo>
                    <a:pt x="1073" y="1358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9" name="Google Shape;2639;p7"/>
            <p:cNvSpPr/>
            <p:nvPr/>
          </p:nvSpPr>
          <p:spPr>
            <a:xfrm>
              <a:off x="34745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58"/>
                    <a:pt x="679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0" name="Google Shape;2640;p7"/>
            <p:cNvSpPr/>
            <p:nvPr/>
          </p:nvSpPr>
          <p:spPr>
            <a:xfrm>
              <a:off x="3703725" y="1335700"/>
              <a:ext cx="33950" cy="33975"/>
            </a:xfrm>
            <a:custGeom>
              <a:avLst/>
              <a:gdLst/>
              <a:ahLst/>
              <a:cxnLst/>
              <a:rect l="l" t="t" r="r" b="b"/>
              <a:pathLst>
                <a:path w="1358" h="1359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58"/>
                    <a:pt x="679" y="1358"/>
                  </a:cubicBezTo>
                  <a:cubicBezTo>
                    <a:pt x="1060" y="1358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1" name="Google Shape;2641;p7"/>
            <p:cNvSpPr/>
            <p:nvPr/>
          </p:nvSpPr>
          <p:spPr>
            <a:xfrm>
              <a:off x="3932325" y="13357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2" name="Google Shape;2642;p7"/>
            <p:cNvSpPr/>
            <p:nvPr/>
          </p:nvSpPr>
          <p:spPr>
            <a:xfrm>
              <a:off x="41615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72" y="1358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3" name="Google Shape;2643;p7"/>
            <p:cNvSpPr/>
            <p:nvPr/>
          </p:nvSpPr>
          <p:spPr>
            <a:xfrm>
              <a:off x="43907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72" y="1358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4" name="Google Shape;2644;p7"/>
            <p:cNvSpPr/>
            <p:nvPr/>
          </p:nvSpPr>
          <p:spPr>
            <a:xfrm>
              <a:off x="4619900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72" y="1358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5" name="Google Shape;2645;p7"/>
            <p:cNvSpPr/>
            <p:nvPr/>
          </p:nvSpPr>
          <p:spPr>
            <a:xfrm>
              <a:off x="4848800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6" name="Google Shape;2646;p7"/>
            <p:cNvSpPr/>
            <p:nvPr/>
          </p:nvSpPr>
          <p:spPr>
            <a:xfrm>
              <a:off x="507800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7" name="Google Shape;2647;p7"/>
            <p:cNvSpPr/>
            <p:nvPr/>
          </p:nvSpPr>
          <p:spPr>
            <a:xfrm>
              <a:off x="530720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8" name="Google Shape;2648;p7"/>
            <p:cNvSpPr/>
            <p:nvPr/>
          </p:nvSpPr>
          <p:spPr>
            <a:xfrm>
              <a:off x="301615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9" name="Google Shape;2649;p7"/>
            <p:cNvSpPr/>
            <p:nvPr/>
          </p:nvSpPr>
          <p:spPr>
            <a:xfrm>
              <a:off x="3245025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0" name="Google Shape;2650;p7"/>
            <p:cNvSpPr/>
            <p:nvPr/>
          </p:nvSpPr>
          <p:spPr>
            <a:xfrm>
              <a:off x="34745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1" name="Google Shape;2651;p7"/>
            <p:cNvSpPr/>
            <p:nvPr/>
          </p:nvSpPr>
          <p:spPr>
            <a:xfrm>
              <a:off x="3703725" y="15729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2" name="Google Shape;2652;p7"/>
            <p:cNvSpPr/>
            <p:nvPr/>
          </p:nvSpPr>
          <p:spPr>
            <a:xfrm>
              <a:off x="39323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3" name="Google Shape;2653;p7"/>
            <p:cNvSpPr/>
            <p:nvPr/>
          </p:nvSpPr>
          <p:spPr>
            <a:xfrm>
              <a:off x="41615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4" name="Google Shape;2654;p7"/>
            <p:cNvSpPr/>
            <p:nvPr/>
          </p:nvSpPr>
          <p:spPr>
            <a:xfrm>
              <a:off x="43907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5" name="Google Shape;2655;p7"/>
            <p:cNvSpPr/>
            <p:nvPr/>
          </p:nvSpPr>
          <p:spPr>
            <a:xfrm>
              <a:off x="4619900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6" name="Google Shape;2656;p7"/>
            <p:cNvSpPr/>
            <p:nvPr/>
          </p:nvSpPr>
          <p:spPr>
            <a:xfrm>
              <a:off x="4848800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7" name="Google Shape;2657;p7"/>
            <p:cNvSpPr/>
            <p:nvPr/>
          </p:nvSpPr>
          <p:spPr>
            <a:xfrm>
              <a:off x="507800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8" name="Google Shape;2658;p7"/>
            <p:cNvSpPr/>
            <p:nvPr/>
          </p:nvSpPr>
          <p:spPr>
            <a:xfrm>
              <a:off x="530720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9" name="Google Shape;2659;p7"/>
            <p:cNvSpPr/>
            <p:nvPr/>
          </p:nvSpPr>
          <p:spPr>
            <a:xfrm>
              <a:off x="301615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0" name="Google Shape;2660;p7"/>
            <p:cNvSpPr/>
            <p:nvPr/>
          </p:nvSpPr>
          <p:spPr>
            <a:xfrm>
              <a:off x="3245025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1" name="Google Shape;2661;p7"/>
            <p:cNvSpPr/>
            <p:nvPr/>
          </p:nvSpPr>
          <p:spPr>
            <a:xfrm>
              <a:off x="34745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2" name="Google Shape;2662;p7"/>
            <p:cNvSpPr/>
            <p:nvPr/>
          </p:nvSpPr>
          <p:spPr>
            <a:xfrm>
              <a:off x="3703725" y="18107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3" name="Google Shape;2663;p7"/>
            <p:cNvSpPr/>
            <p:nvPr/>
          </p:nvSpPr>
          <p:spPr>
            <a:xfrm>
              <a:off x="39323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4" name="Google Shape;2664;p7"/>
            <p:cNvSpPr/>
            <p:nvPr/>
          </p:nvSpPr>
          <p:spPr>
            <a:xfrm>
              <a:off x="41615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5" name="Google Shape;2665;p7"/>
            <p:cNvSpPr/>
            <p:nvPr/>
          </p:nvSpPr>
          <p:spPr>
            <a:xfrm>
              <a:off x="43907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6" name="Google Shape;2666;p7"/>
            <p:cNvSpPr/>
            <p:nvPr/>
          </p:nvSpPr>
          <p:spPr>
            <a:xfrm>
              <a:off x="4619900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7" name="Google Shape;2667;p7"/>
            <p:cNvSpPr/>
            <p:nvPr/>
          </p:nvSpPr>
          <p:spPr>
            <a:xfrm>
              <a:off x="4848800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8" name="Google Shape;2668;p7"/>
            <p:cNvSpPr/>
            <p:nvPr/>
          </p:nvSpPr>
          <p:spPr>
            <a:xfrm>
              <a:off x="507800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9" name="Google Shape;2669;p7"/>
            <p:cNvSpPr/>
            <p:nvPr/>
          </p:nvSpPr>
          <p:spPr>
            <a:xfrm>
              <a:off x="530720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0" name="Google Shape;2670;p7"/>
            <p:cNvSpPr/>
            <p:nvPr/>
          </p:nvSpPr>
          <p:spPr>
            <a:xfrm>
              <a:off x="301615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1" name="Google Shape;2671;p7"/>
            <p:cNvSpPr/>
            <p:nvPr/>
          </p:nvSpPr>
          <p:spPr>
            <a:xfrm>
              <a:off x="3245025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2" name="Google Shape;2672;p7"/>
            <p:cNvSpPr/>
            <p:nvPr/>
          </p:nvSpPr>
          <p:spPr>
            <a:xfrm>
              <a:off x="34745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3" name="Google Shape;2673;p7"/>
            <p:cNvSpPr/>
            <p:nvPr/>
          </p:nvSpPr>
          <p:spPr>
            <a:xfrm>
              <a:off x="3703725" y="20331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4" name="Google Shape;2674;p7"/>
            <p:cNvSpPr/>
            <p:nvPr/>
          </p:nvSpPr>
          <p:spPr>
            <a:xfrm>
              <a:off x="39323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5" name="Google Shape;2675;p7"/>
            <p:cNvSpPr/>
            <p:nvPr/>
          </p:nvSpPr>
          <p:spPr>
            <a:xfrm>
              <a:off x="41615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6" name="Google Shape;2676;p7"/>
            <p:cNvSpPr/>
            <p:nvPr/>
          </p:nvSpPr>
          <p:spPr>
            <a:xfrm>
              <a:off x="43907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7" name="Google Shape;2677;p7"/>
            <p:cNvSpPr/>
            <p:nvPr/>
          </p:nvSpPr>
          <p:spPr>
            <a:xfrm>
              <a:off x="4619900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8" name="Google Shape;2678;p7"/>
            <p:cNvSpPr/>
            <p:nvPr/>
          </p:nvSpPr>
          <p:spPr>
            <a:xfrm>
              <a:off x="4848800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9" name="Google Shape;2679;p7"/>
            <p:cNvSpPr/>
            <p:nvPr/>
          </p:nvSpPr>
          <p:spPr>
            <a:xfrm>
              <a:off x="507800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0" name="Google Shape;2680;p7"/>
            <p:cNvSpPr/>
            <p:nvPr/>
          </p:nvSpPr>
          <p:spPr>
            <a:xfrm>
              <a:off x="530720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1" name="Google Shape;2681;p7"/>
            <p:cNvSpPr/>
            <p:nvPr/>
          </p:nvSpPr>
          <p:spPr>
            <a:xfrm>
              <a:off x="3015850" y="2270950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84" y="1370"/>
                    <a:pt x="1381" y="1060"/>
                    <a:pt x="1381" y="691"/>
                  </a:cubicBezTo>
                  <a:cubicBezTo>
                    <a:pt x="1381" y="310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2" name="Google Shape;2682;p7"/>
            <p:cNvSpPr/>
            <p:nvPr/>
          </p:nvSpPr>
          <p:spPr>
            <a:xfrm>
              <a:off x="3245325" y="2270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3" name="Google Shape;2683;p7"/>
            <p:cNvSpPr/>
            <p:nvPr/>
          </p:nvSpPr>
          <p:spPr>
            <a:xfrm>
              <a:off x="34745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4" name="Google Shape;2684;p7"/>
            <p:cNvSpPr/>
            <p:nvPr/>
          </p:nvSpPr>
          <p:spPr>
            <a:xfrm>
              <a:off x="37031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5" name="Google Shape;2685;p7"/>
            <p:cNvSpPr/>
            <p:nvPr/>
          </p:nvSpPr>
          <p:spPr>
            <a:xfrm>
              <a:off x="39323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6" name="Google Shape;2686;p7"/>
            <p:cNvSpPr/>
            <p:nvPr/>
          </p:nvSpPr>
          <p:spPr>
            <a:xfrm>
              <a:off x="41615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7" name="Google Shape;2687;p7"/>
            <p:cNvSpPr/>
            <p:nvPr/>
          </p:nvSpPr>
          <p:spPr>
            <a:xfrm>
              <a:off x="43904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8" name="Google Shape;2688;p7"/>
            <p:cNvSpPr/>
            <p:nvPr/>
          </p:nvSpPr>
          <p:spPr>
            <a:xfrm>
              <a:off x="46196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9" name="Google Shape;2689;p7"/>
            <p:cNvSpPr/>
            <p:nvPr/>
          </p:nvSpPr>
          <p:spPr>
            <a:xfrm>
              <a:off x="4848800" y="2270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0" name="Google Shape;2690;p7"/>
            <p:cNvSpPr/>
            <p:nvPr/>
          </p:nvSpPr>
          <p:spPr>
            <a:xfrm>
              <a:off x="5078000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1" name="Google Shape;2691;p7"/>
            <p:cNvSpPr/>
            <p:nvPr/>
          </p:nvSpPr>
          <p:spPr>
            <a:xfrm>
              <a:off x="5306900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2" name="Google Shape;2692;p7"/>
            <p:cNvSpPr/>
            <p:nvPr/>
          </p:nvSpPr>
          <p:spPr>
            <a:xfrm>
              <a:off x="301615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3" name="Google Shape;2693;p7"/>
            <p:cNvSpPr/>
            <p:nvPr/>
          </p:nvSpPr>
          <p:spPr>
            <a:xfrm>
              <a:off x="3245025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4" name="Google Shape;2694;p7"/>
            <p:cNvSpPr/>
            <p:nvPr/>
          </p:nvSpPr>
          <p:spPr>
            <a:xfrm>
              <a:off x="34745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5" name="Google Shape;2695;p7"/>
            <p:cNvSpPr/>
            <p:nvPr/>
          </p:nvSpPr>
          <p:spPr>
            <a:xfrm>
              <a:off x="3703725" y="25084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6" name="Google Shape;2696;p7"/>
            <p:cNvSpPr/>
            <p:nvPr/>
          </p:nvSpPr>
          <p:spPr>
            <a:xfrm>
              <a:off x="39323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7" name="Google Shape;2697;p7"/>
            <p:cNvSpPr/>
            <p:nvPr/>
          </p:nvSpPr>
          <p:spPr>
            <a:xfrm>
              <a:off x="41615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8" name="Google Shape;2698;p7"/>
            <p:cNvSpPr/>
            <p:nvPr/>
          </p:nvSpPr>
          <p:spPr>
            <a:xfrm>
              <a:off x="43907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9" name="Google Shape;2699;p7"/>
            <p:cNvSpPr/>
            <p:nvPr/>
          </p:nvSpPr>
          <p:spPr>
            <a:xfrm>
              <a:off x="4619900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0" name="Google Shape;2700;p7"/>
            <p:cNvSpPr/>
            <p:nvPr/>
          </p:nvSpPr>
          <p:spPr>
            <a:xfrm>
              <a:off x="4848800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1" name="Google Shape;2701;p7"/>
            <p:cNvSpPr/>
            <p:nvPr/>
          </p:nvSpPr>
          <p:spPr>
            <a:xfrm>
              <a:off x="507800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2" name="Google Shape;2702;p7"/>
            <p:cNvSpPr/>
            <p:nvPr/>
          </p:nvSpPr>
          <p:spPr>
            <a:xfrm>
              <a:off x="530720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3" name="Google Shape;2703;p7"/>
            <p:cNvSpPr/>
            <p:nvPr/>
          </p:nvSpPr>
          <p:spPr>
            <a:xfrm>
              <a:off x="301615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4" name="Google Shape;2704;p7"/>
            <p:cNvSpPr/>
            <p:nvPr/>
          </p:nvSpPr>
          <p:spPr>
            <a:xfrm>
              <a:off x="3245025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5" name="Google Shape;2705;p7"/>
            <p:cNvSpPr/>
            <p:nvPr/>
          </p:nvSpPr>
          <p:spPr>
            <a:xfrm>
              <a:off x="34745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6" name="Google Shape;2706;p7"/>
            <p:cNvSpPr/>
            <p:nvPr/>
          </p:nvSpPr>
          <p:spPr>
            <a:xfrm>
              <a:off x="3703725" y="27460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7" name="Google Shape;2707;p7"/>
            <p:cNvSpPr/>
            <p:nvPr/>
          </p:nvSpPr>
          <p:spPr>
            <a:xfrm>
              <a:off x="39323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8" name="Google Shape;2708;p7"/>
            <p:cNvSpPr/>
            <p:nvPr/>
          </p:nvSpPr>
          <p:spPr>
            <a:xfrm>
              <a:off x="41615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9" name="Google Shape;2709;p7"/>
            <p:cNvSpPr/>
            <p:nvPr/>
          </p:nvSpPr>
          <p:spPr>
            <a:xfrm>
              <a:off x="43907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0" name="Google Shape;2710;p7"/>
            <p:cNvSpPr/>
            <p:nvPr/>
          </p:nvSpPr>
          <p:spPr>
            <a:xfrm>
              <a:off x="4619900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1" name="Google Shape;2711;p7"/>
            <p:cNvSpPr/>
            <p:nvPr/>
          </p:nvSpPr>
          <p:spPr>
            <a:xfrm>
              <a:off x="4848800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2" name="Google Shape;2712;p7"/>
            <p:cNvSpPr/>
            <p:nvPr/>
          </p:nvSpPr>
          <p:spPr>
            <a:xfrm>
              <a:off x="507800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3" name="Google Shape;2713;p7"/>
            <p:cNvSpPr/>
            <p:nvPr/>
          </p:nvSpPr>
          <p:spPr>
            <a:xfrm>
              <a:off x="530720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4" name="Google Shape;2714;p7"/>
            <p:cNvSpPr/>
            <p:nvPr/>
          </p:nvSpPr>
          <p:spPr>
            <a:xfrm>
              <a:off x="301615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5" name="Google Shape;2715;p7"/>
            <p:cNvSpPr/>
            <p:nvPr/>
          </p:nvSpPr>
          <p:spPr>
            <a:xfrm>
              <a:off x="3245025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6" name="Google Shape;2716;p7"/>
            <p:cNvSpPr/>
            <p:nvPr/>
          </p:nvSpPr>
          <p:spPr>
            <a:xfrm>
              <a:off x="34745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7" name="Google Shape;2717;p7"/>
            <p:cNvSpPr/>
            <p:nvPr/>
          </p:nvSpPr>
          <p:spPr>
            <a:xfrm>
              <a:off x="3703725" y="29689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8" name="Google Shape;2718;p7"/>
            <p:cNvSpPr/>
            <p:nvPr/>
          </p:nvSpPr>
          <p:spPr>
            <a:xfrm>
              <a:off x="39323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9" name="Google Shape;2719;p7"/>
            <p:cNvSpPr/>
            <p:nvPr/>
          </p:nvSpPr>
          <p:spPr>
            <a:xfrm>
              <a:off x="41615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0" name="Google Shape;2720;p7"/>
            <p:cNvSpPr/>
            <p:nvPr/>
          </p:nvSpPr>
          <p:spPr>
            <a:xfrm>
              <a:off x="43907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1" name="Google Shape;2721;p7"/>
            <p:cNvSpPr/>
            <p:nvPr/>
          </p:nvSpPr>
          <p:spPr>
            <a:xfrm>
              <a:off x="4619900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2" name="Google Shape;2722;p7"/>
            <p:cNvSpPr/>
            <p:nvPr/>
          </p:nvSpPr>
          <p:spPr>
            <a:xfrm>
              <a:off x="4848800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3" name="Google Shape;2723;p7"/>
            <p:cNvSpPr/>
            <p:nvPr/>
          </p:nvSpPr>
          <p:spPr>
            <a:xfrm>
              <a:off x="507800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4" name="Google Shape;2724;p7"/>
            <p:cNvSpPr/>
            <p:nvPr/>
          </p:nvSpPr>
          <p:spPr>
            <a:xfrm>
              <a:off x="530720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5" name="Google Shape;2725;p7"/>
            <p:cNvSpPr/>
            <p:nvPr/>
          </p:nvSpPr>
          <p:spPr>
            <a:xfrm>
              <a:off x="3015850" y="3206175"/>
              <a:ext cx="34550" cy="34550"/>
            </a:xfrm>
            <a:custGeom>
              <a:avLst/>
              <a:gdLst/>
              <a:ahLst/>
              <a:cxnLst/>
              <a:rect l="l" t="t" r="r" b="b"/>
              <a:pathLst>
                <a:path w="1382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298" y="1382"/>
                    <a:pt x="691" y="1382"/>
                  </a:cubicBezTo>
                  <a:cubicBezTo>
                    <a:pt x="1084" y="1382"/>
                    <a:pt x="1381" y="1060"/>
                    <a:pt x="1381" y="691"/>
                  </a:cubicBezTo>
                  <a:cubicBezTo>
                    <a:pt x="1381" y="322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6" name="Google Shape;2726;p7"/>
            <p:cNvSpPr/>
            <p:nvPr/>
          </p:nvSpPr>
          <p:spPr>
            <a:xfrm>
              <a:off x="3245325" y="3206175"/>
              <a:ext cx="34275" cy="34550"/>
            </a:xfrm>
            <a:custGeom>
              <a:avLst/>
              <a:gdLst/>
              <a:ahLst/>
              <a:cxnLst/>
              <a:rect l="l" t="t" r="r" b="b"/>
              <a:pathLst>
                <a:path w="1371" h="1382" extrusionOk="0">
                  <a:moveTo>
                    <a:pt x="680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84"/>
                    <a:pt x="299" y="1382"/>
                    <a:pt x="680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7" name="Google Shape;2727;p7"/>
            <p:cNvSpPr/>
            <p:nvPr/>
          </p:nvSpPr>
          <p:spPr>
            <a:xfrm>
              <a:off x="34745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298" y="1382"/>
                    <a:pt x="679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8" name="Google Shape;2728;p7"/>
            <p:cNvSpPr/>
            <p:nvPr/>
          </p:nvSpPr>
          <p:spPr>
            <a:xfrm>
              <a:off x="37031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9" name="Google Shape;2729;p7"/>
            <p:cNvSpPr/>
            <p:nvPr/>
          </p:nvSpPr>
          <p:spPr>
            <a:xfrm>
              <a:off x="39323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0" name="Google Shape;2730;p7"/>
            <p:cNvSpPr/>
            <p:nvPr/>
          </p:nvSpPr>
          <p:spPr>
            <a:xfrm>
              <a:off x="41615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1" name="Google Shape;2731;p7"/>
            <p:cNvSpPr/>
            <p:nvPr/>
          </p:nvSpPr>
          <p:spPr>
            <a:xfrm>
              <a:off x="43904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10" y="1382"/>
                    <a:pt x="691" y="1382"/>
                  </a:cubicBezTo>
                  <a:cubicBezTo>
                    <a:pt x="1072" y="1382"/>
                    <a:pt x="1369" y="1060"/>
                    <a:pt x="1369" y="691"/>
                  </a:cubicBezTo>
                  <a:cubicBezTo>
                    <a:pt x="1369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2" name="Google Shape;2732;p7"/>
            <p:cNvSpPr/>
            <p:nvPr/>
          </p:nvSpPr>
          <p:spPr>
            <a:xfrm>
              <a:off x="46196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10" y="1382"/>
                    <a:pt x="691" y="1382"/>
                  </a:cubicBezTo>
                  <a:cubicBezTo>
                    <a:pt x="1072" y="1382"/>
                    <a:pt x="1369" y="1060"/>
                    <a:pt x="1369" y="691"/>
                  </a:cubicBezTo>
                  <a:cubicBezTo>
                    <a:pt x="1369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3" name="Google Shape;2733;p7"/>
            <p:cNvSpPr/>
            <p:nvPr/>
          </p:nvSpPr>
          <p:spPr>
            <a:xfrm>
              <a:off x="4848800" y="3206175"/>
              <a:ext cx="34275" cy="34550"/>
            </a:xfrm>
            <a:custGeom>
              <a:avLst/>
              <a:gdLst/>
              <a:ahLst/>
              <a:cxnLst/>
              <a:rect l="l" t="t" r="r" b="b"/>
              <a:pathLst>
                <a:path w="1371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4" name="Google Shape;2734;p7"/>
            <p:cNvSpPr/>
            <p:nvPr/>
          </p:nvSpPr>
          <p:spPr>
            <a:xfrm>
              <a:off x="5078000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5" name="Google Shape;2735;p7"/>
            <p:cNvSpPr/>
            <p:nvPr/>
          </p:nvSpPr>
          <p:spPr>
            <a:xfrm>
              <a:off x="5306900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79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6" name="Google Shape;2736;p7"/>
            <p:cNvSpPr/>
            <p:nvPr/>
          </p:nvSpPr>
          <p:spPr>
            <a:xfrm>
              <a:off x="301615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7" name="Google Shape;2737;p7"/>
            <p:cNvSpPr/>
            <p:nvPr/>
          </p:nvSpPr>
          <p:spPr>
            <a:xfrm>
              <a:off x="3245025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8" name="Google Shape;2738;p7"/>
            <p:cNvSpPr/>
            <p:nvPr/>
          </p:nvSpPr>
          <p:spPr>
            <a:xfrm>
              <a:off x="34745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9" name="Google Shape;2739;p7"/>
            <p:cNvSpPr/>
            <p:nvPr/>
          </p:nvSpPr>
          <p:spPr>
            <a:xfrm>
              <a:off x="3703725" y="34440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0" name="Google Shape;2740;p7"/>
            <p:cNvSpPr/>
            <p:nvPr/>
          </p:nvSpPr>
          <p:spPr>
            <a:xfrm>
              <a:off x="39323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1" name="Google Shape;2741;p7"/>
            <p:cNvSpPr/>
            <p:nvPr/>
          </p:nvSpPr>
          <p:spPr>
            <a:xfrm>
              <a:off x="41615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2" name="Google Shape;2742;p7"/>
            <p:cNvSpPr/>
            <p:nvPr/>
          </p:nvSpPr>
          <p:spPr>
            <a:xfrm>
              <a:off x="43907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3" name="Google Shape;2743;p7"/>
            <p:cNvSpPr/>
            <p:nvPr/>
          </p:nvSpPr>
          <p:spPr>
            <a:xfrm>
              <a:off x="4619900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4" name="Google Shape;2744;p7"/>
            <p:cNvSpPr/>
            <p:nvPr/>
          </p:nvSpPr>
          <p:spPr>
            <a:xfrm>
              <a:off x="4848800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5" name="Google Shape;2745;p7"/>
            <p:cNvSpPr/>
            <p:nvPr/>
          </p:nvSpPr>
          <p:spPr>
            <a:xfrm>
              <a:off x="507800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6" name="Google Shape;2746;p7"/>
            <p:cNvSpPr/>
            <p:nvPr/>
          </p:nvSpPr>
          <p:spPr>
            <a:xfrm>
              <a:off x="530720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7" name="Google Shape;2747;p7"/>
            <p:cNvSpPr/>
            <p:nvPr/>
          </p:nvSpPr>
          <p:spPr>
            <a:xfrm>
              <a:off x="301615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8" name="Google Shape;2748;p7"/>
            <p:cNvSpPr/>
            <p:nvPr/>
          </p:nvSpPr>
          <p:spPr>
            <a:xfrm>
              <a:off x="3245025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9" name="Google Shape;2749;p7"/>
            <p:cNvSpPr/>
            <p:nvPr/>
          </p:nvSpPr>
          <p:spPr>
            <a:xfrm>
              <a:off x="34745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0" name="Google Shape;2750;p7"/>
            <p:cNvSpPr/>
            <p:nvPr/>
          </p:nvSpPr>
          <p:spPr>
            <a:xfrm>
              <a:off x="3703725" y="368152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1" name="Google Shape;2751;p7"/>
            <p:cNvSpPr/>
            <p:nvPr/>
          </p:nvSpPr>
          <p:spPr>
            <a:xfrm>
              <a:off x="39323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2" name="Google Shape;2752;p7"/>
            <p:cNvSpPr/>
            <p:nvPr/>
          </p:nvSpPr>
          <p:spPr>
            <a:xfrm>
              <a:off x="41615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3" name="Google Shape;2753;p7"/>
            <p:cNvSpPr/>
            <p:nvPr/>
          </p:nvSpPr>
          <p:spPr>
            <a:xfrm>
              <a:off x="43907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4" name="Google Shape;2754;p7"/>
            <p:cNvSpPr/>
            <p:nvPr/>
          </p:nvSpPr>
          <p:spPr>
            <a:xfrm>
              <a:off x="4619900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5" name="Google Shape;2755;p7"/>
            <p:cNvSpPr/>
            <p:nvPr/>
          </p:nvSpPr>
          <p:spPr>
            <a:xfrm>
              <a:off x="4848800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6" name="Google Shape;2756;p7"/>
            <p:cNvSpPr/>
            <p:nvPr/>
          </p:nvSpPr>
          <p:spPr>
            <a:xfrm>
              <a:off x="507800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7" name="Google Shape;2757;p7"/>
            <p:cNvSpPr/>
            <p:nvPr/>
          </p:nvSpPr>
          <p:spPr>
            <a:xfrm>
              <a:off x="530720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8" name="Google Shape;2758;p7"/>
            <p:cNvSpPr/>
            <p:nvPr/>
          </p:nvSpPr>
          <p:spPr>
            <a:xfrm>
              <a:off x="301615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9" name="Google Shape;2759;p7"/>
            <p:cNvSpPr/>
            <p:nvPr/>
          </p:nvSpPr>
          <p:spPr>
            <a:xfrm>
              <a:off x="3245025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0" name="Google Shape;2760;p7"/>
            <p:cNvSpPr/>
            <p:nvPr/>
          </p:nvSpPr>
          <p:spPr>
            <a:xfrm>
              <a:off x="34745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1" name="Google Shape;2761;p7"/>
            <p:cNvSpPr/>
            <p:nvPr/>
          </p:nvSpPr>
          <p:spPr>
            <a:xfrm>
              <a:off x="3703725" y="39044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2" name="Google Shape;2762;p7"/>
            <p:cNvSpPr/>
            <p:nvPr/>
          </p:nvSpPr>
          <p:spPr>
            <a:xfrm>
              <a:off x="39323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3" name="Google Shape;2763;p7"/>
            <p:cNvSpPr/>
            <p:nvPr/>
          </p:nvSpPr>
          <p:spPr>
            <a:xfrm>
              <a:off x="41615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4" name="Google Shape;2764;p7"/>
            <p:cNvSpPr/>
            <p:nvPr/>
          </p:nvSpPr>
          <p:spPr>
            <a:xfrm>
              <a:off x="43907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5" name="Google Shape;2765;p7"/>
            <p:cNvSpPr/>
            <p:nvPr/>
          </p:nvSpPr>
          <p:spPr>
            <a:xfrm>
              <a:off x="4619900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6" name="Google Shape;2766;p7"/>
            <p:cNvSpPr/>
            <p:nvPr/>
          </p:nvSpPr>
          <p:spPr>
            <a:xfrm>
              <a:off x="4848800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7" name="Google Shape;2767;p7"/>
            <p:cNvSpPr/>
            <p:nvPr/>
          </p:nvSpPr>
          <p:spPr>
            <a:xfrm>
              <a:off x="507800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8" name="Google Shape;2768;p7"/>
            <p:cNvSpPr/>
            <p:nvPr/>
          </p:nvSpPr>
          <p:spPr>
            <a:xfrm>
              <a:off x="530720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9" name="Google Shape;2769;p7"/>
            <p:cNvSpPr/>
            <p:nvPr/>
          </p:nvSpPr>
          <p:spPr>
            <a:xfrm>
              <a:off x="301615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0" name="Google Shape;2770;p7"/>
            <p:cNvSpPr/>
            <p:nvPr/>
          </p:nvSpPr>
          <p:spPr>
            <a:xfrm>
              <a:off x="3245025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1" name="Google Shape;2771;p7"/>
            <p:cNvSpPr/>
            <p:nvPr/>
          </p:nvSpPr>
          <p:spPr>
            <a:xfrm>
              <a:off x="34745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2" name="Google Shape;2772;p7"/>
            <p:cNvSpPr/>
            <p:nvPr/>
          </p:nvSpPr>
          <p:spPr>
            <a:xfrm>
              <a:off x="3703725" y="414200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3" name="Google Shape;2773;p7"/>
            <p:cNvSpPr/>
            <p:nvPr/>
          </p:nvSpPr>
          <p:spPr>
            <a:xfrm>
              <a:off x="39323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4" name="Google Shape;2774;p7"/>
            <p:cNvSpPr/>
            <p:nvPr/>
          </p:nvSpPr>
          <p:spPr>
            <a:xfrm>
              <a:off x="41615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5" name="Google Shape;2775;p7"/>
            <p:cNvSpPr/>
            <p:nvPr/>
          </p:nvSpPr>
          <p:spPr>
            <a:xfrm>
              <a:off x="43907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6" name="Google Shape;2776;p7"/>
            <p:cNvSpPr/>
            <p:nvPr/>
          </p:nvSpPr>
          <p:spPr>
            <a:xfrm>
              <a:off x="4619900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7" name="Google Shape;2777;p7"/>
            <p:cNvSpPr/>
            <p:nvPr/>
          </p:nvSpPr>
          <p:spPr>
            <a:xfrm>
              <a:off x="4848800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8" name="Google Shape;2778;p7"/>
            <p:cNvSpPr/>
            <p:nvPr/>
          </p:nvSpPr>
          <p:spPr>
            <a:xfrm>
              <a:off x="507800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9" name="Google Shape;2779;p7"/>
            <p:cNvSpPr/>
            <p:nvPr/>
          </p:nvSpPr>
          <p:spPr>
            <a:xfrm>
              <a:off x="530720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0" name="Google Shape;2780;p7"/>
            <p:cNvSpPr/>
            <p:nvPr/>
          </p:nvSpPr>
          <p:spPr>
            <a:xfrm>
              <a:off x="3015850" y="4379525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298" y="1370"/>
                    <a:pt x="691" y="1370"/>
                  </a:cubicBezTo>
                  <a:cubicBezTo>
                    <a:pt x="1084" y="1370"/>
                    <a:pt x="1381" y="1061"/>
                    <a:pt x="1381" y="680"/>
                  </a:cubicBezTo>
                  <a:cubicBezTo>
                    <a:pt x="1381" y="311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1" name="Google Shape;2781;p7"/>
            <p:cNvSpPr/>
            <p:nvPr/>
          </p:nvSpPr>
          <p:spPr>
            <a:xfrm>
              <a:off x="3245325" y="4379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299" y="1370"/>
                    <a:pt x="680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2" name="Google Shape;2782;p7"/>
            <p:cNvSpPr/>
            <p:nvPr/>
          </p:nvSpPr>
          <p:spPr>
            <a:xfrm>
              <a:off x="34745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3" name="Google Shape;2783;p7"/>
            <p:cNvSpPr/>
            <p:nvPr/>
          </p:nvSpPr>
          <p:spPr>
            <a:xfrm>
              <a:off x="37031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4" name="Google Shape;2784;p7"/>
            <p:cNvSpPr/>
            <p:nvPr/>
          </p:nvSpPr>
          <p:spPr>
            <a:xfrm>
              <a:off x="39323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5" name="Google Shape;2785;p7"/>
            <p:cNvSpPr/>
            <p:nvPr/>
          </p:nvSpPr>
          <p:spPr>
            <a:xfrm>
              <a:off x="41615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6" name="Google Shape;2786;p7"/>
            <p:cNvSpPr/>
            <p:nvPr/>
          </p:nvSpPr>
          <p:spPr>
            <a:xfrm>
              <a:off x="43904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7" name="Google Shape;2787;p7"/>
            <p:cNvSpPr/>
            <p:nvPr/>
          </p:nvSpPr>
          <p:spPr>
            <a:xfrm>
              <a:off x="46196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8" name="Google Shape;2788;p7"/>
            <p:cNvSpPr/>
            <p:nvPr/>
          </p:nvSpPr>
          <p:spPr>
            <a:xfrm>
              <a:off x="4848800" y="4379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9" name="Google Shape;2789;p7"/>
            <p:cNvSpPr/>
            <p:nvPr/>
          </p:nvSpPr>
          <p:spPr>
            <a:xfrm>
              <a:off x="5078000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0" name="Google Shape;2790;p7"/>
            <p:cNvSpPr/>
            <p:nvPr/>
          </p:nvSpPr>
          <p:spPr>
            <a:xfrm>
              <a:off x="5306900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1" name="Google Shape;2791;p7"/>
            <p:cNvSpPr/>
            <p:nvPr/>
          </p:nvSpPr>
          <p:spPr>
            <a:xfrm>
              <a:off x="301615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57"/>
                    <a:pt x="679" y="1357"/>
                  </a:cubicBezTo>
                  <a:cubicBezTo>
                    <a:pt x="1060" y="1357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2" name="Google Shape;2792;p7"/>
            <p:cNvSpPr/>
            <p:nvPr/>
          </p:nvSpPr>
          <p:spPr>
            <a:xfrm>
              <a:off x="3245025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57"/>
                    <a:pt x="692" y="1357"/>
                  </a:cubicBezTo>
                  <a:cubicBezTo>
                    <a:pt x="1073" y="1357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3" name="Google Shape;2793;p7"/>
            <p:cNvSpPr/>
            <p:nvPr/>
          </p:nvSpPr>
          <p:spPr>
            <a:xfrm>
              <a:off x="34745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57"/>
                    <a:pt x="679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4" name="Google Shape;2794;p7"/>
            <p:cNvSpPr/>
            <p:nvPr/>
          </p:nvSpPr>
          <p:spPr>
            <a:xfrm>
              <a:off x="3703725" y="4617375"/>
              <a:ext cx="33950" cy="33950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57"/>
                    <a:pt x="679" y="1357"/>
                  </a:cubicBezTo>
                  <a:cubicBezTo>
                    <a:pt x="1060" y="1357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5" name="Google Shape;2795;p7"/>
            <p:cNvSpPr/>
            <p:nvPr/>
          </p:nvSpPr>
          <p:spPr>
            <a:xfrm>
              <a:off x="3932325" y="46173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48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6" name="Google Shape;2796;p7"/>
            <p:cNvSpPr/>
            <p:nvPr/>
          </p:nvSpPr>
          <p:spPr>
            <a:xfrm>
              <a:off x="41615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72" y="1357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7" name="Google Shape;2797;p7"/>
            <p:cNvSpPr/>
            <p:nvPr/>
          </p:nvSpPr>
          <p:spPr>
            <a:xfrm>
              <a:off x="43907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72" y="1357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8" name="Google Shape;2798;p7"/>
            <p:cNvSpPr/>
            <p:nvPr/>
          </p:nvSpPr>
          <p:spPr>
            <a:xfrm>
              <a:off x="4619900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72" y="1357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9" name="Google Shape;2799;p7"/>
            <p:cNvSpPr/>
            <p:nvPr/>
          </p:nvSpPr>
          <p:spPr>
            <a:xfrm>
              <a:off x="4848800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0" name="Google Shape;2800;p7"/>
            <p:cNvSpPr/>
            <p:nvPr/>
          </p:nvSpPr>
          <p:spPr>
            <a:xfrm>
              <a:off x="507800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1" name="Google Shape;2801;p7"/>
            <p:cNvSpPr/>
            <p:nvPr/>
          </p:nvSpPr>
          <p:spPr>
            <a:xfrm>
              <a:off x="530720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2" name="Google Shape;2802;p7"/>
            <p:cNvSpPr/>
            <p:nvPr/>
          </p:nvSpPr>
          <p:spPr>
            <a:xfrm>
              <a:off x="55137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3" name="Google Shape;2803;p7"/>
            <p:cNvSpPr/>
            <p:nvPr/>
          </p:nvSpPr>
          <p:spPr>
            <a:xfrm>
              <a:off x="57429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69" y="1048"/>
                    <a:pt x="1369" y="679"/>
                  </a:cubicBezTo>
                  <a:cubicBezTo>
                    <a:pt x="1369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4" name="Google Shape;2804;p7"/>
            <p:cNvSpPr/>
            <p:nvPr/>
          </p:nvSpPr>
          <p:spPr>
            <a:xfrm>
              <a:off x="59718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69" y="1048"/>
                    <a:pt x="1369" y="679"/>
                  </a:cubicBezTo>
                  <a:cubicBezTo>
                    <a:pt x="1369" y="310"/>
                    <a:pt x="1072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5" name="Google Shape;2805;p7"/>
            <p:cNvSpPr/>
            <p:nvPr/>
          </p:nvSpPr>
          <p:spPr>
            <a:xfrm>
              <a:off x="6201050" y="10961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80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60"/>
                    <a:pt x="310" y="1358"/>
                    <a:pt x="680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6" name="Google Shape;2806;p7"/>
            <p:cNvSpPr/>
            <p:nvPr/>
          </p:nvSpPr>
          <p:spPr>
            <a:xfrm>
              <a:off x="64302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10" y="1358"/>
                    <a:pt x="679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7" name="Google Shape;2807;p7"/>
            <p:cNvSpPr/>
            <p:nvPr/>
          </p:nvSpPr>
          <p:spPr>
            <a:xfrm>
              <a:off x="66588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8" name="Google Shape;2808;p7"/>
            <p:cNvSpPr/>
            <p:nvPr/>
          </p:nvSpPr>
          <p:spPr>
            <a:xfrm>
              <a:off x="68880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9" name="Google Shape;2809;p7"/>
            <p:cNvSpPr/>
            <p:nvPr/>
          </p:nvSpPr>
          <p:spPr>
            <a:xfrm>
              <a:off x="71172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0" name="Google Shape;2810;p7"/>
            <p:cNvSpPr/>
            <p:nvPr/>
          </p:nvSpPr>
          <p:spPr>
            <a:xfrm>
              <a:off x="55137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1" name="Google Shape;2811;p7"/>
            <p:cNvSpPr/>
            <p:nvPr/>
          </p:nvSpPr>
          <p:spPr>
            <a:xfrm>
              <a:off x="57429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2" name="Google Shape;2812;p7"/>
            <p:cNvSpPr/>
            <p:nvPr/>
          </p:nvSpPr>
          <p:spPr>
            <a:xfrm>
              <a:off x="59721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3" name="Google Shape;2813;p7"/>
            <p:cNvSpPr/>
            <p:nvPr/>
          </p:nvSpPr>
          <p:spPr>
            <a:xfrm>
              <a:off x="62007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4" name="Google Shape;2814;p7"/>
            <p:cNvSpPr/>
            <p:nvPr/>
          </p:nvSpPr>
          <p:spPr>
            <a:xfrm>
              <a:off x="64302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5" name="Google Shape;2815;p7"/>
            <p:cNvSpPr/>
            <p:nvPr/>
          </p:nvSpPr>
          <p:spPr>
            <a:xfrm>
              <a:off x="66594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6" name="Google Shape;2816;p7"/>
            <p:cNvSpPr/>
            <p:nvPr/>
          </p:nvSpPr>
          <p:spPr>
            <a:xfrm>
              <a:off x="6888650" y="13336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7" name="Google Shape;2817;p7"/>
            <p:cNvSpPr/>
            <p:nvPr/>
          </p:nvSpPr>
          <p:spPr>
            <a:xfrm>
              <a:off x="71172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8" name="Google Shape;2818;p7"/>
            <p:cNvSpPr/>
            <p:nvPr/>
          </p:nvSpPr>
          <p:spPr>
            <a:xfrm>
              <a:off x="55137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9" name="Google Shape;2819;p7"/>
            <p:cNvSpPr/>
            <p:nvPr/>
          </p:nvSpPr>
          <p:spPr>
            <a:xfrm>
              <a:off x="57429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0" name="Google Shape;2820;p7"/>
            <p:cNvSpPr/>
            <p:nvPr/>
          </p:nvSpPr>
          <p:spPr>
            <a:xfrm>
              <a:off x="59721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1" name="Google Shape;2821;p7"/>
            <p:cNvSpPr/>
            <p:nvPr/>
          </p:nvSpPr>
          <p:spPr>
            <a:xfrm>
              <a:off x="62007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2" name="Google Shape;2822;p7"/>
            <p:cNvSpPr/>
            <p:nvPr/>
          </p:nvSpPr>
          <p:spPr>
            <a:xfrm>
              <a:off x="64302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310"/>
                    <a:pt x="1048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3" name="Google Shape;2823;p7"/>
            <p:cNvSpPr/>
            <p:nvPr/>
          </p:nvSpPr>
          <p:spPr>
            <a:xfrm>
              <a:off x="66594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4" name="Google Shape;2824;p7"/>
            <p:cNvSpPr/>
            <p:nvPr/>
          </p:nvSpPr>
          <p:spPr>
            <a:xfrm>
              <a:off x="6888650" y="15711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5" name="Google Shape;2825;p7"/>
            <p:cNvSpPr/>
            <p:nvPr/>
          </p:nvSpPr>
          <p:spPr>
            <a:xfrm>
              <a:off x="71172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6" name="Google Shape;2826;p7"/>
            <p:cNvSpPr/>
            <p:nvPr/>
          </p:nvSpPr>
          <p:spPr>
            <a:xfrm>
              <a:off x="55137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7" name="Google Shape;2827;p7"/>
            <p:cNvSpPr/>
            <p:nvPr/>
          </p:nvSpPr>
          <p:spPr>
            <a:xfrm>
              <a:off x="57429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8" name="Google Shape;2828;p7"/>
            <p:cNvSpPr/>
            <p:nvPr/>
          </p:nvSpPr>
          <p:spPr>
            <a:xfrm>
              <a:off x="59721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9" name="Google Shape;2829;p7"/>
            <p:cNvSpPr/>
            <p:nvPr/>
          </p:nvSpPr>
          <p:spPr>
            <a:xfrm>
              <a:off x="62007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0" name="Google Shape;2830;p7"/>
            <p:cNvSpPr/>
            <p:nvPr/>
          </p:nvSpPr>
          <p:spPr>
            <a:xfrm>
              <a:off x="6430250" y="1808675"/>
              <a:ext cx="34250" cy="34575"/>
            </a:xfrm>
            <a:custGeom>
              <a:avLst/>
              <a:gdLst/>
              <a:ahLst/>
              <a:cxnLst/>
              <a:rect l="l" t="t" r="r" b="b"/>
              <a:pathLst>
                <a:path w="1370" h="1383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79" y="1382"/>
                  </a:cubicBezTo>
                  <a:cubicBezTo>
                    <a:pt x="1072" y="1382"/>
                    <a:pt x="1370" y="1061"/>
                    <a:pt x="1370" y="691"/>
                  </a:cubicBezTo>
                  <a:cubicBezTo>
                    <a:pt x="1370" y="322"/>
                    <a:pt x="1048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1" name="Google Shape;2831;p7"/>
            <p:cNvSpPr/>
            <p:nvPr/>
          </p:nvSpPr>
          <p:spPr>
            <a:xfrm>
              <a:off x="6659450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2" name="Google Shape;2832;p7"/>
            <p:cNvSpPr/>
            <p:nvPr/>
          </p:nvSpPr>
          <p:spPr>
            <a:xfrm>
              <a:off x="6888650" y="180897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3" name="Google Shape;2833;p7"/>
            <p:cNvSpPr/>
            <p:nvPr/>
          </p:nvSpPr>
          <p:spPr>
            <a:xfrm>
              <a:off x="7117250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4" name="Google Shape;2834;p7"/>
            <p:cNvSpPr/>
            <p:nvPr/>
          </p:nvSpPr>
          <p:spPr>
            <a:xfrm>
              <a:off x="55137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5" name="Google Shape;2835;p7"/>
            <p:cNvSpPr/>
            <p:nvPr/>
          </p:nvSpPr>
          <p:spPr>
            <a:xfrm>
              <a:off x="57429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6" name="Google Shape;2836;p7"/>
            <p:cNvSpPr/>
            <p:nvPr/>
          </p:nvSpPr>
          <p:spPr>
            <a:xfrm>
              <a:off x="59721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7" name="Google Shape;2837;p7"/>
            <p:cNvSpPr/>
            <p:nvPr/>
          </p:nvSpPr>
          <p:spPr>
            <a:xfrm>
              <a:off x="62007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8" name="Google Shape;2838;p7"/>
            <p:cNvSpPr/>
            <p:nvPr/>
          </p:nvSpPr>
          <p:spPr>
            <a:xfrm>
              <a:off x="64302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9" name="Google Shape;2839;p7"/>
            <p:cNvSpPr/>
            <p:nvPr/>
          </p:nvSpPr>
          <p:spPr>
            <a:xfrm>
              <a:off x="66594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0" name="Google Shape;2840;p7"/>
            <p:cNvSpPr/>
            <p:nvPr/>
          </p:nvSpPr>
          <p:spPr>
            <a:xfrm>
              <a:off x="6888650" y="20316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1" name="Google Shape;2841;p7"/>
            <p:cNvSpPr/>
            <p:nvPr/>
          </p:nvSpPr>
          <p:spPr>
            <a:xfrm>
              <a:off x="71172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2" name="Google Shape;2842;p7"/>
            <p:cNvSpPr/>
            <p:nvPr/>
          </p:nvSpPr>
          <p:spPr>
            <a:xfrm>
              <a:off x="55137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3" name="Google Shape;2843;p7"/>
            <p:cNvSpPr/>
            <p:nvPr/>
          </p:nvSpPr>
          <p:spPr>
            <a:xfrm>
              <a:off x="57429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4" name="Google Shape;2844;p7"/>
            <p:cNvSpPr/>
            <p:nvPr/>
          </p:nvSpPr>
          <p:spPr>
            <a:xfrm>
              <a:off x="59718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5" name="Google Shape;2845;p7"/>
            <p:cNvSpPr/>
            <p:nvPr/>
          </p:nvSpPr>
          <p:spPr>
            <a:xfrm>
              <a:off x="6201050" y="22691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310" y="1370"/>
                    <a:pt x="680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6" name="Google Shape;2846;p7"/>
            <p:cNvSpPr/>
            <p:nvPr/>
          </p:nvSpPr>
          <p:spPr>
            <a:xfrm>
              <a:off x="64302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7" name="Google Shape;2847;p7"/>
            <p:cNvSpPr/>
            <p:nvPr/>
          </p:nvSpPr>
          <p:spPr>
            <a:xfrm>
              <a:off x="66588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8" name="Google Shape;2848;p7"/>
            <p:cNvSpPr/>
            <p:nvPr/>
          </p:nvSpPr>
          <p:spPr>
            <a:xfrm>
              <a:off x="68880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9" name="Google Shape;2849;p7"/>
            <p:cNvSpPr/>
            <p:nvPr/>
          </p:nvSpPr>
          <p:spPr>
            <a:xfrm>
              <a:off x="71172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0" name="Google Shape;2850;p7"/>
            <p:cNvSpPr/>
            <p:nvPr/>
          </p:nvSpPr>
          <p:spPr>
            <a:xfrm>
              <a:off x="55137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1" name="Google Shape;2851;p7"/>
            <p:cNvSpPr/>
            <p:nvPr/>
          </p:nvSpPr>
          <p:spPr>
            <a:xfrm>
              <a:off x="57429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2" name="Google Shape;2852;p7"/>
            <p:cNvSpPr/>
            <p:nvPr/>
          </p:nvSpPr>
          <p:spPr>
            <a:xfrm>
              <a:off x="59721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3" name="Google Shape;2853;p7"/>
            <p:cNvSpPr/>
            <p:nvPr/>
          </p:nvSpPr>
          <p:spPr>
            <a:xfrm>
              <a:off x="62007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4" name="Google Shape;2854;p7"/>
            <p:cNvSpPr/>
            <p:nvPr/>
          </p:nvSpPr>
          <p:spPr>
            <a:xfrm>
              <a:off x="6430250" y="2506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299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5" name="Google Shape;2855;p7"/>
            <p:cNvSpPr/>
            <p:nvPr/>
          </p:nvSpPr>
          <p:spPr>
            <a:xfrm>
              <a:off x="6659450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6" name="Google Shape;2856;p7"/>
            <p:cNvSpPr/>
            <p:nvPr/>
          </p:nvSpPr>
          <p:spPr>
            <a:xfrm>
              <a:off x="6888650" y="25067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7" name="Google Shape;2857;p7"/>
            <p:cNvSpPr/>
            <p:nvPr/>
          </p:nvSpPr>
          <p:spPr>
            <a:xfrm>
              <a:off x="7117250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8" name="Google Shape;2858;p7"/>
            <p:cNvSpPr/>
            <p:nvPr/>
          </p:nvSpPr>
          <p:spPr>
            <a:xfrm>
              <a:off x="55137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9" name="Google Shape;2859;p7"/>
            <p:cNvSpPr/>
            <p:nvPr/>
          </p:nvSpPr>
          <p:spPr>
            <a:xfrm>
              <a:off x="57429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0" name="Google Shape;2860;p7"/>
            <p:cNvSpPr/>
            <p:nvPr/>
          </p:nvSpPr>
          <p:spPr>
            <a:xfrm>
              <a:off x="59721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1" name="Google Shape;2861;p7"/>
            <p:cNvSpPr/>
            <p:nvPr/>
          </p:nvSpPr>
          <p:spPr>
            <a:xfrm>
              <a:off x="62007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2" name="Google Shape;2862;p7"/>
            <p:cNvSpPr/>
            <p:nvPr/>
          </p:nvSpPr>
          <p:spPr>
            <a:xfrm>
              <a:off x="64302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3" name="Google Shape;2863;p7"/>
            <p:cNvSpPr/>
            <p:nvPr/>
          </p:nvSpPr>
          <p:spPr>
            <a:xfrm>
              <a:off x="66594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4" name="Google Shape;2864;p7"/>
            <p:cNvSpPr/>
            <p:nvPr/>
          </p:nvSpPr>
          <p:spPr>
            <a:xfrm>
              <a:off x="6888650" y="2744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5" name="Google Shape;2865;p7"/>
            <p:cNvSpPr/>
            <p:nvPr/>
          </p:nvSpPr>
          <p:spPr>
            <a:xfrm>
              <a:off x="71172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6" name="Google Shape;2866;p7"/>
            <p:cNvSpPr/>
            <p:nvPr/>
          </p:nvSpPr>
          <p:spPr>
            <a:xfrm>
              <a:off x="55137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7" name="Google Shape;2867;p7"/>
            <p:cNvSpPr/>
            <p:nvPr/>
          </p:nvSpPr>
          <p:spPr>
            <a:xfrm>
              <a:off x="57429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8" name="Google Shape;2868;p7"/>
            <p:cNvSpPr/>
            <p:nvPr/>
          </p:nvSpPr>
          <p:spPr>
            <a:xfrm>
              <a:off x="59721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9" name="Google Shape;2869;p7"/>
            <p:cNvSpPr/>
            <p:nvPr/>
          </p:nvSpPr>
          <p:spPr>
            <a:xfrm>
              <a:off x="62007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0" name="Google Shape;2870;p7"/>
            <p:cNvSpPr/>
            <p:nvPr/>
          </p:nvSpPr>
          <p:spPr>
            <a:xfrm>
              <a:off x="64302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1" name="Google Shape;2871;p7"/>
            <p:cNvSpPr/>
            <p:nvPr/>
          </p:nvSpPr>
          <p:spPr>
            <a:xfrm>
              <a:off x="66594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2" name="Google Shape;2872;p7"/>
            <p:cNvSpPr/>
            <p:nvPr/>
          </p:nvSpPr>
          <p:spPr>
            <a:xfrm>
              <a:off x="6888650" y="29671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3" name="Google Shape;2873;p7"/>
            <p:cNvSpPr/>
            <p:nvPr/>
          </p:nvSpPr>
          <p:spPr>
            <a:xfrm>
              <a:off x="71172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4" name="Google Shape;2874;p7"/>
            <p:cNvSpPr/>
            <p:nvPr/>
          </p:nvSpPr>
          <p:spPr>
            <a:xfrm>
              <a:off x="55137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5" name="Google Shape;2875;p7"/>
            <p:cNvSpPr/>
            <p:nvPr/>
          </p:nvSpPr>
          <p:spPr>
            <a:xfrm>
              <a:off x="57429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6" name="Google Shape;2876;p7"/>
            <p:cNvSpPr/>
            <p:nvPr/>
          </p:nvSpPr>
          <p:spPr>
            <a:xfrm>
              <a:off x="59718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72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7" name="Google Shape;2877;p7"/>
            <p:cNvSpPr/>
            <p:nvPr/>
          </p:nvSpPr>
          <p:spPr>
            <a:xfrm>
              <a:off x="6201050" y="32044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310" y="1369"/>
                    <a:pt x="680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8" name="Google Shape;2878;p7"/>
            <p:cNvSpPr/>
            <p:nvPr/>
          </p:nvSpPr>
          <p:spPr>
            <a:xfrm>
              <a:off x="64302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9" name="Google Shape;2879;p7"/>
            <p:cNvSpPr/>
            <p:nvPr/>
          </p:nvSpPr>
          <p:spPr>
            <a:xfrm>
              <a:off x="66588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0" name="Google Shape;2880;p7"/>
            <p:cNvSpPr/>
            <p:nvPr/>
          </p:nvSpPr>
          <p:spPr>
            <a:xfrm>
              <a:off x="68880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1" name="Google Shape;2881;p7"/>
            <p:cNvSpPr/>
            <p:nvPr/>
          </p:nvSpPr>
          <p:spPr>
            <a:xfrm>
              <a:off x="71172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60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2" name="Google Shape;2882;p7"/>
            <p:cNvSpPr/>
            <p:nvPr/>
          </p:nvSpPr>
          <p:spPr>
            <a:xfrm>
              <a:off x="55137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3" name="Google Shape;2883;p7"/>
            <p:cNvSpPr/>
            <p:nvPr/>
          </p:nvSpPr>
          <p:spPr>
            <a:xfrm>
              <a:off x="57429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4" name="Google Shape;2884;p7"/>
            <p:cNvSpPr/>
            <p:nvPr/>
          </p:nvSpPr>
          <p:spPr>
            <a:xfrm>
              <a:off x="59721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5" name="Google Shape;2885;p7"/>
            <p:cNvSpPr/>
            <p:nvPr/>
          </p:nvSpPr>
          <p:spPr>
            <a:xfrm>
              <a:off x="62007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6" name="Google Shape;2886;p7"/>
            <p:cNvSpPr/>
            <p:nvPr/>
          </p:nvSpPr>
          <p:spPr>
            <a:xfrm>
              <a:off x="64302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7" name="Google Shape;2887;p7"/>
            <p:cNvSpPr/>
            <p:nvPr/>
          </p:nvSpPr>
          <p:spPr>
            <a:xfrm>
              <a:off x="66594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8" name="Google Shape;2888;p7"/>
            <p:cNvSpPr/>
            <p:nvPr/>
          </p:nvSpPr>
          <p:spPr>
            <a:xfrm>
              <a:off x="6888650" y="3442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9" name="Google Shape;2889;p7"/>
            <p:cNvSpPr/>
            <p:nvPr/>
          </p:nvSpPr>
          <p:spPr>
            <a:xfrm>
              <a:off x="71172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0" name="Google Shape;2890;p7"/>
            <p:cNvSpPr/>
            <p:nvPr/>
          </p:nvSpPr>
          <p:spPr>
            <a:xfrm>
              <a:off x="55137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1" name="Google Shape;2891;p7"/>
            <p:cNvSpPr/>
            <p:nvPr/>
          </p:nvSpPr>
          <p:spPr>
            <a:xfrm>
              <a:off x="57429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2" name="Google Shape;2892;p7"/>
            <p:cNvSpPr/>
            <p:nvPr/>
          </p:nvSpPr>
          <p:spPr>
            <a:xfrm>
              <a:off x="59721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3" name="Google Shape;2893;p7"/>
            <p:cNvSpPr/>
            <p:nvPr/>
          </p:nvSpPr>
          <p:spPr>
            <a:xfrm>
              <a:off x="62007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4" name="Google Shape;2894;p7"/>
            <p:cNvSpPr/>
            <p:nvPr/>
          </p:nvSpPr>
          <p:spPr>
            <a:xfrm>
              <a:off x="64302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5" name="Google Shape;2895;p7"/>
            <p:cNvSpPr/>
            <p:nvPr/>
          </p:nvSpPr>
          <p:spPr>
            <a:xfrm>
              <a:off x="66594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6" name="Google Shape;2896;p7"/>
            <p:cNvSpPr/>
            <p:nvPr/>
          </p:nvSpPr>
          <p:spPr>
            <a:xfrm>
              <a:off x="6888650" y="36800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7" name="Google Shape;2897;p7"/>
            <p:cNvSpPr/>
            <p:nvPr/>
          </p:nvSpPr>
          <p:spPr>
            <a:xfrm>
              <a:off x="71172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8" name="Google Shape;2898;p7"/>
            <p:cNvSpPr/>
            <p:nvPr/>
          </p:nvSpPr>
          <p:spPr>
            <a:xfrm>
              <a:off x="55137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9" name="Google Shape;2899;p7"/>
            <p:cNvSpPr/>
            <p:nvPr/>
          </p:nvSpPr>
          <p:spPr>
            <a:xfrm>
              <a:off x="57429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0" name="Google Shape;2900;p7"/>
            <p:cNvSpPr/>
            <p:nvPr/>
          </p:nvSpPr>
          <p:spPr>
            <a:xfrm>
              <a:off x="59721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1" name="Google Shape;2901;p7"/>
            <p:cNvSpPr/>
            <p:nvPr/>
          </p:nvSpPr>
          <p:spPr>
            <a:xfrm>
              <a:off x="62007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2" name="Google Shape;2902;p7"/>
            <p:cNvSpPr/>
            <p:nvPr/>
          </p:nvSpPr>
          <p:spPr>
            <a:xfrm>
              <a:off x="64302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48" y="24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3" name="Google Shape;2903;p7"/>
            <p:cNvSpPr/>
            <p:nvPr/>
          </p:nvSpPr>
          <p:spPr>
            <a:xfrm>
              <a:off x="66594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4" name="Google Shape;2904;p7"/>
            <p:cNvSpPr/>
            <p:nvPr/>
          </p:nvSpPr>
          <p:spPr>
            <a:xfrm>
              <a:off x="6888650" y="39024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5" name="Google Shape;2905;p7"/>
            <p:cNvSpPr/>
            <p:nvPr/>
          </p:nvSpPr>
          <p:spPr>
            <a:xfrm>
              <a:off x="71172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6" name="Google Shape;2906;p7"/>
            <p:cNvSpPr/>
            <p:nvPr/>
          </p:nvSpPr>
          <p:spPr>
            <a:xfrm>
              <a:off x="55137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7" name="Google Shape;2907;p7"/>
            <p:cNvSpPr/>
            <p:nvPr/>
          </p:nvSpPr>
          <p:spPr>
            <a:xfrm>
              <a:off x="57429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8" name="Google Shape;2908;p7"/>
            <p:cNvSpPr/>
            <p:nvPr/>
          </p:nvSpPr>
          <p:spPr>
            <a:xfrm>
              <a:off x="59721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9" name="Google Shape;2909;p7"/>
            <p:cNvSpPr/>
            <p:nvPr/>
          </p:nvSpPr>
          <p:spPr>
            <a:xfrm>
              <a:off x="62007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0" name="Google Shape;2910;p7"/>
            <p:cNvSpPr/>
            <p:nvPr/>
          </p:nvSpPr>
          <p:spPr>
            <a:xfrm>
              <a:off x="64302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1" name="Google Shape;2911;p7"/>
            <p:cNvSpPr/>
            <p:nvPr/>
          </p:nvSpPr>
          <p:spPr>
            <a:xfrm>
              <a:off x="66594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2" name="Google Shape;2912;p7"/>
            <p:cNvSpPr/>
            <p:nvPr/>
          </p:nvSpPr>
          <p:spPr>
            <a:xfrm>
              <a:off x="6888650" y="4140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3" name="Google Shape;2913;p7"/>
            <p:cNvSpPr/>
            <p:nvPr/>
          </p:nvSpPr>
          <p:spPr>
            <a:xfrm>
              <a:off x="71172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4" name="Google Shape;2914;p7"/>
            <p:cNvSpPr/>
            <p:nvPr/>
          </p:nvSpPr>
          <p:spPr>
            <a:xfrm>
              <a:off x="55137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5" name="Google Shape;2915;p7"/>
            <p:cNvSpPr/>
            <p:nvPr/>
          </p:nvSpPr>
          <p:spPr>
            <a:xfrm>
              <a:off x="57429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48"/>
                    <a:pt x="1369" y="679"/>
                  </a:cubicBezTo>
                  <a:cubicBezTo>
                    <a:pt x="1369" y="310"/>
                    <a:pt x="1060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6" name="Google Shape;2916;p7"/>
            <p:cNvSpPr/>
            <p:nvPr/>
          </p:nvSpPr>
          <p:spPr>
            <a:xfrm>
              <a:off x="59718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48"/>
                    <a:pt x="1369" y="679"/>
                  </a:cubicBezTo>
                  <a:cubicBezTo>
                    <a:pt x="1369" y="310"/>
                    <a:pt x="1072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7" name="Google Shape;2917;p7"/>
            <p:cNvSpPr/>
            <p:nvPr/>
          </p:nvSpPr>
          <p:spPr>
            <a:xfrm>
              <a:off x="6201050" y="43777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79"/>
                  </a:cubicBezTo>
                  <a:cubicBezTo>
                    <a:pt x="1" y="1072"/>
                    <a:pt x="310" y="1370"/>
                    <a:pt x="680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8" name="Google Shape;2918;p7"/>
            <p:cNvSpPr/>
            <p:nvPr/>
          </p:nvSpPr>
          <p:spPr>
            <a:xfrm>
              <a:off x="64302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48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9" name="Google Shape;2919;p7"/>
            <p:cNvSpPr/>
            <p:nvPr/>
          </p:nvSpPr>
          <p:spPr>
            <a:xfrm>
              <a:off x="66588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0" name="Google Shape;2920;p7"/>
            <p:cNvSpPr/>
            <p:nvPr/>
          </p:nvSpPr>
          <p:spPr>
            <a:xfrm>
              <a:off x="68880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1" name="Google Shape;2921;p7"/>
            <p:cNvSpPr/>
            <p:nvPr/>
          </p:nvSpPr>
          <p:spPr>
            <a:xfrm>
              <a:off x="71172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2" name="Google Shape;2922;p7"/>
            <p:cNvSpPr/>
            <p:nvPr/>
          </p:nvSpPr>
          <p:spPr>
            <a:xfrm>
              <a:off x="55137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3" name="Google Shape;2923;p7"/>
            <p:cNvSpPr/>
            <p:nvPr/>
          </p:nvSpPr>
          <p:spPr>
            <a:xfrm>
              <a:off x="57429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4" name="Google Shape;2924;p7"/>
            <p:cNvSpPr/>
            <p:nvPr/>
          </p:nvSpPr>
          <p:spPr>
            <a:xfrm>
              <a:off x="59721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5" name="Google Shape;2925;p7"/>
            <p:cNvSpPr/>
            <p:nvPr/>
          </p:nvSpPr>
          <p:spPr>
            <a:xfrm>
              <a:off x="62007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6" name="Google Shape;2926;p7"/>
            <p:cNvSpPr/>
            <p:nvPr/>
          </p:nvSpPr>
          <p:spPr>
            <a:xfrm>
              <a:off x="64302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7" name="Google Shape;2927;p7"/>
            <p:cNvSpPr/>
            <p:nvPr/>
          </p:nvSpPr>
          <p:spPr>
            <a:xfrm>
              <a:off x="66594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8" name="Google Shape;2928;p7"/>
            <p:cNvSpPr/>
            <p:nvPr/>
          </p:nvSpPr>
          <p:spPr>
            <a:xfrm>
              <a:off x="6888650" y="46152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9" name="Google Shape;2929;p7"/>
            <p:cNvSpPr/>
            <p:nvPr/>
          </p:nvSpPr>
          <p:spPr>
            <a:xfrm>
              <a:off x="71172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930" name="Google Shape;2930;p7"/>
          <p:cNvSpPr txBox="1">
            <a:spLocks noGrp="1"/>
          </p:cNvSpPr>
          <p:nvPr>
            <p:ph type="subTitle" idx="1"/>
          </p:nvPr>
        </p:nvSpPr>
        <p:spPr>
          <a:xfrm>
            <a:off x="950967" y="1770423"/>
            <a:ext cx="5093600" cy="40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4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931" name="Google Shape;2931;p7"/>
          <p:cNvSpPr>
            <a:spLocks noGrp="1"/>
          </p:cNvSpPr>
          <p:nvPr>
            <p:ph type="pic" idx="2"/>
          </p:nvPr>
        </p:nvSpPr>
        <p:spPr>
          <a:xfrm>
            <a:off x="6735367" y="753400"/>
            <a:ext cx="4506000" cy="5351200"/>
          </a:xfrm>
          <a:prstGeom prst="rect">
            <a:avLst/>
          </a:prstGeom>
          <a:noFill/>
          <a:ln>
            <a:noFill/>
          </a:ln>
        </p:spPr>
      </p:sp>
      <p:sp>
        <p:nvSpPr>
          <p:cNvPr id="2932" name="Google Shape;2932;p7"/>
          <p:cNvSpPr txBox="1">
            <a:spLocks noGrp="1"/>
          </p:cNvSpPr>
          <p:nvPr>
            <p:ph type="title"/>
          </p:nvPr>
        </p:nvSpPr>
        <p:spPr>
          <a:xfrm>
            <a:off x="950967" y="541500"/>
            <a:ext cx="10290400" cy="9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933" name="Google Shape;2933;p7"/>
          <p:cNvGrpSpPr/>
          <p:nvPr/>
        </p:nvGrpSpPr>
        <p:grpSpPr>
          <a:xfrm>
            <a:off x="-309131" y="5564598"/>
            <a:ext cx="3333019" cy="1971425"/>
            <a:chOff x="-536648" y="3866060"/>
            <a:chExt cx="2499764" cy="1478569"/>
          </a:xfrm>
        </p:grpSpPr>
        <p:sp>
          <p:nvSpPr>
            <p:cNvPr id="2934" name="Google Shape;2934;p7"/>
            <p:cNvSpPr/>
            <p:nvPr/>
          </p:nvSpPr>
          <p:spPr>
            <a:xfrm rot="1470563">
              <a:off x="-553247" y="4370268"/>
              <a:ext cx="2532961" cy="470154"/>
            </a:xfrm>
            <a:custGeom>
              <a:avLst/>
              <a:gdLst/>
              <a:ahLst/>
              <a:cxnLst/>
              <a:rect l="l" t="t" r="r" b="b"/>
              <a:pathLst>
                <a:path w="66886" h="12415" extrusionOk="0">
                  <a:moveTo>
                    <a:pt x="184" y="0"/>
                  </a:moveTo>
                  <a:cubicBezTo>
                    <a:pt x="1" y="1134"/>
                    <a:pt x="96" y="2251"/>
                    <a:pt x="676" y="3247"/>
                  </a:cubicBezTo>
                  <a:cubicBezTo>
                    <a:pt x="911" y="3650"/>
                    <a:pt x="1224" y="4024"/>
                    <a:pt x="1311" y="4480"/>
                  </a:cubicBezTo>
                  <a:cubicBezTo>
                    <a:pt x="1413" y="5020"/>
                    <a:pt x="1181" y="5558"/>
                    <a:pt x="987" y="6073"/>
                  </a:cubicBezTo>
                  <a:cubicBezTo>
                    <a:pt x="230" y="8084"/>
                    <a:pt x="30" y="10296"/>
                    <a:pt x="375" y="12415"/>
                  </a:cubicBezTo>
                  <a:lnTo>
                    <a:pt x="66828" y="12415"/>
                  </a:lnTo>
                  <a:cubicBezTo>
                    <a:pt x="66886" y="10143"/>
                    <a:pt x="66674" y="7895"/>
                    <a:pt x="65868" y="5783"/>
                  </a:cubicBezTo>
                  <a:cubicBezTo>
                    <a:pt x="65315" y="4327"/>
                    <a:pt x="64473" y="2866"/>
                    <a:pt x="64698" y="1326"/>
                  </a:cubicBezTo>
                  <a:cubicBezTo>
                    <a:pt x="64764" y="870"/>
                    <a:pt x="64922" y="437"/>
                    <a:pt x="650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5" name="Google Shape;2935;p7"/>
            <p:cNvSpPr/>
            <p:nvPr/>
          </p:nvSpPr>
          <p:spPr>
            <a:xfrm rot="1470563">
              <a:off x="1061592" y="4862394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0" y="111"/>
                    <a:pt x="0" y="248"/>
                  </a:cubicBezTo>
                  <a:cubicBezTo>
                    <a:pt x="0" y="387"/>
                    <a:pt x="112" y="498"/>
                    <a:pt x="250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8" y="111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6" name="Google Shape;2936;p7"/>
            <p:cNvSpPr/>
            <p:nvPr/>
          </p:nvSpPr>
          <p:spPr>
            <a:xfrm rot="1470563">
              <a:off x="1015049" y="4737774"/>
              <a:ext cx="18859" cy="18897"/>
            </a:xfrm>
            <a:custGeom>
              <a:avLst/>
              <a:gdLst/>
              <a:ahLst/>
              <a:cxnLst/>
              <a:rect l="l" t="t" r="r" b="b"/>
              <a:pathLst>
                <a:path w="498" h="499" extrusionOk="0">
                  <a:moveTo>
                    <a:pt x="250" y="0"/>
                  </a:moveTo>
                  <a:cubicBezTo>
                    <a:pt x="111" y="0"/>
                    <a:pt x="0" y="112"/>
                    <a:pt x="0" y="249"/>
                  </a:cubicBezTo>
                  <a:cubicBezTo>
                    <a:pt x="0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49"/>
                  </a:cubicBezTo>
                  <a:cubicBezTo>
                    <a:pt x="496" y="113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7" name="Google Shape;2937;p7"/>
            <p:cNvSpPr/>
            <p:nvPr/>
          </p:nvSpPr>
          <p:spPr>
            <a:xfrm rot="1470563">
              <a:off x="1139622" y="4691239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0" y="110"/>
                    <a:pt x="0" y="248"/>
                  </a:cubicBezTo>
                  <a:cubicBezTo>
                    <a:pt x="0" y="387"/>
                    <a:pt x="112" y="498"/>
                    <a:pt x="250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8" y="112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8" name="Google Shape;2938;p7"/>
            <p:cNvSpPr/>
            <p:nvPr/>
          </p:nvSpPr>
          <p:spPr>
            <a:xfrm rot="1470563">
              <a:off x="1108166" y="4986966"/>
              <a:ext cx="18897" cy="18935"/>
            </a:xfrm>
            <a:custGeom>
              <a:avLst/>
              <a:gdLst/>
              <a:ahLst/>
              <a:cxnLst/>
              <a:rect l="l" t="t" r="r" b="b"/>
              <a:pathLst>
                <a:path w="499" h="500" extrusionOk="0">
                  <a:moveTo>
                    <a:pt x="250" y="0"/>
                  </a:moveTo>
                  <a:cubicBezTo>
                    <a:pt x="111" y="0"/>
                    <a:pt x="1" y="112"/>
                    <a:pt x="1" y="250"/>
                  </a:cubicBezTo>
                  <a:cubicBezTo>
                    <a:pt x="1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7" y="112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9" name="Google Shape;2939;p7"/>
            <p:cNvSpPr/>
            <p:nvPr/>
          </p:nvSpPr>
          <p:spPr>
            <a:xfrm rot="1470563">
              <a:off x="1264211" y="4644691"/>
              <a:ext cx="18897" cy="18935"/>
            </a:xfrm>
            <a:custGeom>
              <a:avLst/>
              <a:gdLst/>
              <a:ahLst/>
              <a:cxnLst/>
              <a:rect l="l" t="t" r="r" b="b"/>
              <a:pathLst>
                <a:path w="499" h="500" extrusionOk="0">
                  <a:moveTo>
                    <a:pt x="250" y="0"/>
                  </a:moveTo>
                  <a:cubicBezTo>
                    <a:pt x="111" y="0"/>
                    <a:pt x="1" y="112"/>
                    <a:pt x="1" y="250"/>
                  </a:cubicBezTo>
                  <a:cubicBezTo>
                    <a:pt x="1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7" y="112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0" name="Google Shape;2940;p7"/>
            <p:cNvSpPr/>
            <p:nvPr/>
          </p:nvSpPr>
          <p:spPr>
            <a:xfrm rot="1470563">
              <a:off x="1186204" y="4815813"/>
              <a:ext cx="18897" cy="18897"/>
            </a:xfrm>
            <a:custGeom>
              <a:avLst/>
              <a:gdLst/>
              <a:ahLst/>
              <a:cxnLst/>
              <a:rect l="l" t="t" r="r" b="b"/>
              <a:pathLst>
                <a:path w="499" h="499" extrusionOk="0">
                  <a:moveTo>
                    <a:pt x="250" y="0"/>
                  </a:moveTo>
                  <a:cubicBezTo>
                    <a:pt x="111" y="0"/>
                    <a:pt x="1" y="112"/>
                    <a:pt x="1" y="249"/>
                  </a:cubicBezTo>
                  <a:cubicBezTo>
                    <a:pt x="1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49"/>
                  </a:cubicBezTo>
                  <a:cubicBezTo>
                    <a:pt x="497" y="113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1" name="Google Shape;2941;p7"/>
            <p:cNvSpPr/>
            <p:nvPr/>
          </p:nvSpPr>
          <p:spPr>
            <a:xfrm rot="1470563">
              <a:off x="937011" y="4908927"/>
              <a:ext cx="18859" cy="18935"/>
            </a:xfrm>
            <a:custGeom>
              <a:avLst/>
              <a:gdLst/>
              <a:ahLst/>
              <a:cxnLst/>
              <a:rect l="l" t="t" r="r" b="b"/>
              <a:pathLst>
                <a:path w="498" h="500" extrusionOk="0">
                  <a:moveTo>
                    <a:pt x="250" y="0"/>
                  </a:moveTo>
                  <a:cubicBezTo>
                    <a:pt x="111" y="0"/>
                    <a:pt x="0" y="112"/>
                    <a:pt x="0" y="250"/>
                  </a:cubicBezTo>
                  <a:cubicBezTo>
                    <a:pt x="0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6" y="112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2" name="Google Shape;2942;p7"/>
            <p:cNvSpPr/>
            <p:nvPr/>
          </p:nvSpPr>
          <p:spPr>
            <a:xfrm rot="1470563">
              <a:off x="890436" y="4784355"/>
              <a:ext cx="18897" cy="18859"/>
            </a:xfrm>
            <a:custGeom>
              <a:avLst/>
              <a:gdLst/>
              <a:ahLst/>
              <a:cxnLst/>
              <a:rect l="l" t="t" r="r" b="b"/>
              <a:pathLst>
                <a:path w="499" h="498" extrusionOk="0">
                  <a:moveTo>
                    <a:pt x="249" y="0"/>
                  </a:moveTo>
                  <a:cubicBezTo>
                    <a:pt x="112" y="0"/>
                    <a:pt x="0" y="111"/>
                    <a:pt x="0" y="248"/>
                  </a:cubicBezTo>
                  <a:cubicBezTo>
                    <a:pt x="0" y="387"/>
                    <a:pt x="112" y="498"/>
                    <a:pt x="249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7" y="111"/>
                    <a:pt x="386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3" name="Google Shape;2943;p7"/>
            <p:cNvSpPr/>
            <p:nvPr/>
          </p:nvSpPr>
          <p:spPr>
            <a:xfrm rot="1470563">
              <a:off x="1093055" y="4566652"/>
              <a:ext cx="18859" cy="18935"/>
            </a:xfrm>
            <a:custGeom>
              <a:avLst/>
              <a:gdLst/>
              <a:ahLst/>
              <a:cxnLst/>
              <a:rect l="l" t="t" r="r" b="b"/>
              <a:pathLst>
                <a:path w="498" h="500" extrusionOk="0">
                  <a:moveTo>
                    <a:pt x="250" y="0"/>
                  </a:moveTo>
                  <a:cubicBezTo>
                    <a:pt x="111" y="0"/>
                    <a:pt x="0" y="112"/>
                    <a:pt x="0" y="250"/>
                  </a:cubicBezTo>
                  <a:cubicBezTo>
                    <a:pt x="0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6" y="112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4" name="Google Shape;2944;p7"/>
            <p:cNvSpPr/>
            <p:nvPr/>
          </p:nvSpPr>
          <p:spPr>
            <a:xfrm rot="1470563">
              <a:off x="765854" y="4830896"/>
              <a:ext cx="18859" cy="18935"/>
            </a:xfrm>
            <a:custGeom>
              <a:avLst/>
              <a:gdLst/>
              <a:ahLst/>
              <a:cxnLst/>
              <a:rect l="l" t="t" r="r" b="b"/>
              <a:pathLst>
                <a:path w="498" h="500" extrusionOk="0">
                  <a:moveTo>
                    <a:pt x="249" y="0"/>
                  </a:moveTo>
                  <a:cubicBezTo>
                    <a:pt x="110" y="0"/>
                    <a:pt x="0" y="112"/>
                    <a:pt x="0" y="250"/>
                  </a:cubicBezTo>
                  <a:cubicBezTo>
                    <a:pt x="0" y="387"/>
                    <a:pt x="110" y="499"/>
                    <a:pt x="249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6" y="112"/>
                    <a:pt x="386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5" name="Google Shape;2945;p7"/>
            <p:cNvSpPr/>
            <p:nvPr/>
          </p:nvSpPr>
          <p:spPr>
            <a:xfrm rot="1470563">
              <a:off x="797273" y="4535161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1" y="110"/>
                    <a:pt x="1" y="248"/>
                  </a:cubicBezTo>
                  <a:cubicBezTo>
                    <a:pt x="1" y="387"/>
                    <a:pt x="112" y="498"/>
                    <a:pt x="250" y="498"/>
                  </a:cubicBezTo>
                  <a:cubicBezTo>
                    <a:pt x="386" y="498"/>
                    <a:pt x="500" y="387"/>
                    <a:pt x="500" y="248"/>
                  </a:cubicBezTo>
                  <a:cubicBezTo>
                    <a:pt x="498" y="112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6" name="Google Shape;2946;p7"/>
            <p:cNvSpPr/>
            <p:nvPr/>
          </p:nvSpPr>
          <p:spPr>
            <a:xfrm rot="1470563">
              <a:off x="921898" y="4488621"/>
              <a:ext cx="18859" cy="18935"/>
            </a:xfrm>
            <a:custGeom>
              <a:avLst/>
              <a:gdLst/>
              <a:ahLst/>
              <a:cxnLst/>
              <a:rect l="l" t="t" r="r" b="b"/>
              <a:pathLst>
                <a:path w="498" h="500" extrusionOk="0">
                  <a:moveTo>
                    <a:pt x="249" y="0"/>
                  </a:moveTo>
                  <a:cubicBezTo>
                    <a:pt x="110" y="0"/>
                    <a:pt x="0" y="112"/>
                    <a:pt x="0" y="250"/>
                  </a:cubicBezTo>
                  <a:cubicBezTo>
                    <a:pt x="0" y="387"/>
                    <a:pt x="110" y="499"/>
                    <a:pt x="249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6" y="112"/>
                    <a:pt x="386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7" name="Google Shape;2947;p7"/>
            <p:cNvSpPr/>
            <p:nvPr/>
          </p:nvSpPr>
          <p:spPr>
            <a:xfrm rot="1470563">
              <a:off x="1232715" y="4940409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0" y="111"/>
                    <a:pt x="0" y="248"/>
                  </a:cubicBezTo>
                  <a:cubicBezTo>
                    <a:pt x="0" y="387"/>
                    <a:pt x="112" y="498"/>
                    <a:pt x="250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9" y="111"/>
                    <a:pt x="387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8" name="Google Shape;2948;p7"/>
            <p:cNvSpPr/>
            <p:nvPr/>
          </p:nvSpPr>
          <p:spPr>
            <a:xfrm rot="1470563">
              <a:off x="719243" y="4706316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1" y="111"/>
                    <a:pt x="1" y="248"/>
                  </a:cubicBezTo>
                  <a:cubicBezTo>
                    <a:pt x="1" y="387"/>
                    <a:pt x="112" y="498"/>
                    <a:pt x="250" y="498"/>
                  </a:cubicBezTo>
                  <a:cubicBezTo>
                    <a:pt x="386" y="498"/>
                    <a:pt x="500" y="387"/>
                    <a:pt x="500" y="248"/>
                  </a:cubicBezTo>
                  <a:cubicBezTo>
                    <a:pt x="498" y="111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9" name="Google Shape;2949;p7"/>
            <p:cNvSpPr/>
            <p:nvPr/>
          </p:nvSpPr>
          <p:spPr>
            <a:xfrm rot="1470563">
              <a:off x="843892" y="4659743"/>
              <a:ext cx="18859" cy="18897"/>
            </a:xfrm>
            <a:custGeom>
              <a:avLst/>
              <a:gdLst/>
              <a:ahLst/>
              <a:cxnLst/>
              <a:rect l="l" t="t" r="r" b="b"/>
              <a:pathLst>
                <a:path w="498" h="499" extrusionOk="0">
                  <a:moveTo>
                    <a:pt x="249" y="0"/>
                  </a:moveTo>
                  <a:cubicBezTo>
                    <a:pt x="110" y="0"/>
                    <a:pt x="0" y="112"/>
                    <a:pt x="0" y="249"/>
                  </a:cubicBezTo>
                  <a:cubicBezTo>
                    <a:pt x="0" y="387"/>
                    <a:pt x="110" y="499"/>
                    <a:pt x="249" y="499"/>
                  </a:cubicBezTo>
                  <a:cubicBezTo>
                    <a:pt x="386" y="499"/>
                    <a:pt x="498" y="387"/>
                    <a:pt x="498" y="249"/>
                  </a:cubicBezTo>
                  <a:cubicBezTo>
                    <a:pt x="496" y="113"/>
                    <a:pt x="386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0" name="Google Shape;2950;p7"/>
            <p:cNvSpPr/>
            <p:nvPr/>
          </p:nvSpPr>
          <p:spPr>
            <a:xfrm rot="1470563">
              <a:off x="968466" y="4613200"/>
              <a:ext cx="18897" cy="18859"/>
            </a:xfrm>
            <a:custGeom>
              <a:avLst/>
              <a:gdLst/>
              <a:ahLst/>
              <a:cxnLst/>
              <a:rect l="l" t="t" r="r" b="b"/>
              <a:pathLst>
                <a:path w="499" h="498" extrusionOk="0">
                  <a:moveTo>
                    <a:pt x="249" y="0"/>
                  </a:moveTo>
                  <a:cubicBezTo>
                    <a:pt x="112" y="0"/>
                    <a:pt x="0" y="110"/>
                    <a:pt x="0" y="248"/>
                  </a:cubicBezTo>
                  <a:cubicBezTo>
                    <a:pt x="0" y="387"/>
                    <a:pt x="112" y="498"/>
                    <a:pt x="249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7" y="112"/>
                    <a:pt x="386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1" name="Google Shape;2951;p7"/>
            <p:cNvSpPr/>
            <p:nvPr/>
          </p:nvSpPr>
          <p:spPr>
            <a:xfrm rot="1470563">
              <a:off x="1653059" y="4925316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3" y="0"/>
                    <a:pt x="1" y="110"/>
                    <a:pt x="1" y="248"/>
                  </a:cubicBezTo>
                  <a:cubicBezTo>
                    <a:pt x="1" y="387"/>
                    <a:pt x="113" y="498"/>
                    <a:pt x="250" y="498"/>
                  </a:cubicBezTo>
                  <a:cubicBezTo>
                    <a:pt x="387" y="498"/>
                    <a:pt x="500" y="387"/>
                    <a:pt x="500" y="248"/>
                  </a:cubicBezTo>
                  <a:cubicBezTo>
                    <a:pt x="500" y="112"/>
                    <a:pt x="388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2" name="Google Shape;2952;p7"/>
            <p:cNvSpPr/>
            <p:nvPr/>
          </p:nvSpPr>
          <p:spPr>
            <a:xfrm rot="1470563">
              <a:off x="1777684" y="4878776"/>
              <a:ext cx="18859" cy="18935"/>
            </a:xfrm>
            <a:custGeom>
              <a:avLst/>
              <a:gdLst/>
              <a:ahLst/>
              <a:cxnLst/>
              <a:rect l="l" t="t" r="r" b="b"/>
              <a:pathLst>
                <a:path w="498" h="500" extrusionOk="0">
                  <a:moveTo>
                    <a:pt x="248" y="0"/>
                  </a:moveTo>
                  <a:cubicBezTo>
                    <a:pt x="111" y="0"/>
                    <a:pt x="0" y="112"/>
                    <a:pt x="0" y="250"/>
                  </a:cubicBezTo>
                  <a:cubicBezTo>
                    <a:pt x="0" y="387"/>
                    <a:pt x="111" y="499"/>
                    <a:pt x="248" y="499"/>
                  </a:cubicBezTo>
                  <a:cubicBezTo>
                    <a:pt x="384" y="499"/>
                    <a:pt x="498" y="387"/>
                    <a:pt x="498" y="250"/>
                  </a:cubicBezTo>
                  <a:cubicBezTo>
                    <a:pt x="498" y="112"/>
                    <a:pt x="387" y="0"/>
                    <a:pt x="2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3" name="Google Shape;2953;p7"/>
            <p:cNvSpPr/>
            <p:nvPr/>
          </p:nvSpPr>
          <p:spPr>
            <a:xfrm rot="1470563">
              <a:off x="1621640" y="5221051"/>
              <a:ext cx="18859" cy="18935"/>
            </a:xfrm>
            <a:custGeom>
              <a:avLst/>
              <a:gdLst/>
              <a:ahLst/>
              <a:cxnLst/>
              <a:rect l="l" t="t" r="r" b="b"/>
              <a:pathLst>
                <a:path w="498" h="500" extrusionOk="0">
                  <a:moveTo>
                    <a:pt x="248" y="0"/>
                  </a:moveTo>
                  <a:cubicBezTo>
                    <a:pt x="111" y="0"/>
                    <a:pt x="0" y="112"/>
                    <a:pt x="0" y="250"/>
                  </a:cubicBezTo>
                  <a:cubicBezTo>
                    <a:pt x="0" y="387"/>
                    <a:pt x="111" y="499"/>
                    <a:pt x="248" y="499"/>
                  </a:cubicBezTo>
                  <a:cubicBezTo>
                    <a:pt x="384" y="499"/>
                    <a:pt x="498" y="387"/>
                    <a:pt x="498" y="250"/>
                  </a:cubicBezTo>
                  <a:cubicBezTo>
                    <a:pt x="498" y="112"/>
                    <a:pt x="387" y="0"/>
                    <a:pt x="2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4" name="Google Shape;2954;p7"/>
            <p:cNvSpPr/>
            <p:nvPr/>
          </p:nvSpPr>
          <p:spPr>
            <a:xfrm rot="1470563">
              <a:off x="1575029" y="5096471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3" y="0"/>
                    <a:pt x="1" y="111"/>
                    <a:pt x="1" y="248"/>
                  </a:cubicBezTo>
                  <a:cubicBezTo>
                    <a:pt x="1" y="387"/>
                    <a:pt x="113" y="498"/>
                    <a:pt x="250" y="498"/>
                  </a:cubicBezTo>
                  <a:cubicBezTo>
                    <a:pt x="387" y="498"/>
                    <a:pt x="500" y="387"/>
                    <a:pt x="500" y="248"/>
                  </a:cubicBezTo>
                  <a:cubicBezTo>
                    <a:pt x="500" y="111"/>
                    <a:pt x="388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5" name="Google Shape;2955;p7"/>
            <p:cNvSpPr/>
            <p:nvPr/>
          </p:nvSpPr>
          <p:spPr>
            <a:xfrm rot="1470563">
              <a:off x="1824273" y="5003261"/>
              <a:ext cx="18443" cy="18859"/>
            </a:xfrm>
            <a:custGeom>
              <a:avLst/>
              <a:gdLst/>
              <a:ahLst/>
              <a:cxnLst/>
              <a:rect l="l" t="t" r="r" b="b"/>
              <a:pathLst>
                <a:path w="487" h="498" extrusionOk="0">
                  <a:moveTo>
                    <a:pt x="250" y="0"/>
                  </a:moveTo>
                  <a:cubicBezTo>
                    <a:pt x="111" y="0"/>
                    <a:pt x="0" y="110"/>
                    <a:pt x="0" y="248"/>
                  </a:cubicBezTo>
                  <a:cubicBezTo>
                    <a:pt x="0" y="387"/>
                    <a:pt x="112" y="498"/>
                    <a:pt x="250" y="498"/>
                  </a:cubicBezTo>
                  <a:cubicBezTo>
                    <a:pt x="364" y="498"/>
                    <a:pt x="458" y="419"/>
                    <a:pt x="486" y="311"/>
                  </a:cubicBezTo>
                  <a:cubicBezTo>
                    <a:pt x="456" y="225"/>
                    <a:pt x="425" y="139"/>
                    <a:pt x="396" y="53"/>
                  </a:cubicBezTo>
                  <a:cubicBezTo>
                    <a:pt x="353" y="23"/>
                    <a:pt x="30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6" name="Google Shape;2956;p7"/>
            <p:cNvSpPr/>
            <p:nvPr/>
          </p:nvSpPr>
          <p:spPr>
            <a:xfrm rot="1470563">
              <a:off x="1699678" y="5049898"/>
              <a:ext cx="18859" cy="18897"/>
            </a:xfrm>
            <a:custGeom>
              <a:avLst/>
              <a:gdLst/>
              <a:ahLst/>
              <a:cxnLst/>
              <a:rect l="l" t="t" r="r" b="b"/>
              <a:pathLst>
                <a:path w="498" h="499" extrusionOk="0">
                  <a:moveTo>
                    <a:pt x="248" y="0"/>
                  </a:moveTo>
                  <a:cubicBezTo>
                    <a:pt x="111" y="0"/>
                    <a:pt x="0" y="112"/>
                    <a:pt x="0" y="249"/>
                  </a:cubicBezTo>
                  <a:cubicBezTo>
                    <a:pt x="0" y="387"/>
                    <a:pt x="111" y="499"/>
                    <a:pt x="248" y="499"/>
                  </a:cubicBezTo>
                  <a:cubicBezTo>
                    <a:pt x="384" y="499"/>
                    <a:pt x="498" y="387"/>
                    <a:pt x="498" y="249"/>
                  </a:cubicBezTo>
                  <a:cubicBezTo>
                    <a:pt x="498" y="113"/>
                    <a:pt x="387" y="0"/>
                    <a:pt x="2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7" name="Google Shape;2957;p7"/>
            <p:cNvSpPr/>
            <p:nvPr/>
          </p:nvSpPr>
          <p:spPr>
            <a:xfrm rot="1470563">
              <a:off x="1310745" y="4769254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0" y="110"/>
                    <a:pt x="0" y="248"/>
                  </a:cubicBezTo>
                  <a:cubicBezTo>
                    <a:pt x="0" y="387"/>
                    <a:pt x="112" y="498"/>
                    <a:pt x="250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9" y="112"/>
                    <a:pt x="387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8" name="Google Shape;2958;p7"/>
            <p:cNvSpPr/>
            <p:nvPr/>
          </p:nvSpPr>
          <p:spPr>
            <a:xfrm rot="1470563">
              <a:off x="1746221" y="5174518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1" y="0"/>
                    <a:pt x="0" y="111"/>
                    <a:pt x="0" y="248"/>
                  </a:cubicBezTo>
                  <a:cubicBezTo>
                    <a:pt x="0" y="387"/>
                    <a:pt x="112" y="498"/>
                    <a:pt x="250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9" y="111"/>
                    <a:pt x="387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9" name="Google Shape;2959;p7"/>
            <p:cNvSpPr/>
            <p:nvPr/>
          </p:nvSpPr>
          <p:spPr>
            <a:xfrm rot="1470563">
              <a:off x="1528484" y="4971859"/>
              <a:ext cx="18897" cy="18897"/>
            </a:xfrm>
            <a:custGeom>
              <a:avLst/>
              <a:gdLst/>
              <a:ahLst/>
              <a:cxnLst/>
              <a:rect l="l" t="t" r="r" b="b"/>
              <a:pathLst>
                <a:path w="499" h="499" extrusionOk="0">
                  <a:moveTo>
                    <a:pt x="249" y="0"/>
                  </a:moveTo>
                  <a:cubicBezTo>
                    <a:pt x="111" y="0"/>
                    <a:pt x="1" y="112"/>
                    <a:pt x="1" y="249"/>
                  </a:cubicBezTo>
                  <a:cubicBezTo>
                    <a:pt x="1" y="387"/>
                    <a:pt x="111" y="499"/>
                    <a:pt x="249" y="499"/>
                  </a:cubicBezTo>
                  <a:cubicBezTo>
                    <a:pt x="385" y="499"/>
                    <a:pt x="498" y="387"/>
                    <a:pt x="498" y="249"/>
                  </a:cubicBezTo>
                  <a:cubicBezTo>
                    <a:pt x="498" y="113"/>
                    <a:pt x="388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0" name="Google Shape;2960;p7"/>
            <p:cNvSpPr/>
            <p:nvPr/>
          </p:nvSpPr>
          <p:spPr>
            <a:xfrm rot="1470563">
              <a:off x="1450446" y="5143013"/>
              <a:ext cx="18897" cy="18935"/>
            </a:xfrm>
            <a:custGeom>
              <a:avLst/>
              <a:gdLst/>
              <a:ahLst/>
              <a:cxnLst/>
              <a:rect l="l" t="t" r="r" b="b"/>
              <a:pathLst>
                <a:path w="499" h="500" extrusionOk="0">
                  <a:moveTo>
                    <a:pt x="249" y="0"/>
                  </a:moveTo>
                  <a:cubicBezTo>
                    <a:pt x="111" y="0"/>
                    <a:pt x="1" y="112"/>
                    <a:pt x="1" y="250"/>
                  </a:cubicBezTo>
                  <a:cubicBezTo>
                    <a:pt x="1" y="387"/>
                    <a:pt x="111" y="499"/>
                    <a:pt x="249" y="499"/>
                  </a:cubicBezTo>
                  <a:cubicBezTo>
                    <a:pt x="385" y="499"/>
                    <a:pt x="498" y="387"/>
                    <a:pt x="498" y="250"/>
                  </a:cubicBezTo>
                  <a:cubicBezTo>
                    <a:pt x="498" y="112"/>
                    <a:pt x="388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1" name="Google Shape;2961;p7"/>
            <p:cNvSpPr/>
            <p:nvPr/>
          </p:nvSpPr>
          <p:spPr>
            <a:xfrm rot="1470563">
              <a:off x="1357327" y="4893828"/>
              <a:ext cx="18897" cy="18897"/>
            </a:xfrm>
            <a:custGeom>
              <a:avLst/>
              <a:gdLst/>
              <a:ahLst/>
              <a:cxnLst/>
              <a:rect l="l" t="t" r="r" b="b"/>
              <a:pathLst>
                <a:path w="499" h="499" extrusionOk="0">
                  <a:moveTo>
                    <a:pt x="249" y="0"/>
                  </a:moveTo>
                  <a:cubicBezTo>
                    <a:pt x="111" y="0"/>
                    <a:pt x="1" y="112"/>
                    <a:pt x="1" y="249"/>
                  </a:cubicBezTo>
                  <a:cubicBezTo>
                    <a:pt x="1" y="387"/>
                    <a:pt x="111" y="499"/>
                    <a:pt x="249" y="499"/>
                  </a:cubicBezTo>
                  <a:cubicBezTo>
                    <a:pt x="385" y="499"/>
                    <a:pt x="498" y="387"/>
                    <a:pt x="498" y="249"/>
                  </a:cubicBezTo>
                  <a:cubicBezTo>
                    <a:pt x="498" y="113"/>
                    <a:pt x="388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2" name="Google Shape;2962;p7"/>
            <p:cNvSpPr/>
            <p:nvPr/>
          </p:nvSpPr>
          <p:spPr>
            <a:xfrm rot="1470563">
              <a:off x="1435334" y="4722706"/>
              <a:ext cx="18897" cy="18935"/>
            </a:xfrm>
            <a:custGeom>
              <a:avLst/>
              <a:gdLst/>
              <a:ahLst/>
              <a:cxnLst/>
              <a:rect l="l" t="t" r="r" b="b"/>
              <a:pathLst>
                <a:path w="499" h="500" extrusionOk="0">
                  <a:moveTo>
                    <a:pt x="249" y="0"/>
                  </a:moveTo>
                  <a:cubicBezTo>
                    <a:pt x="111" y="0"/>
                    <a:pt x="1" y="112"/>
                    <a:pt x="1" y="250"/>
                  </a:cubicBezTo>
                  <a:cubicBezTo>
                    <a:pt x="1" y="387"/>
                    <a:pt x="111" y="499"/>
                    <a:pt x="249" y="499"/>
                  </a:cubicBezTo>
                  <a:cubicBezTo>
                    <a:pt x="385" y="499"/>
                    <a:pt x="498" y="387"/>
                    <a:pt x="498" y="250"/>
                  </a:cubicBezTo>
                  <a:cubicBezTo>
                    <a:pt x="498" y="112"/>
                    <a:pt x="388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3" name="Google Shape;2963;p7"/>
            <p:cNvSpPr/>
            <p:nvPr/>
          </p:nvSpPr>
          <p:spPr>
            <a:xfrm rot="1470563">
              <a:off x="1279289" y="5064981"/>
              <a:ext cx="18897" cy="18935"/>
            </a:xfrm>
            <a:custGeom>
              <a:avLst/>
              <a:gdLst/>
              <a:ahLst/>
              <a:cxnLst/>
              <a:rect l="l" t="t" r="r" b="b"/>
              <a:pathLst>
                <a:path w="499" h="500" extrusionOk="0">
                  <a:moveTo>
                    <a:pt x="249" y="0"/>
                  </a:moveTo>
                  <a:cubicBezTo>
                    <a:pt x="111" y="0"/>
                    <a:pt x="1" y="112"/>
                    <a:pt x="1" y="250"/>
                  </a:cubicBezTo>
                  <a:cubicBezTo>
                    <a:pt x="1" y="387"/>
                    <a:pt x="111" y="499"/>
                    <a:pt x="249" y="499"/>
                  </a:cubicBezTo>
                  <a:cubicBezTo>
                    <a:pt x="385" y="499"/>
                    <a:pt x="498" y="387"/>
                    <a:pt x="498" y="250"/>
                  </a:cubicBezTo>
                  <a:cubicBezTo>
                    <a:pt x="498" y="112"/>
                    <a:pt x="388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4" name="Google Shape;2964;p7"/>
            <p:cNvSpPr/>
            <p:nvPr/>
          </p:nvSpPr>
          <p:spPr>
            <a:xfrm rot="1470563">
              <a:off x="1606491" y="4800737"/>
              <a:ext cx="18897" cy="18935"/>
            </a:xfrm>
            <a:custGeom>
              <a:avLst/>
              <a:gdLst/>
              <a:ahLst/>
              <a:cxnLst/>
              <a:rect l="l" t="t" r="r" b="b"/>
              <a:pathLst>
                <a:path w="499" h="500" extrusionOk="0">
                  <a:moveTo>
                    <a:pt x="249" y="0"/>
                  </a:moveTo>
                  <a:cubicBezTo>
                    <a:pt x="111" y="0"/>
                    <a:pt x="1" y="112"/>
                    <a:pt x="1" y="250"/>
                  </a:cubicBezTo>
                  <a:cubicBezTo>
                    <a:pt x="1" y="387"/>
                    <a:pt x="111" y="499"/>
                    <a:pt x="249" y="499"/>
                  </a:cubicBezTo>
                  <a:cubicBezTo>
                    <a:pt x="385" y="499"/>
                    <a:pt x="498" y="387"/>
                    <a:pt x="498" y="250"/>
                  </a:cubicBezTo>
                  <a:cubicBezTo>
                    <a:pt x="498" y="112"/>
                    <a:pt x="388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5" name="Google Shape;2965;p7"/>
            <p:cNvSpPr/>
            <p:nvPr/>
          </p:nvSpPr>
          <p:spPr>
            <a:xfrm rot="1470563">
              <a:off x="1403872" y="5018440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1" y="111"/>
                    <a:pt x="1" y="248"/>
                  </a:cubicBezTo>
                  <a:cubicBezTo>
                    <a:pt x="1" y="387"/>
                    <a:pt x="112" y="498"/>
                    <a:pt x="250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9" y="111"/>
                    <a:pt x="388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6" name="Google Shape;2966;p7"/>
            <p:cNvSpPr/>
            <p:nvPr/>
          </p:nvSpPr>
          <p:spPr>
            <a:xfrm rot="1470563">
              <a:off x="1481902" y="4847285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1" y="110"/>
                    <a:pt x="1" y="248"/>
                  </a:cubicBezTo>
                  <a:cubicBezTo>
                    <a:pt x="1" y="387"/>
                    <a:pt x="112" y="498"/>
                    <a:pt x="250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9" y="112"/>
                    <a:pt x="388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7" name="Google Shape;2967;p7"/>
            <p:cNvSpPr/>
            <p:nvPr/>
          </p:nvSpPr>
          <p:spPr>
            <a:xfrm rot="1470563">
              <a:off x="672698" y="4581704"/>
              <a:ext cx="18897" cy="18897"/>
            </a:xfrm>
            <a:custGeom>
              <a:avLst/>
              <a:gdLst/>
              <a:ahLst/>
              <a:cxnLst/>
              <a:rect l="l" t="t" r="r" b="b"/>
              <a:pathLst>
                <a:path w="499" h="499" extrusionOk="0">
                  <a:moveTo>
                    <a:pt x="250" y="0"/>
                  </a:moveTo>
                  <a:cubicBezTo>
                    <a:pt x="111" y="0"/>
                    <a:pt x="1" y="112"/>
                    <a:pt x="1" y="249"/>
                  </a:cubicBezTo>
                  <a:cubicBezTo>
                    <a:pt x="1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49"/>
                  </a:cubicBezTo>
                  <a:cubicBezTo>
                    <a:pt x="498" y="113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8" name="Google Shape;2968;p7"/>
            <p:cNvSpPr/>
            <p:nvPr/>
          </p:nvSpPr>
          <p:spPr>
            <a:xfrm rot="1470563">
              <a:off x="-136507" y="4316169"/>
              <a:ext cx="18897" cy="18859"/>
            </a:xfrm>
            <a:custGeom>
              <a:avLst/>
              <a:gdLst/>
              <a:ahLst/>
              <a:cxnLst/>
              <a:rect l="l" t="t" r="r" b="b"/>
              <a:pathLst>
                <a:path w="499" h="498" extrusionOk="0">
                  <a:moveTo>
                    <a:pt x="249" y="0"/>
                  </a:moveTo>
                  <a:cubicBezTo>
                    <a:pt x="111" y="0"/>
                    <a:pt x="1" y="111"/>
                    <a:pt x="1" y="248"/>
                  </a:cubicBezTo>
                  <a:cubicBezTo>
                    <a:pt x="1" y="387"/>
                    <a:pt x="111" y="498"/>
                    <a:pt x="249" y="498"/>
                  </a:cubicBezTo>
                  <a:cubicBezTo>
                    <a:pt x="385" y="498"/>
                    <a:pt x="498" y="387"/>
                    <a:pt x="498" y="248"/>
                  </a:cubicBezTo>
                  <a:cubicBezTo>
                    <a:pt x="497" y="111"/>
                    <a:pt x="385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9" name="Google Shape;2969;p7"/>
            <p:cNvSpPr/>
            <p:nvPr/>
          </p:nvSpPr>
          <p:spPr>
            <a:xfrm rot="1470563">
              <a:off x="-58477" y="4145014"/>
              <a:ext cx="18897" cy="18859"/>
            </a:xfrm>
            <a:custGeom>
              <a:avLst/>
              <a:gdLst/>
              <a:ahLst/>
              <a:cxnLst/>
              <a:rect l="l" t="t" r="r" b="b"/>
              <a:pathLst>
                <a:path w="499" h="498" extrusionOk="0">
                  <a:moveTo>
                    <a:pt x="249" y="0"/>
                  </a:moveTo>
                  <a:cubicBezTo>
                    <a:pt x="111" y="0"/>
                    <a:pt x="1" y="110"/>
                    <a:pt x="1" y="248"/>
                  </a:cubicBezTo>
                  <a:cubicBezTo>
                    <a:pt x="1" y="387"/>
                    <a:pt x="111" y="498"/>
                    <a:pt x="249" y="498"/>
                  </a:cubicBezTo>
                  <a:cubicBezTo>
                    <a:pt x="385" y="498"/>
                    <a:pt x="498" y="387"/>
                    <a:pt x="498" y="248"/>
                  </a:cubicBezTo>
                  <a:cubicBezTo>
                    <a:pt x="497" y="112"/>
                    <a:pt x="385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0" name="Google Shape;2970;p7"/>
            <p:cNvSpPr/>
            <p:nvPr/>
          </p:nvSpPr>
          <p:spPr>
            <a:xfrm rot="1470563">
              <a:off x="66044" y="4098434"/>
              <a:ext cx="18859" cy="18935"/>
            </a:xfrm>
            <a:custGeom>
              <a:avLst/>
              <a:gdLst/>
              <a:ahLst/>
              <a:cxnLst/>
              <a:rect l="l" t="t" r="r" b="b"/>
              <a:pathLst>
                <a:path w="498" h="500" extrusionOk="0">
                  <a:moveTo>
                    <a:pt x="250" y="0"/>
                  </a:moveTo>
                  <a:cubicBezTo>
                    <a:pt x="111" y="0"/>
                    <a:pt x="0" y="112"/>
                    <a:pt x="0" y="250"/>
                  </a:cubicBezTo>
                  <a:cubicBezTo>
                    <a:pt x="0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8" y="112"/>
                    <a:pt x="387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1" name="Google Shape;2971;p7"/>
            <p:cNvSpPr/>
            <p:nvPr/>
          </p:nvSpPr>
          <p:spPr>
            <a:xfrm rot="1470563">
              <a:off x="-261127" y="4362710"/>
              <a:ext cx="18935" cy="18935"/>
            </a:xfrm>
            <a:custGeom>
              <a:avLst/>
              <a:gdLst/>
              <a:ahLst/>
              <a:cxnLst/>
              <a:rect l="l" t="t" r="r" b="b"/>
              <a:pathLst>
                <a:path w="500" h="500" extrusionOk="0">
                  <a:moveTo>
                    <a:pt x="250" y="0"/>
                  </a:moveTo>
                  <a:cubicBezTo>
                    <a:pt x="112" y="0"/>
                    <a:pt x="0" y="112"/>
                    <a:pt x="0" y="250"/>
                  </a:cubicBezTo>
                  <a:cubicBezTo>
                    <a:pt x="0" y="387"/>
                    <a:pt x="112" y="499"/>
                    <a:pt x="250" y="499"/>
                  </a:cubicBezTo>
                  <a:cubicBezTo>
                    <a:pt x="386" y="499"/>
                    <a:pt x="499" y="387"/>
                    <a:pt x="499" y="250"/>
                  </a:cubicBezTo>
                  <a:cubicBezTo>
                    <a:pt x="496" y="112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2" name="Google Shape;2972;p7"/>
            <p:cNvSpPr/>
            <p:nvPr/>
          </p:nvSpPr>
          <p:spPr>
            <a:xfrm rot="1470563">
              <a:off x="-183089" y="4191557"/>
              <a:ext cx="18935" cy="18897"/>
            </a:xfrm>
            <a:custGeom>
              <a:avLst/>
              <a:gdLst/>
              <a:ahLst/>
              <a:cxnLst/>
              <a:rect l="l" t="t" r="r" b="b"/>
              <a:pathLst>
                <a:path w="500" h="499" extrusionOk="0">
                  <a:moveTo>
                    <a:pt x="250" y="0"/>
                  </a:moveTo>
                  <a:cubicBezTo>
                    <a:pt x="112" y="0"/>
                    <a:pt x="0" y="112"/>
                    <a:pt x="0" y="249"/>
                  </a:cubicBezTo>
                  <a:cubicBezTo>
                    <a:pt x="0" y="387"/>
                    <a:pt x="112" y="499"/>
                    <a:pt x="250" y="499"/>
                  </a:cubicBezTo>
                  <a:cubicBezTo>
                    <a:pt x="386" y="499"/>
                    <a:pt x="499" y="387"/>
                    <a:pt x="499" y="249"/>
                  </a:cubicBezTo>
                  <a:cubicBezTo>
                    <a:pt x="496" y="113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3" name="Google Shape;2973;p7"/>
            <p:cNvSpPr/>
            <p:nvPr/>
          </p:nvSpPr>
          <p:spPr>
            <a:xfrm rot="1470563">
              <a:off x="-90001" y="4440710"/>
              <a:ext cx="18859" cy="18935"/>
            </a:xfrm>
            <a:custGeom>
              <a:avLst/>
              <a:gdLst/>
              <a:ahLst/>
              <a:cxnLst/>
              <a:rect l="l" t="t" r="r" b="b"/>
              <a:pathLst>
                <a:path w="498" h="500" extrusionOk="0">
                  <a:moveTo>
                    <a:pt x="250" y="0"/>
                  </a:moveTo>
                  <a:cubicBezTo>
                    <a:pt x="111" y="0"/>
                    <a:pt x="0" y="112"/>
                    <a:pt x="0" y="250"/>
                  </a:cubicBezTo>
                  <a:cubicBezTo>
                    <a:pt x="0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8" y="112"/>
                    <a:pt x="387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4" name="Google Shape;2974;p7"/>
            <p:cNvSpPr/>
            <p:nvPr/>
          </p:nvSpPr>
          <p:spPr>
            <a:xfrm rot="1470563">
              <a:off x="34580" y="4394176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0" y="111"/>
                    <a:pt x="0" y="248"/>
                  </a:cubicBezTo>
                  <a:cubicBezTo>
                    <a:pt x="0" y="387"/>
                    <a:pt x="112" y="498"/>
                    <a:pt x="250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9" y="111"/>
                    <a:pt x="387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5" name="Google Shape;2975;p7"/>
            <p:cNvSpPr/>
            <p:nvPr/>
          </p:nvSpPr>
          <p:spPr>
            <a:xfrm rot="1470563">
              <a:off x="-11963" y="4269556"/>
              <a:ext cx="18859" cy="18897"/>
            </a:xfrm>
            <a:custGeom>
              <a:avLst/>
              <a:gdLst/>
              <a:ahLst/>
              <a:cxnLst/>
              <a:rect l="l" t="t" r="r" b="b"/>
              <a:pathLst>
                <a:path w="498" h="499" extrusionOk="0">
                  <a:moveTo>
                    <a:pt x="250" y="0"/>
                  </a:moveTo>
                  <a:cubicBezTo>
                    <a:pt x="111" y="0"/>
                    <a:pt x="0" y="112"/>
                    <a:pt x="0" y="249"/>
                  </a:cubicBezTo>
                  <a:cubicBezTo>
                    <a:pt x="0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49"/>
                  </a:cubicBezTo>
                  <a:cubicBezTo>
                    <a:pt x="498" y="113"/>
                    <a:pt x="387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6" name="Google Shape;2976;p7"/>
            <p:cNvSpPr/>
            <p:nvPr/>
          </p:nvSpPr>
          <p:spPr>
            <a:xfrm rot="1470563">
              <a:off x="-105083" y="4020434"/>
              <a:ext cx="18935" cy="18935"/>
            </a:xfrm>
            <a:custGeom>
              <a:avLst/>
              <a:gdLst/>
              <a:ahLst/>
              <a:cxnLst/>
              <a:rect l="l" t="t" r="r" b="b"/>
              <a:pathLst>
                <a:path w="500" h="500" extrusionOk="0">
                  <a:moveTo>
                    <a:pt x="250" y="0"/>
                  </a:moveTo>
                  <a:cubicBezTo>
                    <a:pt x="112" y="0"/>
                    <a:pt x="0" y="112"/>
                    <a:pt x="0" y="250"/>
                  </a:cubicBezTo>
                  <a:cubicBezTo>
                    <a:pt x="0" y="387"/>
                    <a:pt x="112" y="499"/>
                    <a:pt x="250" y="499"/>
                  </a:cubicBezTo>
                  <a:cubicBezTo>
                    <a:pt x="386" y="499"/>
                    <a:pt x="499" y="387"/>
                    <a:pt x="499" y="250"/>
                  </a:cubicBezTo>
                  <a:cubicBezTo>
                    <a:pt x="496" y="112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7" name="Google Shape;2977;p7"/>
            <p:cNvSpPr/>
            <p:nvPr/>
          </p:nvSpPr>
          <p:spPr>
            <a:xfrm rot="1470563">
              <a:off x="-276240" y="3942403"/>
              <a:ext cx="18935" cy="18935"/>
            </a:xfrm>
            <a:custGeom>
              <a:avLst/>
              <a:gdLst/>
              <a:ahLst/>
              <a:cxnLst/>
              <a:rect l="l" t="t" r="r" b="b"/>
              <a:pathLst>
                <a:path w="500" h="500" extrusionOk="0">
                  <a:moveTo>
                    <a:pt x="250" y="0"/>
                  </a:moveTo>
                  <a:cubicBezTo>
                    <a:pt x="112" y="0"/>
                    <a:pt x="0" y="112"/>
                    <a:pt x="0" y="250"/>
                  </a:cubicBezTo>
                  <a:cubicBezTo>
                    <a:pt x="0" y="387"/>
                    <a:pt x="112" y="499"/>
                    <a:pt x="250" y="499"/>
                  </a:cubicBezTo>
                  <a:cubicBezTo>
                    <a:pt x="386" y="499"/>
                    <a:pt x="499" y="387"/>
                    <a:pt x="499" y="250"/>
                  </a:cubicBezTo>
                  <a:cubicBezTo>
                    <a:pt x="496" y="112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8" name="Google Shape;2978;p7"/>
            <p:cNvSpPr/>
            <p:nvPr/>
          </p:nvSpPr>
          <p:spPr>
            <a:xfrm rot="1470563">
              <a:off x="-432284" y="4284679"/>
              <a:ext cx="18935" cy="18935"/>
            </a:xfrm>
            <a:custGeom>
              <a:avLst/>
              <a:gdLst/>
              <a:ahLst/>
              <a:cxnLst/>
              <a:rect l="l" t="t" r="r" b="b"/>
              <a:pathLst>
                <a:path w="500" h="500" extrusionOk="0">
                  <a:moveTo>
                    <a:pt x="250" y="0"/>
                  </a:moveTo>
                  <a:cubicBezTo>
                    <a:pt x="112" y="0"/>
                    <a:pt x="0" y="112"/>
                    <a:pt x="0" y="250"/>
                  </a:cubicBezTo>
                  <a:cubicBezTo>
                    <a:pt x="0" y="387"/>
                    <a:pt x="112" y="499"/>
                    <a:pt x="250" y="499"/>
                  </a:cubicBezTo>
                  <a:cubicBezTo>
                    <a:pt x="386" y="499"/>
                    <a:pt x="499" y="387"/>
                    <a:pt x="499" y="250"/>
                  </a:cubicBezTo>
                  <a:cubicBezTo>
                    <a:pt x="496" y="112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9" name="Google Shape;2979;p7"/>
            <p:cNvSpPr/>
            <p:nvPr/>
          </p:nvSpPr>
          <p:spPr>
            <a:xfrm rot="1470563">
              <a:off x="112610" y="4223021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0" y="110"/>
                    <a:pt x="0" y="248"/>
                  </a:cubicBezTo>
                  <a:cubicBezTo>
                    <a:pt x="0" y="387"/>
                    <a:pt x="112" y="498"/>
                    <a:pt x="250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9" y="112"/>
                    <a:pt x="387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0" name="Google Shape;2980;p7"/>
            <p:cNvSpPr/>
            <p:nvPr/>
          </p:nvSpPr>
          <p:spPr>
            <a:xfrm rot="1470563">
              <a:off x="-468262" y="4163482"/>
              <a:ext cx="7612" cy="17382"/>
            </a:xfrm>
            <a:custGeom>
              <a:avLst/>
              <a:gdLst/>
              <a:ahLst/>
              <a:cxnLst/>
              <a:rect l="l" t="t" r="r" b="b"/>
              <a:pathLst>
                <a:path w="201" h="459" extrusionOk="0">
                  <a:moveTo>
                    <a:pt x="60" y="0"/>
                  </a:moveTo>
                  <a:cubicBezTo>
                    <a:pt x="37" y="152"/>
                    <a:pt x="20" y="305"/>
                    <a:pt x="1" y="459"/>
                  </a:cubicBezTo>
                  <a:cubicBezTo>
                    <a:pt x="114" y="434"/>
                    <a:pt x="200" y="340"/>
                    <a:pt x="200" y="219"/>
                  </a:cubicBezTo>
                  <a:cubicBezTo>
                    <a:pt x="200" y="123"/>
                    <a:pt x="143" y="39"/>
                    <a:pt x="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1" name="Google Shape;2981;p7"/>
            <p:cNvSpPr/>
            <p:nvPr/>
          </p:nvSpPr>
          <p:spPr>
            <a:xfrm rot="1470563">
              <a:off x="-229632" y="4066975"/>
              <a:ext cx="18859" cy="18859"/>
            </a:xfrm>
            <a:custGeom>
              <a:avLst/>
              <a:gdLst/>
              <a:ahLst/>
              <a:cxnLst/>
              <a:rect l="l" t="t" r="r" b="b"/>
              <a:pathLst>
                <a:path w="498" h="498" extrusionOk="0">
                  <a:moveTo>
                    <a:pt x="249" y="0"/>
                  </a:moveTo>
                  <a:cubicBezTo>
                    <a:pt x="111" y="0"/>
                    <a:pt x="1" y="110"/>
                    <a:pt x="1" y="248"/>
                  </a:cubicBezTo>
                  <a:cubicBezTo>
                    <a:pt x="1" y="387"/>
                    <a:pt x="111" y="498"/>
                    <a:pt x="249" y="498"/>
                  </a:cubicBezTo>
                  <a:cubicBezTo>
                    <a:pt x="385" y="498"/>
                    <a:pt x="498" y="387"/>
                    <a:pt x="498" y="248"/>
                  </a:cubicBezTo>
                  <a:cubicBezTo>
                    <a:pt x="497" y="112"/>
                    <a:pt x="385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2" name="Google Shape;2982;p7"/>
            <p:cNvSpPr/>
            <p:nvPr/>
          </p:nvSpPr>
          <p:spPr>
            <a:xfrm rot="1470563">
              <a:off x="-354246" y="4113526"/>
              <a:ext cx="18935" cy="18897"/>
            </a:xfrm>
            <a:custGeom>
              <a:avLst/>
              <a:gdLst/>
              <a:ahLst/>
              <a:cxnLst/>
              <a:rect l="l" t="t" r="r" b="b"/>
              <a:pathLst>
                <a:path w="500" h="499" extrusionOk="0">
                  <a:moveTo>
                    <a:pt x="250" y="0"/>
                  </a:moveTo>
                  <a:cubicBezTo>
                    <a:pt x="112" y="0"/>
                    <a:pt x="0" y="112"/>
                    <a:pt x="0" y="249"/>
                  </a:cubicBezTo>
                  <a:cubicBezTo>
                    <a:pt x="0" y="387"/>
                    <a:pt x="112" y="499"/>
                    <a:pt x="250" y="499"/>
                  </a:cubicBezTo>
                  <a:cubicBezTo>
                    <a:pt x="386" y="499"/>
                    <a:pt x="499" y="387"/>
                    <a:pt x="499" y="249"/>
                  </a:cubicBezTo>
                  <a:cubicBezTo>
                    <a:pt x="496" y="113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3" name="Google Shape;2983;p7"/>
            <p:cNvSpPr/>
            <p:nvPr/>
          </p:nvSpPr>
          <p:spPr>
            <a:xfrm rot="1470563">
              <a:off x="-307662" y="4238130"/>
              <a:ext cx="18859" cy="18859"/>
            </a:xfrm>
            <a:custGeom>
              <a:avLst/>
              <a:gdLst/>
              <a:ahLst/>
              <a:cxnLst/>
              <a:rect l="l" t="t" r="r" b="b"/>
              <a:pathLst>
                <a:path w="498" h="498" extrusionOk="0">
                  <a:moveTo>
                    <a:pt x="249" y="0"/>
                  </a:moveTo>
                  <a:cubicBezTo>
                    <a:pt x="111" y="0"/>
                    <a:pt x="1" y="111"/>
                    <a:pt x="1" y="248"/>
                  </a:cubicBezTo>
                  <a:cubicBezTo>
                    <a:pt x="1" y="387"/>
                    <a:pt x="111" y="498"/>
                    <a:pt x="249" y="498"/>
                  </a:cubicBezTo>
                  <a:cubicBezTo>
                    <a:pt x="385" y="498"/>
                    <a:pt x="498" y="387"/>
                    <a:pt x="498" y="248"/>
                  </a:cubicBezTo>
                  <a:cubicBezTo>
                    <a:pt x="497" y="111"/>
                    <a:pt x="385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4" name="Google Shape;2984;p7"/>
            <p:cNvSpPr/>
            <p:nvPr/>
          </p:nvSpPr>
          <p:spPr>
            <a:xfrm rot="1470563">
              <a:off x="548086" y="4628285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0" y="111"/>
                    <a:pt x="0" y="248"/>
                  </a:cubicBezTo>
                  <a:cubicBezTo>
                    <a:pt x="0" y="387"/>
                    <a:pt x="112" y="498"/>
                    <a:pt x="250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9" y="111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5" name="Google Shape;2985;p7"/>
            <p:cNvSpPr/>
            <p:nvPr/>
          </p:nvSpPr>
          <p:spPr>
            <a:xfrm rot="1470563">
              <a:off x="579550" y="4332543"/>
              <a:ext cx="18859" cy="18935"/>
            </a:xfrm>
            <a:custGeom>
              <a:avLst/>
              <a:gdLst/>
              <a:ahLst/>
              <a:cxnLst/>
              <a:rect l="l" t="t" r="r" b="b"/>
              <a:pathLst>
                <a:path w="498" h="500" extrusionOk="0">
                  <a:moveTo>
                    <a:pt x="250" y="0"/>
                  </a:moveTo>
                  <a:cubicBezTo>
                    <a:pt x="111" y="0"/>
                    <a:pt x="0" y="112"/>
                    <a:pt x="0" y="250"/>
                  </a:cubicBezTo>
                  <a:cubicBezTo>
                    <a:pt x="0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8" y="112"/>
                    <a:pt x="387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6" name="Google Shape;2986;p7"/>
            <p:cNvSpPr/>
            <p:nvPr/>
          </p:nvSpPr>
          <p:spPr>
            <a:xfrm rot="1470563">
              <a:off x="501543" y="4503665"/>
              <a:ext cx="18859" cy="18897"/>
            </a:xfrm>
            <a:custGeom>
              <a:avLst/>
              <a:gdLst/>
              <a:ahLst/>
              <a:cxnLst/>
              <a:rect l="l" t="t" r="r" b="b"/>
              <a:pathLst>
                <a:path w="498" h="499" extrusionOk="0">
                  <a:moveTo>
                    <a:pt x="250" y="0"/>
                  </a:moveTo>
                  <a:cubicBezTo>
                    <a:pt x="111" y="0"/>
                    <a:pt x="0" y="112"/>
                    <a:pt x="0" y="249"/>
                  </a:cubicBezTo>
                  <a:cubicBezTo>
                    <a:pt x="0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49"/>
                  </a:cubicBezTo>
                  <a:cubicBezTo>
                    <a:pt x="498" y="113"/>
                    <a:pt x="387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7" name="Google Shape;2987;p7"/>
            <p:cNvSpPr/>
            <p:nvPr/>
          </p:nvSpPr>
          <p:spPr>
            <a:xfrm rot="1470563">
              <a:off x="423505" y="4674818"/>
              <a:ext cx="18859" cy="18935"/>
            </a:xfrm>
            <a:custGeom>
              <a:avLst/>
              <a:gdLst/>
              <a:ahLst/>
              <a:cxnLst/>
              <a:rect l="l" t="t" r="r" b="b"/>
              <a:pathLst>
                <a:path w="498" h="500" extrusionOk="0">
                  <a:moveTo>
                    <a:pt x="250" y="0"/>
                  </a:moveTo>
                  <a:cubicBezTo>
                    <a:pt x="111" y="0"/>
                    <a:pt x="0" y="112"/>
                    <a:pt x="0" y="250"/>
                  </a:cubicBezTo>
                  <a:cubicBezTo>
                    <a:pt x="0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8" y="112"/>
                    <a:pt x="387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8" name="Google Shape;2988;p7"/>
            <p:cNvSpPr/>
            <p:nvPr/>
          </p:nvSpPr>
          <p:spPr>
            <a:xfrm rot="1470563">
              <a:off x="237199" y="4176473"/>
              <a:ext cx="18897" cy="18935"/>
            </a:xfrm>
            <a:custGeom>
              <a:avLst/>
              <a:gdLst/>
              <a:ahLst/>
              <a:cxnLst/>
              <a:rect l="l" t="t" r="r" b="b"/>
              <a:pathLst>
                <a:path w="499" h="500" extrusionOk="0">
                  <a:moveTo>
                    <a:pt x="250" y="0"/>
                  </a:moveTo>
                  <a:cubicBezTo>
                    <a:pt x="111" y="0"/>
                    <a:pt x="1" y="112"/>
                    <a:pt x="1" y="250"/>
                  </a:cubicBezTo>
                  <a:cubicBezTo>
                    <a:pt x="1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8" y="112"/>
                    <a:pt x="388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9" name="Google Shape;2989;p7"/>
            <p:cNvSpPr/>
            <p:nvPr/>
          </p:nvSpPr>
          <p:spPr>
            <a:xfrm rot="1470563">
              <a:off x="376930" y="4550246"/>
              <a:ext cx="18897" cy="18859"/>
            </a:xfrm>
            <a:custGeom>
              <a:avLst/>
              <a:gdLst/>
              <a:ahLst/>
              <a:cxnLst/>
              <a:rect l="l" t="t" r="r" b="b"/>
              <a:pathLst>
                <a:path w="499" h="498" extrusionOk="0">
                  <a:moveTo>
                    <a:pt x="249" y="0"/>
                  </a:moveTo>
                  <a:cubicBezTo>
                    <a:pt x="112" y="0"/>
                    <a:pt x="0" y="111"/>
                    <a:pt x="0" y="248"/>
                  </a:cubicBezTo>
                  <a:cubicBezTo>
                    <a:pt x="0" y="387"/>
                    <a:pt x="112" y="498"/>
                    <a:pt x="249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9" y="111"/>
                    <a:pt x="387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0" name="Google Shape;2990;p7"/>
            <p:cNvSpPr/>
            <p:nvPr/>
          </p:nvSpPr>
          <p:spPr>
            <a:xfrm rot="1470563">
              <a:off x="750705" y="4410582"/>
              <a:ext cx="18897" cy="18935"/>
            </a:xfrm>
            <a:custGeom>
              <a:avLst/>
              <a:gdLst/>
              <a:ahLst/>
              <a:cxnLst/>
              <a:rect l="l" t="t" r="r" b="b"/>
              <a:pathLst>
                <a:path w="499" h="500" extrusionOk="0">
                  <a:moveTo>
                    <a:pt x="250" y="0"/>
                  </a:moveTo>
                  <a:cubicBezTo>
                    <a:pt x="111" y="0"/>
                    <a:pt x="1" y="112"/>
                    <a:pt x="1" y="250"/>
                  </a:cubicBezTo>
                  <a:cubicBezTo>
                    <a:pt x="1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8" y="112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1" name="Google Shape;2991;p7"/>
            <p:cNvSpPr/>
            <p:nvPr/>
          </p:nvSpPr>
          <p:spPr>
            <a:xfrm rot="1470563">
              <a:off x="594661" y="4752857"/>
              <a:ext cx="18897" cy="18935"/>
            </a:xfrm>
            <a:custGeom>
              <a:avLst/>
              <a:gdLst/>
              <a:ahLst/>
              <a:cxnLst/>
              <a:rect l="l" t="t" r="r" b="b"/>
              <a:pathLst>
                <a:path w="499" h="500" extrusionOk="0">
                  <a:moveTo>
                    <a:pt x="250" y="0"/>
                  </a:moveTo>
                  <a:cubicBezTo>
                    <a:pt x="111" y="0"/>
                    <a:pt x="1" y="112"/>
                    <a:pt x="1" y="250"/>
                  </a:cubicBezTo>
                  <a:cubicBezTo>
                    <a:pt x="1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8" y="112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2" name="Google Shape;2992;p7"/>
            <p:cNvSpPr/>
            <p:nvPr/>
          </p:nvSpPr>
          <p:spPr>
            <a:xfrm rot="1470563">
              <a:off x="626116" y="4457130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0" y="110"/>
                    <a:pt x="0" y="248"/>
                  </a:cubicBezTo>
                  <a:cubicBezTo>
                    <a:pt x="0" y="387"/>
                    <a:pt x="112" y="498"/>
                    <a:pt x="250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9" y="112"/>
                    <a:pt x="386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3" name="Google Shape;2993;p7"/>
            <p:cNvSpPr/>
            <p:nvPr/>
          </p:nvSpPr>
          <p:spPr>
            <a:xfrm rot="1470563">
              <a:off x="454961" y="4379091"/>
              <a:ext cx="18897" cy="18859"/>
            </a:xfrm>
            <a:custGeom>
              <a:avLst/>
              <a:gdLst/>
              <a:ahLst/>
              <a:cxnLst/>
              <a:rect l="l" t="t" r="r" b="b"/>
              <a:pathLst>
                <a:path w="499" h="498" extrusionOk="0">
                  <a:moveTo>
                    <a:pt x="249" y="0"/>
                  </a:moveTo>
                  <a:cubicBezTo>
                    <a:pt x="112" y="0"/>
                    <a:pt x="0" y="110"/>
                    <a:pt x="0" y="248"/>
                  </a:cubicBezTo>
                  <a:cubicBezTo>
                    <a:pt x="0" y="387"/>
                    <a:pt x="112" y="498"/>
                    <a:pt x="249" y="498"/>
                  </a:cubicBezTo>
                  <a:cubicBezTo>
                    <a:pt x="386" y="498"/>
                    <a:pt x="499" y="387"/>
                    <a:pt x="499" y="248"/>
                  </a:cubicBezTo>
                  <a:cubicBezTo>
                    <a:pt x="499" y="112"/>
                    <a:pt x="387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4" name="Google Shape;2994;p7"/>
            <p:cNvSpPr/>
            <p:nvPr/>
          </p:nvSpPr>
          <p:spPr>
            <a:xfrm rot="1470563">
              <a:off x="205737" y="4472207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1" y="111"/>
                    <a:pt x="1" y="248"/>
                  </a:cubicBezTo>
                  <a:cubicBezTo>
                    <a:pt x="1" y="387"/>
                    <a:pt x="112" y="498"/>
                    <a:pt x="250" y="498"/>
                  </a:cubicBezTo>
                  <a:cubicBezTo>
                    <a:pt x="386" y="498"/>
                    <a:pt x="500" y="387"/>
                    <a:pt x="500" y="248"/>
                  </a:cubicBezTo>
                  <a:cubicBezTo>
                    <a:pt x="500" y="111"/>
                    <a:pt x="388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5" name="Google Shape;2995;p7"/>
            <p:cNvSpPr/>
            <p:nvPr/>
          </p:nvSpPr>
          <p:spPr>
            <a:xfrm rot="1470563">
              <a:off x="159193" y="4347595"/>
              <a:ext cx="18897" cy="18897"/>
            </a:xfrm>
            <a:custGeom>
              <a:avLst/>
              <a:gdLst/>
              <a:ahLst/>
              <a:cxnLst/>
              <a:rect l="l" t="t" r="r" b="b"/>
              <a:pathLst>
                <a:path w="499" h="499" extrusionOk="0">
                  <a:moveTo>
                    <a:pt x="250" y="0"/>
                  </a:moveTo>
                  <a:cubicBezTo>
                    <a:pt x="111" y="0"/>
                    <a:pt x="1" y="112"/>
                    <a:pt x="1" y="249"/>
                  </a:cubicBezTo>
                  <a:cubicBezTo>
                    <a:pt x="1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49"/>
                  </a:cubicBezTo>
                  <a:cubicBezTo>
                    <a:pt x="498" y="113"/>
                    <a:pt x="388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6" name="Google Shape;2996;p7"/>
            <p:cNvSpPr/>
            <p:nvPr/>
          </p:nvSpPr>
          <p:spPr>
            <a:xfrm rot="1470563">
              <a:off x="81155" y="4518749"/>
              <a:ext cx="18897" cy="18935"/>
            </a:xfrm>
            <a:custGeom>
              <a:avLst/>
              <a:gdLst/>
              <a:ahLst/>
              <a:cxnLst/>
              <a:rect l="l" t="t" r="r" b="b"/>
              <a:pathLst>
                <a:path w="499" h="500" extrusionOk="0">
                  <a:moveTo>
                    <a:pt x="250" y="0"/>
                  </a:moveTo>
                  <a:cubicBezTo>
                    <a:pt x="111" y="0"/>
                    <a:pt x="1" y="112"/>
                    <a:pt x="1" y="250"/>
                  </a:cubicBezTo>
                  <a:cubicBezTo>
                    <a:pt x="1" y="387"/>
                    <a:pt x="111" y="499"/>
                    <a:pt x="250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8" y="112"/>
                    <a:pt x="388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7" name="Google Shape;2997;p7"/>
            <p:cNvSpPr/>
            <p:nvPr/>
          </p:nvSpPr>
          <p:spPr>
            <a:xfrm rot="1470563">
              <a:off x="408392" y="4254512"/>
              <a:ext cx="18859" cy="18935"/>
            </a:xfrm>
            <a:custGeom>
              <a:avLst/>
              <a:gdLst/>
              <a:ahLst/>
              <a:cxnLst/>
              <a:rect l="l" t="t" r="r" b="b"/>
              <a:pathLst>
                <a:path w="498" h="500" extrusionOk="0">
                  <a:moveTo>
                    <a:pt x="249" y="0"/>
                  </a:moveTo>
                  <a:cubicBezTo>
                    <a:pt x="110" y="0"/>
                    <a:pt x="0" y="112"/>
                    <a:pt x="0" y="250"/>
                  </a:cubicBezTo>
                  <a:cubicBezTo>
                    <a:pt x="0" y="387"/>
                    <a:pt x="110" y="499"/>
                    <a:pt x="249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8" y="112"/>
                    <a:pt x="387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8" name="Google Shape;2998;p7"/>
            <p:cNvSpPr/>
            <p:nvPr/>
          </p:nvSpPr>
          <p:spPr>
            <a:xfrm rot="1470563">
              <a:off x="252348" y="4596787"/>
              <a:ext cx="18859" cy="18935"/>
            </a:xfrm>
            <a:custGeom>
              <a:avLst/>
              <a:gdLst/>
              <a:ahLst/>
              <a:cxnLst/>
              <a:rect l="l" t="t" r="r" b="b"/>
              <a:pathLst>
                <a:path w="498" h="500" extrusionOk="0">
                  <a:moveTo>
                    <a:pt x="249" y="0"/>
                  </a:moveTo>
                  <a:cubicBezTo>
                    <a:pt x="110" y="0"/>
                    <a:pt x="0" y="112"/>
                    <a:pt x="0" y="250"/>
                  </a:cubicBezTo>
                  <a:cubicBezTo>
                    <a:pt x="0" y="387"/>
                    <a:pt x="110" y="499"/>
                    <a:pt x="249" y="499"/>
                  </a:cubicBezTo>
                  <a:cubicBezTo>
                    <a:pt x="386" y="499"/>
                    <a:pt x="498" y="387"/>
                    <a:pt x="498" y="250"/>
                  </a:cubicBezTo>
                  <a:cubicBezTo>
                    <a:pt x="498" y="112"/>
                    <a:pt x="387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9" name="Google Shape;2999;p7"/>
            <p:cNvSpPr/>
            <p:nvPr/>
          </p:nvSpPr>
          <p:spPr>
            <a:xfrm rot="1470563">
              <a:off x="330386" y="4425634"/>
              <a:ext cx="18859" cy="18897"/>
            </a:xfrm>
            <a:custGeom>
              <a:avLst/>
              <a:gdLst/>
              <a:ahLst/>
              <a:cxnLst/>
              <a:rect l="l" t="t" r="r" b="b"/>
              <a:pathLst>
                <a:path w="498" h="499" extrusionOk="0">
                  <a:moveTo>
                    <a:pt x="249" y="0"/>
                  </a:moveTo>
                  <a:cubicBezTo>
                    <a:pt x="110" y="0"/>
                    <a:pt x="0" y="112"/>
                    <a:pt x="0" y="249"/>
                  </a:cubicBezTo>
                  <a:cubicBezTo>
                    <a:pt x="0" y="387"/>
                    <a:pt x="110" y="499"/>
                    <a:pt x="249" y="499"/>
                  </a:cubicBezTo>
                  <a:cubicBezTo>
                    <a:pt x="386" y="499"/>
                    <a:pt x="498" y="387"/>
                    <a:pt x="498" y="249"/>
                  </a:cubicBezTo>
                  <a:cubicBezTo>
                    <a:pt x="498" y="113"/>
                    <a:pt x="387" y="0"/>
                    <a:pt x="2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0" name="Google Shape;3000;p7"/>
            <p:cNvSpPr/>
            <p:nvPr/>
          </p:nvSpPr>
          <p:spPr>
            <a:xfrm rot="1470563">
              <a:off x="283767" y="4301052"/>
              <a:ext cx="18935" cy="18859"/>
            </a:xfrm>
            <a:custGeom>
              <a:avLst/>
              <a:gdLst/>
              <a:ahLst/>
              <a:cxnLst/>
              <a:rect l="l" t="t" r="r" b="b"/>
              <a:pathLst>
                <a:path w="500" h="498" extrusionOk="0">
                  <a:moveTo>
                    <a:pt x="250" y="0"/>
                  </a:moveTo>
                  <a:cubicBezTo>
                    <a:pt x="112" y="0"/>
                    <a:pt x="1" y="110"/>
                    <a:pt x="1" y="248"/>
                  </a:cubicBezTo>
                  <a:cubicBezTo>
                    <a:pt x="1" y="387"/>
                    <a:pt x="112" y="498"/>
                    <a:pt x="250" y="498"/>
                  </a:cubicBezTo>
                  <a:cubicBezTo>
                    <a:pt x="386" y="498"/>
                    <a:pt x="500" y="387"/>
                    <a:pt x="500" y="248"/>
                  </a:cubicBezTo>
                  <a:cubicBezTo>
                    <a:pt x="500" y="112"/>
                    <a:pt x="388" y="0"/>
                    <a:pt x="2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01" name="Google Shape;3001;p7"/>
          <p:cNvSpPr/>
          <p:nvPr/>
        </p:nvSpPr>
        <p:spPr>
          <a:xfrm rot="-2027365">
            <a:off x="1109779" y="6167585"/>
            <a:ext cx="2715028" cy="765321"/>
          </a:xfrm>
          <a:custGeom>
            <a:avLst/>
            <a:gdLst/>
            <a:ahLst/>
            <a:cxnLst/>
            <a:rect l="l" t="t" r="r" b="b"/>
            <a:pathLst>
              <a:path w="30312" h="8544" extrusionOk="0">
                <a:moveTo>
                  <a:pt x="3264" y="1"/>
                </a:moveTo>
                <a:cubicBezTo>
                  <a:pt x="2923" y="309"/>
                  <a:pt x="2583" y="623"/>
                  <a:pt x="2249" y="943"/>
                </a:cubicBezTo>
                <a:cubicBezTo>
                  <a:pt x="1828" y="1344"/>
                  <a:pt x="1408" y="1761"/>
                  <a:pt x="1131" y="2273"/>
                </a:cubicBezTo>
                <a:cubicBezTo>
                  <a:pt x="678" y="3110"/>
                  <a:pt x="432" y="4824"/>
                  <a:pt x="876" y="5717"/>
                </a:cubicBezTo>
                <a:cubicBezTo>
                  <a:pt x="887" y="5740"/>
                  <a:pt x="899" y="5761"/>
                  <a:pt x="912" y="5781"/>
                </a:cubicBezTo>
                <a:cubicBezTo>
                  <a:pt x="667" y="5881"/>
                  <a:pt x="422" y="5983"/>
                  <a:pt x="178" y="6091"/>
                </a:cubicBezTo>
                <a:cubicBezTo>
                  <a:pt x="56" y="6142"/>
                  <a:pt x="0" y="6284"/>
                  <a:pt x="53" y="6406"/>
                </a:cubicBezTo>
                <a:cubicBezTo>
                  <a:pt x="93" y="6495"/>
                  <a:pt x="181" y="6550"/>
                  <a:pt x="274" y="6550"/>
                </a:cubicBezTo>
                <a:cubicBezTo>
                  <a:pt x="307" y="6550"/>
                  <a:pt x="338" y="6542"/>
                  <a:pt x="369" y="6529"/>
                </a:cubicBezTo>
                <a:cubicBezTo>
                  <a:pt x="704" y="6383"/>
                  <a:pt x="1042" y="6243"/>
                  <a:pt x="1382" y="6108"/>
                </a:cubicBezTo>
                <a:cubicBezTo>
                  <a:pt x="1494" y="6104"/>
                  <a:pt x="1613" y="6054"/>
                  <a:pt x="1730" y="5972"/>
                </a:cubicBezTo>
                <a:cubicBezTo>
                  <a:pt x="1871" y="5919"/>
                  <a:pt x="2010" y="5867"/>
                  <a:pt x="2152" y="5814"/>
                </a:cubicBezTo>
                <a:cubicBezTo>
                  <a:pt x="3520" y="6721"/>
                  <a:pt x="5158" y="7213"/>
                  <a:pt x="6798" y="7213"/>
                </a:cubicBezTo>
                <a:cubicBezTo>
                  <a:pt x="7021" y="7213"/>
                  <a:pt x="7243" y="7204"/>
                  <a:pt x="7465" y="7186"/>
                </a:cubicBezTo>
                <a:cubicBezTo>
                  <a:pt x="7585" y="7176"/>
                  <a:pt x="7736" y="7133"/>
                  <a:pt x="7747" y="7014"/>
                </a:cubicBezTo>
                <a:cubicBezTo>
                  <a:pt x="7750" y="6965"/>
                  <a:pt x="7729" y="6918"/>
                  <a:pt x="7706" y="6875"/>
                </a:cubicBezTo>
                <a:cubicBezTo>
                  <a:pt x="7134" y="5810"/>
                  <a:pt x="5929" y="5183"/>
                  <a:pt x="4725" y="5080"/>
                </a:cubicBezTo>
                <a:cubicBezTo>
                  <a:pt x="4626" y="5072"/>
                  <a:pt x="4530" y="5067"/>
                  <a:pt x="4431" y="5064"/>
                </a:cubicBezTo>
                <a:cubicBezTo>
                  <a:pt x="5426" y="4775"/>
                  <a:pt x="6434" y="4535"/>
                  <a:pt x="7448" y="4340"/>
                </a:cubicBezTo>
                <a:lnTo>
                  <a:pt x="7448" y="4340"/>
                </a:lnTo>
                <a:cubicBezTo>
                  <a:pt x="7319" y="4517"/>
                  <a:pt x="7429" y="4825"/>
                  <a:pt x="7965" y="5304"/>
                </a:cubicBezTo>
                <a:cubicBezTo>
                  <a:pt x="8444" y="5731"/>
                  <a:pt x="8990" y="6079"/>
                  <a:pt x="9578" y="6333"/>
                </a:cubicBezTo>
                <a:cubicBezTo>
                  <a:pt x="9726" y="6396"/>
                  <a:pt x="11288" y="6781"/>
                  <a:pt x="11355" y="6781"/>
                </a:cubicBezTo>
                <a:cubicBezTo>
                  <a:pt x="11356" y="6781"/>
                  <a:pt x="11357" y="6781"/>
                  <a:pt x="11357" y="6780"/>
                </a:cubicBezTo>
                <a:cubicBezTo>
                  <a:pt x="11178" y="5847"/>
                  <a:pt x="10567" y="5004"/>
                  <a:pt x="9736" y="4544"/>
                </a:cubicBezTo>
                <a:cubicBezTo>
                  <a:pt x="9397" y="4356"/>
                  <a:pt x="8903" y="4214"/>
                  <a:pt x="8454" y="4163"/>
                </a:cubicBezTo>
                <a:cubicBezTo>
                  <a:pt x="9255" y="4034"/>
                  <a:pt x="10059" y="3933"/>
                  <a:pt x="10868" y="3862"/>
                </a:cubicBezTo>
                <a:lnTo>
                  <a:pt x="10868" y="3862"/>
                </a:lnTo>
                <a:cubicBezTo>
                  <a:pt x="10819" y="4051"/>
                  <a:pt x="10834" y="4306"/>
                  <a:pt x="10925" y="4634"/>
                </a:cubicBezTo>
                <a:cubicBezTo>
                  <a:pt x="10973" y="4802"/>
                  <a:pt x="12931" y="6488"/>
                  <a:pt x="14436" y="6875"/>
                </a:cubicBezTo>
                <a:cubicBezTo>
                  <a:pt x="14436" y="6875"/>
                  <a:pt x="14396" y="5705"/>
                  <a:pt x="14052" y="5238"/>
                </a:cubicBezTo>
                <a:cubicBezTo>
                  <a:pt x="13708" y="4770"/>
                  <a:pt x="13332" y="4254"/>
                  <a:pt x="12841" y="3946"/>
                </a:cubicBezTo>
                <a:cubicBezTo>
                  <a:pt x="12729" y="3876"/>
                  <a:pt x="12618" y="3811"/>
                  <a:pt x="12509" y="3754"/>
                </a:cubicBezTo>
                <a:cubicBezTo>
                  <a:pt x="12959" y="3735"/>
                  <a:pt x="13410" y="3726"/>
                  <a:pt x="13861" y="3726"/>
                </a:cubicBezTo>
                <a:cubicBezTo>
                  <a:pt x="14058" y="3726"/>
                  <a:pt x="14255" y="3728"/>
                  <a:pt x="14452" y="3731"/>
                </a:cubicBezTo>
                <a:cubicBezTo>
                  <a:pt x="14463" y="3863"/>
                  <a:pt x="14511" y="4041"/>
                  <a:pt x="14607" y="4276"/>
                </a:cubicBezTo>
                <a:cubicBezTo>
                  <a:pt x="14829" y="4821"/>
                  <a:pt x="15513" y="5976"/>
                  <a:pt x="15959" y="6362"/>
                </a:cubicBezTo>
                <a:cubicBezTo>
                  <a:pt x="16060" y="6449"/>
                  <a:pt x="17278" y="7145"/>
                  <a:pt x="17432" y="7145"/>
                </a:cubicBezTo>
                <a:cubicBezTo>
                  <a:pt x="17442" y="7145"/>
                  <a:pt x="17448" y="7142"/>
                  <a:pt x="17448" y="7136"/>
                </a:cubicBezTo>
                <a:cubicBezTo>
                  <a:pt x="17516" y="6320"/>
                  <a:pt x="17252" y="5483"/>
                  <a:pt x="16730" y="4854"/>
                </a:cubicBezTo>
                <a:cubicBezTo>
                  <a:pt x="16458" y="4524"/>
                  <a:pt x="15946" y="4071"/>
                  <a:pt x="15476" y="3763"/>
                </a:cubicBezTo>
                <a:lnTo>
                  <a:pt x="15476" y="3763"/>
                </a:lnTo>
                <a:cubicBezTo>
                  <a:pt x="16403" y="3806"/>
                  <a:pt x="17328" y="3885"/>
                  <a:pt x="18251" y="4004"/>
                </a:cubicBezTo>
                <a:cubicBezTo>
                  <a:pt x="17593" y="4401"/>
                  <a:pt x="18628" y="6228"/>
                  <a:pt x="19048" y="6684"/>
                </a:cubicBezTo>
                <a:cubicBezTo>
                  <a:pt x="19525" y="7198"/>
                  <a:pt x="20165" y="7599"/>
                  <a:pt x="20866" y="7646"/>
                </a:cubicBezTo>
                <a:cubicBezTo>
                  <a:pt x="20867" y="7646"/>
                  <a:pt x="20868" y="7646"/>
                  <a:pt x="20869" y="7646"/>
                </a:cubicBezTo>
                <a:cubicBezTo>
                  <a:pt x="21106" y="7646"/>
                  <a:pt x="20516" y="5696"/>
                  <a:pt x="20453" y="5573"/>
                </a:cubicBezTo>
                <a:cubicBezTo>
                  <a:pt x="20251" y="5169"/>
                  <a:pt x="19841" y="4492"/>
                  <a:pt x="19382" y="4168"/>
                </a:cubicBezTo>
                <a:lnTo>
                  <a:pt x="19382" y="4168"/>
                </a:lnTo>
                <a:cubicBezTo>
                  <a:pt x="20277" y="4312"/>
                  <a:pt x="21165" y="4492"/>
                  <a:pt x="22047" y="4707"/>
                </a:cubicBezTo>
                <a:lnTo>
                  <a:pt x="22028" y="4766"/>
                </a:lnTo>
                <a:cubicBezTo>
                  <a:pt x="21864" y="5662"/>
                  <a:pt x="22106" y="6623"/>
                  <a:pt x="22671" y="7337"/>
                </a:cubicBezTo>
                <a:cubicBezTo>
                  <a:pt x="23237" y="8049"/>
                  <a:pt x="24119" y="8501"/>
                  <a:pt x="25026" y="8544"/>
                </a:cubicBezTo>
                <a:cubicBezTo>
                  <a:pt x="24732" y="7683"/>
                  <a:pt x="24550" y="6780"/>
                  <a:pt x="24150" y="5963"/>
                </a:cubicBezTo>
                <a:cubicBezTo>
                  <a:pt x="24007" y="5669"/>
                  <a:pt x="23830" y="5387"/>
                  <a:pt x="23620" y="5132"/>
                </a:cubicBezTo>
                <a:lnTo>
                  <a:pt x="23620" y="5132"/>
                </a:lnTo>
                <a:cubicBezTo>
                  <a:pt x="24190" y="5301"/>
                  <a:pt x="24754" y="5483"/>
                  <a:pt x="25317" y="5681"/>
                </a:cubicBezTo>
                <a:cubicBezTo>
                  <a:pt x="25503" y="6270"/>
                  <a:pt x="26566" y="6981"/>
                  <a:pt x="26871" y="7180"/>
                </a:cubicBezTo>
                <a:cubicBezTo>
                  <a:pt x="27254" y="7433"/>
                  <a:pt x="28054" y="7678"/>
                  <a:pt x="28501" y="7778"/>
                </a:cubicBezTo>
                <a:cubicBezTo>
                  <a:pt x="28728" y="7829"/>
                  <a:pt x="29112" y="7887"/>
                  <a:pt x="29475" y="7887"/>
                </a:cubicBezTo>
                <a:cubicBezTo>
                  <a:pt x="29830" y="7887"/>
                  <a:pt x="30164" y="7831"/>
                  <a:pt x="30312" y="7659"/>
                </a:cubicBezTo>
                <a:cubicBezTo>
                  <a:pt x="30171" y="6957"/>
                  <a:pt x="29057" y="6204"/>
                  <a:pt x="28441" y="5849"/>
                </a:cubicBezTo>
                <a:cubicBezTo>
                  <a:pt x="28065" y="5633"/>
                  <a:pt x="26751" y="5047"/>
                  <a:pt x="25946" y="5047"/>
                </a:cubicBezTo>
                <a:cubicBezTo>
                  <a:pt x="25723" y="5047"/>
                  <a:pt x="25539" y="5092"/>
                  <a:pt x="25425" y="5202"/>
                </a:cubicBezTo>
                <a:cubicBezTo>
                  <a:pt x="24841" y="4997"/>
                  <a:pt x="24250" y="4808"/>
                  <a:pt x="23658" y="4636"/>
                </a:cubicBezTo>
                <a:cubicBezTo>
                  <a:pt x="24253" y="4588"/>
                  <a:pt x="24848" y="4521"/>
                  <a:pt x="25409" y="4328"/>
                </a:cubicBezTo>
                <a:cubicBezTo>
                  <a:pt x="26071" y="4098"/>
                  <a:pt x="26698" y="3668"/>
                  <a:pt x="27009" y="3039"/>
                </a:cubicBezTo>
                <a:cubicBezTo>
                  <a:pt x="26641" y="2823"/>
                  <a:pt x="26215" y="2748"/>
                  <a:pt x="25784" y="2748"/>
                </a:cubicBezTo>
                <a:cubicBezTo>
                  <a:pt x="25594" y="2748"/>
                  <a:pt x="25403" y="2763"/>
                  <a:pt x="25215" y="2786"/>
                </a:cubicBezTo>
                <a:cubicBezTo>
                  <a:pt x="24349" y="2894"/>
                  <a:pt x="23465" y="3175"/>
                  <a:pt x="22721" y="3635"/>
                </a:cubicBezTo>
                <a:cubicBezTo>
                  <a:pt x="22342" y="3869"/>
                  <a:pt x="22163" y="4069"/>
                  <a:pt x="22133" y="4229"/>
                </a:cubicBezTo>
                <a:cubicBezTo>
                  <a:pt x="21028" y="3961"/>
                  <a:pt x="19911" y="3747"/>
                  <a:pt x="18789" y="3589"/>
                </a:cubicBezTo>
                <a:cubicBezTo>
                  <a:pt x="19161" y="3588"/>
                  <a:pt x="19538" y="3539"/>
                  <a:pt x="19824" y="3490"/>
                </a:cubicBezTo>
                <a:cubicBezTo>
                  <a:pt x="20178" y="3430"/>
                  <a:pt x="20535" y="3331"/>
                  <a:pt x="20831" y="3129"/>
                </a:cubicBezTo>
                <a:cubicBezTo>
                  <a:pt x="21479" y="2689"/>
                  <a:pt x="21730" y="1872"/>
                  <a:pt x="21938" y="1118"/>
                </a:cubicBezTo>
                <a:lnTo>
                  <a:pt x="21938" y="1118"/>
                </a:lnTo>
                <a:cubicBezTo>
                  <a:pt x="20476" y="1162"/>
                  <a:pt x="18301" y="1903"/>
                  <a:pt x="17589" y="3295"/>
                </a:cubicBezTo>
                <a:cubicBezTo>
                  <a:pt x="17690" y="3376"/>
                  <a:pt x="17814" y="3437"/>
                  <a:pt x="17953" y="3482"/>
                </a:cubicBezTo>
                <a:cubicBezTo>
                  <a:pt x="17140" y="3387"/>
                  <a:pt x="16327" y="3320"/>
                  <a:pt x="15511" y="3282"/>
                </a:cubicBezTo>
                <a:cubicBezTo>
                  <a:pt x="16599" y="2822"/>
                  <a:pt x="17540" y="1997"/>
                  <a:pt x="18100" y="953"/>
                </a:cubicBezTo>
                <a:cubicBezTo>
                  <a:pt x="18123" y="910"/>
                  <a:pt x="18148" y="861"/>
                  <a:pt x="18136" y="815"/>
                </a:cubicBezTo>
                <a:cubicBezTo>
                  <a:pt x="18116" y="729"/>
                  <a:pt x="18007" y="706"/>
                  <a:pt x="17918" y="706"/>
                </a:cubicBezTo>
                <a:cubicBezTo>
                  <a:pt x="17902" y="706"/>
                  <a:pt x="17886" y="706"/>
                  <a:pt x="17869" y="706"/>
                </a:cubicBezTo>
                <a:cubicBezTo>
                  <a:pt x="17049" y="706"/>
                  <a:pt x="16254" y="1056"/>
                  <a:pt x="15610" y="1564"/>
                </a:cubicBezTo>
                <a:cubicBezTo>
                  <a:pt x="15126" y="1946"/>
                  <a:pt x="14372" y="2795"/>
                  <a:pt x="14286" y="3248"/>
                </a:cubicBezTo>
                <a:cubicBezTo>
                  <a:pt x="14162" y="3247"/>
                  <a:pt x="14039" y="3246"/>
                  <a:pt x="13916" y="3246"/>
                </a:cubicBezTo>
                <a:cubicBezTo>
                  <a:pt x="12923" y="3246"/>
                  <a:pt x="11932" y="3287"/>
                  <a:pt x="10941" y="3374"/>
                </a:cubicBezTo>
                <a:cubicBezTo>
                  <a:pt x="11406" y="3138"/>
                  <a:pt x="11829" y="2865"/>
                  <a:pt x="11980" y="2751"/>
                </a:cubicBezTo>
                <a:cubicBezTo>
                  <a:pt x="12208" y="2579"/>
                  <a:pt x="13692" y="592"/>
                  <a:pt x="13616" y="589"/>
                </a:cubicBezTo>
                <a:cubicBezTo>
                  <a:pt x="13577" y="588"/>
                  <a:pt x="13537" y="587"/>
                  <a:pt x="13498" y="587"/>
                </a:cubicBezTo>
                <a:cubicBezTo>
                  <a:pt x="12532" y="587"/>
                  <a:pt x="11584" y="938"/>
                  <a:pt x="10818" y="1518"/>
                </a:cubicBezTo>
                <a:cubicBezTo>
                  <a:pt x="10501" y="1757"/>
                  <a:pt x="9169" y="2974"/>
                  <a:pt x="9354" y="3548"/>
                </a:cubicBezTo>
                <a:cubicBezTo>
                  <a:pt x="8358" y="3678"/>
                  <a:pt x="7364" y="3854"/>
                  <a:pt x="6382" y="4072"/>
                </a:cubicBezTo>
                <a:cubicBezTo>
                  <a:pt x="6596" y="3900"/>
                  <a:pt x="6790" y="3714"/>
                  <a:pt x="6933" y="3588"/>
                </a:cubicBezTo>
                <a:cubicBezTo>
                  <a:pt x="7139" y="3404"/>
                  <a:pt x="7337" y="3209"/>
                  <a:pt x="7489" y="2979"/>
                </a:cubicBezTo>
                <a:cubicBezTo>
                  <a:pt x="7677" y="2692"/>
                  <a:pt x="7784" y="2359"/>
                  <a:pt x="7878" y="2028"/>
                </a:cubicBezTo>
                <a:cubicBezTo>
                  <a:pt x="8063" y="1376"/>
                  <a:pt x="8193" y="708"/>
                  <a:pt x="8272" y="34"/>
                </a:cubicBezTo>
                <a:lnTo>
                  <a:pt x="8272" y="34"/>
                </a:lnTo>
                <a:cubicBezTo>
                  <a:pt x="7260" y="170"/>
                  <a:pt x="6371" y="845"/>
                  <a:pt x="5813" y="1700"/>
                </a:cubicBezTo>
                <a:cubicBezTo>
                  <a:pt x="5489" y="2199"/>
                  <a:pt x="4694" y="3612"/>
                  <a:pt x="5056" y="4226"/>
                </a:cubicBezTo>
                <a:cubicBezTo>
                  <a:pt x="5091" y="4280"/>
                  <a:pt x="5127" y="4328"/>
                  <a:pt x="5164" y="4366"/>
                </a:cubicBezTo>
                <a:cubicBezTo>
                  <a:pt x="4236" y="4608"/>
                  <a:pt x="3319" y="4889"/>
                  <a:pt x="2410" y="5211"/>
                </a:cubicBezTo>
                <a:cubicBezTo>
                  <a:pt x="2582" y="4953"/>
                  <a:pt x="2724" y="4689"/>
                  <a:pt x="2816" y="4495"/>
                </a:cubicBezTo>
                <a:cubicBezTo>
                  <a:pt x="3465" y="3118"/>
                  <a:pt x="3372" y="1521"/>
                  <a:pt x="326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27712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8" name="Google Shape;3508;p14"/>
          <p:cNvGrpSpPr/>
          <p:nvPr/>
        </p:nvGrpSpPr>
        <p:grpSpPr>
          <a:xfrm>
            <a:off x="538853" y="458673"/>
            <a:ext cx="11114279" cy="5940664"/>
            <a:chOff x="496775" y="1096100"/>
            <a:chExt cx="6654725" cy="3557000"/>
          </a:xfrm>
        </p:grpSpPr>
        <p:sp>
          <p:nvSpPr>
            <p:cNvPr id="3509" name="Google Shape;3509;p14"/>
            <p:cNvSpPr/>
            <p:nvPr/>
          </p:nvSpPr>
          <p:spPr>
            <a:xfrm>
              <a:off x="4967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0" name="Google Shape;3510;p14"/>
            <p:cNvSpPr/>
            <p:nvPr/>
          </p:nvSpPr>
          <p:spPr>
            <a:xfrm>
              <a:off x="7259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1" name="Google Shape;3511;p14"/>
            <p:cNvSpPr/>
            <p:nvPr/>
          </p:nvSpPr>
          <p:spPr>
            <a:xfrm>
              <a:off x="9551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2" name="Google Shape;3512;p14"/>
            <p:cNvSpPr/>
            <p:nvPr/>
          </p:nvSpPr>
          <p:spPr>
            <a:xfrm>
              <a:off x="11837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3" name="Google Shape;3513;p14"/>
            <p:cNvSpPr/>
            <p:nvPr/>
          </p:nvSpPr>
          <p:spPr>
            <a:xfrm>
              <a:off x="1412950" y="109967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298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4" name="Google Shape;3514;p14"/>
            <p:cNvSpPr/>
            <p:nvPr/>
          </p:nvSpPr>
          <p:spPr>
            <a:xfrm>
              <a:off x="16424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5" name="Google Shape;3515;p14"/>
            <p:cNvSpPr/>
            <p:nvPr/>
          </p:nvSpPr>
          <p:spPr>
            <a:xfrm>
              <a:off x="1871350" y="109967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298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6" name="Google Shape;3516;p14"/>
            <p:cNvSpPr/>
            <p:nvPr/>
          </p:nvSpPr>
          <p:spPr>
            <a:xfrm>
              <a:off x="21002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7" name="Google Shape;3517;p14"/>
            <p:cNvSpPr/>
            <p:nvPr/>
          </p:nvSpPr>
          <p:spPr>
            <a:xfrm>
              <a:off x="23294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8" name="Google Shape;3518;p14"/>
            <p:cNvSpPr/>
            <p:nvPr/>
          </p:nvSpPr>
          <p:spPr>
            <a:xfrm>
              <a:off x="25586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9" name="Google Shape;3519;p14"/>
            <p:cNvSpPr/>
            <p:nvPr/>
          </p:nvSpPr>
          <p:spPr>
            <a:xfrm>
              <a:off x="2787825" y="10996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0" name="Google Shape;3520;p14"/>
            <p:cNvSpPr/>
            <p:nvPr/>
          </p:nvSpPr>
          <p:spPr>
            <a:xfrm>
              <a:off x="4970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1" name="Google Shape;3521;p14"/>
            <p:cNvSpPr/>
            <p:nvPr/>
          </p:nvSpPr>
          <p:spPr>
            <a:xfrm>
              <a:off x="7259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2" name="Google Shape;3522;p14"/>
            <p:cNvSpPr/>
            <p:nvPr/>
          </p:nvSpPr>
          <p:spPr>
            <a:xfrm>
              <a:off x="9551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3" name="Google Shape;3523;p14"/>
            <p:cNvSpPr/>
            <p:nvPr/>
          </p:nvSpPr>
          <p:spPr>
            <a:xfrm>
              <a:off x="1184350" y="13369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4" name="Google Shape;3524;p14"/>
            <p:cNvSpPr/>
            <p:nvPr/>
          </p:nvSpPr>
          <p:spPr>
            <a:xfrm>
              <a:off x="1412950" y="13372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48"/>
                    <a:pt x="1382" y="679"/>
                  </a:cubicBezTo>
                  <a:cubicBezTo>
                    <a:pt x="1382" y="310"/>
                    <a:pt x="1084" y="12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5" name="Google Shape;3525;p14"/>
            <p:cNvSpPr/>
            <p:nvPr/>
          </p:nvSpPr>
          <p:spPr>
            <a:xfrm>
              <a:off x="1642450" y="13369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6" name="Google Shape;3526;p14"/>
            <p:cNvSpPr/>
            <p:nvPr/>
          </p:nvSpPr>
          <p:spPr>
            <a:xfrm>
              <a:off x="18716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7" name="Google Shape;3527;p14"/>
            <p:cNvSpPr/>
            <p:nvPr/>
          </p:nvSpPr>
          <p:spPr>
            <a:xfrm>
              <a:off x="21008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8" name="Google Shape;3528;p14"/>
            <p:cNvSpPr/>
            <p:nvPr/>
          </p:nvSpPr>
          <p:spPr>
            <a:xfrm>
              <a:off x="23297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9" name="Google Shape;3529;p14"/>
            <p:cNvSpPr/>
            <p:nvPr/>
          </p:nvSpPr>
          <p:spPr>
            <a:xfrm>
              <a:off x="25586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0" name="Google Shape;3530;p14"/>
            <p:cNvSpPr/>
            <p:nvPr/>
          </p:nvSpPr>
          <p:spPr>
            <a:xfrm>
              <a:off x="2787825" y="13369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1" name="Google Shape;3531;p14"/>
            <p:cNvSpPr/>
            <p:nvPr/>
          </p:nvSpPr>
          <p:spPr>
            <a:xfrm>
              <a:off x="4970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2" name="Google Shape;3532;p14"/>
            <p:cNvSpPr/>
            <p:nvPr/>
          </p:nvSpPr>
          <p:spPr>
            <a:xfrm>
              <a:off x="7259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3" name="Google Shape;3533;p14"/>
            <p:cNvSpPr/>
            <p:nvPr/>
          </p:nvSpPr>
          <p:spPr>
            <a:xfrm>
              <a:off x="9551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4" name="Google Shape;3534;p14"/>
            <p:cNvSpPr/>
            <p:nvPr/>
          </p:nvSpPr>
          <p:spPr>
            <a:xfrm>
              <a:off x="1184350" y="1574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5" name="Google Shape;3535;p14"/>
            <p:cNvSpPr/>
            <p:nvPr/>
          </p:nvSpPr>
          <p:spPr>
            <a:xfrm>
              <a:off x="1412950" y="15747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6" name="Google Shape;3536;p14"/>
            <p:cNvSpPr/>
            <p:nvPr/>
          </p:nvSpPr>
          <p:spPr>
            <a:xfrm>
              <a:off x="1642450" y="15747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7" name="Google Shape;3537;p14"/>
            <p:cNvSpPr/>
            <p:nvPr/>
          </p:nvSpPr>
          <p:spPr>
            <a:xfrm>
              <a:off x="18716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8" name="Google Shape;3538;p14"/>
            <p:cNvSpPr/>
            <p:nvPr/>
          </p:nvSpPr>
          <p:spPr>
            <a:xfrm>
              <a:off x="21008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9" name="Google Shape;3539;p14"/>
            <p:cNvSpPr/>
            <p:nvPr/>
          </p:nvSpPr>
          <p:spPr>
            <a:xfrm>
              <a:off x="23297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0" name="Google Shape;3540;p14"/>
            <p:cNvSpPr/>
            <p:nvPr/>
          </p:nvSpPr>
          <p:spPr>
            <a:xfrm>
              <a:off x="25586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1" name="Google Shape;3541;p14"/>
            <p:cNvSpPr/>
            <p:nvPr/>
          </p:nvSpPr>
          <p:spPr>
            <a:xfrm>
              <a:off x="2787825" y="1574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2" name="Google Shape;3542;p14"/>
            <p:cNvSpPr/>
            <p:nvPr/>
          </p:nvSpPr>
          <p:spPr>
            <a:xfrm>
              <a:off x="4970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3" name="Google Shape;3543;p14"/>
            <p:cNvSpPr/>
            <p:nvPr/>
          </p:nvSpPr>
          <p:spPr>
            <a:xfrm>
              <a:off x="7259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4" name="Google Shape;3544;p14"/>
            <p:cNvSpPr/>
            <p:nvPr/>
          </p:nvSpPr>
          <p:spPr>
            <a:xfrm>
              <a:off x="9551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5" name="Google Shape;3545;p14"/>
            <p:cNvSpPr/>
            <p:nvPr/>
          </p:nvSpPr>
          <p:spPr>
            <a:xfrm>
              <a:off x="1184350" y="1812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6" name="Google Shape;3546;p14"/>
            <p:cNvSpPr/>
            <p:nvPr/>
          </p:nvSpPr>
          <p:spPr>
            <a:xfrm>
              <a:off x="1412950" y="1812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310"/>
                    <a:pt x="1084" y="13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7" name="Google Shape;3547;p14"/>
            <p:cNvSpPr/>
            <p:nvPr/>
          </p:nvSpPr>
          <p:spPr>
            <a:xfrm>
              <a:off x="1642450" y="18122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8" name="Google Shape;3548;p14"/>
            <p:cNvSpPr/>
            <p:nvPr/>
          </p:nvSpPr>
          <p:spPr>
            <a:xfrm>
              <a:off x="18716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9" name="Google Shape;3549;p14"/>
            <p:cNvSpPr/>
            <p:nvPr/>
          </p:nvSpPr>
          <p:spPr>
            <a:xfrm>
              <a:off x="21008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0" name="Google Shape;3550;p14"/>
            <p:cNvSpPr/>
            <p:nvPr/>
          </p:nvSpPr>
          <p:spPr>
            <a:xfrm>
              <a:off x="23297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1" name="Google Shape;3551;p14"/>
            <p:cNvSpPr/>
            <p:nvPr/>
          </p:nvSpPr>
          <p:spPr>
            <a:xfrm>
              <a:off x="25586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2" name="Google Shape;3552;p14"/>
            <p:cNvSpPr/>
            <p:nvPr/>
          </p:nvSpPr>
          <p:spPr>
            <a:xfrm>
              <a:off x="2787825" y="1812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3" name="Google Shape;3553;p14"/>
            <p:cNvSpPr/>
            <p:nvPr/>
          </p:nvSpPr>
          <p:spPr>
            <a:xfrm>
              <a:off x="4970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4" name="Google Shape;3554;p14"/>
            <p:cNvSpPr/>
            <p:nvPr/>
          </p:nvSpPr>
          <p:spPr>
            <a:xfrm>
              <a:off x="7259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5" name="Google Shape;3555;p14"/>
            <p:cNvSpPr/>
            <p:nvPr/>
          </p:nvSpPr>
          <p:spPr>
            <a:xfrm>
              <a:off x="9551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6" name="Google Shape;3556;p14"/>
            <p:cNvSpPr/>
            <p:nvPr/>
          </p:nvSpPr>
          <p:spPr>
            <a:xfrm>
              <a:off x="1184350" y="20352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58"/>
                    <a:pt x="680" y="1358"/>
                  </a:cubicBezTo>
                  <a:cubicBezTo>
                    <a:pt x="1061" y="1358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7" name="Google Shape;3557;p14"/>
            <p:cNvSpPr/>
            <p:nvPr/>
          </p:nvSpPr>
          <p:spPr>
            <a:xfrm>
              <a:off x="1412950" y="2034900"/>
              <a:ext cx="34575" cy="34550"/>
            </a:xfrm>
            <a:custGeom>
              <a:avLst/>
              <a:gdLst/>
              <a:ahLst/>
              <a:cxnLst/>
              <a:rect l="l" t="t" r="r" b="b"/>
              <a:pathLst>
                <a:path w="1383" h="1382" extrusionOk="0">
                  <a:moveTo>
                    <a:pt x="692" y="1"/>
                  </a:moveTo>
                  <a:cubicBezTo>
                    <a:pt x="299" y="1"/>
                    <a:pt x="1" y="298"/>
                    <a:pt x="1" y="691"/>
                  </a:cubicBezTo>
                  <a:cubicBezTo>
                    <a:pt x="1" y="1084"/>
                    <a:pt x="322" y="1382"/>
                    <a:pt x="692" y="1382"/>
                  </a:cubicBezTo>
                  <a:cubicBezTo>
                    <a:pt x="1084" y="1382"/>
                    <a:pt x="1382" y="1060"/>
                    <a:pt x="1382" y="691"/>
                  </a:cubicBezTo>
                  <a:cubicBezTo>
                    <a:pt x="1382" y="322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8" name="Google Shape;3558;p14"/>
            <p:cNvSpPr/>
            <p:nvPr/>
          </p:nvSpPr>
          <p:spPr>
            <a:xfrm>
              <a:off x="1642450" y="2035200"/>
              <a:ext cx="33950" cy="33950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58"/>
                    <a:pt x="679" y="1358"/>
                  </a:cubicBezTo>
                  <a:cubicBezTo>
                    <a:pt x="1060" y="1358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9" name="Google Shape;3559;p14"/>
            <p:cNvSpPr/>
            <p:nvPr/>
          </p:nvSpPr>
          <p:spPr>
            <a:xfrm>
              <a:off x="18716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0" name="Google Shape;3560;p14"/>
            <p:cNvSpPr/>
            <p:nvPr/>
          </p:nvSpPr>
          <p:spPr>
            <a:xfrm>
              <a:off x="21008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1" name="Google Shape;3561;p14"/>
            <p:cNvSpPr/>
            <p:nvPr/>
          </p:nvSpPr>
          <p:spPr>
            <a:xfrm>
              <a:off x="23297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91" y="1358"/>
                  </a:cubicBezTo>
                  <a:cubicBezTo>
                    <a:pt x="1072" y="1358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2" name="Google Shape;3562;p14"/>
            <p:cNvSpPr/>
            <p:nvPr/>
          </p:nvSpPr>
          <p:spPr>
            <a:xfrm>
              <a:off x="25586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91" y="1358"/>
                  </a:cubicBezTo>
                  <a:cubicBezTo>
                    <a:pt x="1072" y="1358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3" name="Google Shape;3563;p14"/>
            <p:cNvSpPr/>
            <p:nvPr/>
          </p:nvSpPr>
          <p:spPr>
            <a:xfrm>
              <a:off x="2787825" y="20352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58"/>
                    <a:pt x="692" y="1358"/>
                  </a:cubicBezTo>
                  <a:cubicBezTo>
                    <a:pt x="1073" y="1358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4" name="Google Shape;3564;p14"/>
            <p:cNvSpPr/>
            <p:nvPr/>
          </p:nvSpPr>
          <p:spPr>
            <a:xfrm>
              <a:off x="4967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5" name="Google Shape;3565;p14"/>
            <p:cNvSpPr/>
            <p:nvPr/>
          </p:nvSpPr>
          <p:spPr>
            <a:xfrm>
              <a:off x="7259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6" name="Google Shape;3566;p14"/>
            <p:cNvSpPr/>
            <p:nvPr/>
          </p:nvSpPr>
          <p:spPr>
            <a:xfrm>
              <a:off x="9551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7" name="Google Shape;3567;p14"/>
            <p:cNvSpPr/>
            <p:nvPr/>
          </p:nvSpPr>
          <p:spPr>
            <a:xfrm>
              <a:off x="11837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8" name="Google Shape;3568;p14"/>
            <p:cNvSpPr/>
            <p:nvPr/>
          </p:nvSpPr>
          <p:spPr>
            <a:xfrm>
              <a:off x="1412950" y="22727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9" name="Google Shape;3569;p14"/>
            <p:cNvSpPr/>
            <p:nvPr/>
          </p:nvSpPr>
          <p:spPr>
            <a:xfrm>
              <a:off x="16424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0" name="Google Shape;3570;p14"/>
            <p:cNvSpPr/>
            <p:nvPr/>
          </p:nvSpPr>
          <p:spPr>
            <a:xfrm>
              <a:off x="1871350" y="227272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1" name="Google Shape;3571;p14"/>
            <p:cNvSpPr/>
            <p:nvPr/>
          </p:nvSpPr>
          <p:spPr>
            <a:xfrm>
              <a:off x="21002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2" name="Google Shape;3572;p14"/>
            <p:cNvSpPr/>
            <p:nvPr/>
          </p:nvSpPr>
          <p:spPr>
            <a:xfrm>
              <a:off x="23294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3" name="Google Shape;3573;p14"/>
            <p:cNvSpPr/>
            <p:nvPr/>
          </p:nvSpPr>
          <p:spPr>
            <a:xfrm>
              <a:off x="25586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4" name="Google Shape;3574;p14"/>
            <p:cNvSpPr/>
            <p:nvPr/>
          </p:nvSpPr>
          <p:spPr>
            <a:xfrm>
              <a:off x="2787825" y="2272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5" name="Google Shape;3575;p14"/>
            <p:cNvSpPr/>
            <p:nvPr/>
          </p:nvSpPr>
          <p:spPr>
            <a:xfrm>
              <a:off x="4970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6" name="Google Shape;3576;p14"/>
            <p:cNvSpPr/>
            <p:nvPr/>
          </p:nvSpPr>
          <p:spPr>
            <a:xfrm>
              <a:off x="7259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7" name="Google Shape;3577;p14"/>
            <p:cNvSpPr/>
            <p:nvPr/>
          </p:nvSpPr>
          <p:spPr>
            <a:xfrm>
              <a:off x="9551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8" name="Google Shape;3578;p14"/>
            <p:cNvSpPr/>
            <p:nvPr/>
          </p:nvSpPr>
          <p:spPr>
            <a:xfrm>
              <a:off x="1184350" y="2510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299"/>
                    <a:pt x="1" y="680"/>
                  </a:cubicBezTo>
                  <a:cubicBezTo>
                    <a:pt x="1" y="1061"/>
                    <a:pt x="299" y="1370"/>
                    <a:pt x="680" y="1370"/>
                  </a:cubicBezTo>
                  <a:cubicBezTo>
                    <a:pt x="1061" y="1370"/>
                    <a:pt x="1370" y="1061"/>
                    <a:pt x="1370" y="680"/>
                  </a:cubicBezTo>
                  <a:cubicBezTo>
                    <a:pt x="1370" y="299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9" name="Google Shape;3579;p14"/>
            <p:cNvSpPr/>
            <p:nvPr/>
          </p:nvSpPr>
          <p:spPr>
            <a:xfrm>
              <a:off x="1412950" y="2510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1"/>
                    <a:pt x="1382" y="680"/>
                  </a:cubicBezTo>
                  <a:cubicBezTo>
                    <a:pt x="1382" y="310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0" name="Google Shape;3580;p14"/>
            <p:cNvSpPr/>
            <p:nvPr/>
          </p:nvSpPr>
          <p:spPr>
            <a:xfrm>
              <a:off x="1642450" y="25102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1" name="Google Shape;3581;p14"/>
            <p:cNvSpPr/>
            <p:nvPr/>
          </p:nvSpPr>
          <p:spPr>
            <a:xfrm>
              <a:off x="18716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2" name="Google Shape;3582;p14"/>
            <p:cNvSpPr/>
            <p:nvPr/>
          </p:nvSpPr>
          <p:spPr>
            <a:xfrm>
              <a:off x="21008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3" name="Google Shape;3583;p14"/>
            <p:cNvSpPr/>
            <p:nvPr/>
          </p:nvSpPr>
          <p:spPr>
            <a:xfrm>
              <a:off x="23297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4" name="Google Shape;3584;p14"/>
            <p:cNvSpPr/>
            <p:nvPr/>
          </p:nvSpPr>
          <p:spPr>
            <a:xfrm>
              <a:off x="25586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5" name="Google Shape;3585;p14"/>
            <p:cNvSpPr/>
            <p:nvPr/>
          </p:nvSpPr>
          <p:spPr>
            <a:xfrm>
              <a:off x="2787825" y="2510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6" name="Google Shape;3586;p14"/>
            <p:cNvSpPr/>
            <p:nvPr/>
          </p:nvSpPr>
          <p:spPr>
            <a:xfrm>
              <a:off x="4970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7" name="Google Shape;3587;p14"/>
            <p:cNvSpPr/>
            <p:nvPr/>
          </p:nvSpPr>
          <p:spPr>
            <a:xfrm>
              <a:off x="7259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8" name="Google Shape;3588;p14"/>
            <p:cNvSpPr/>
            <p:nvPr/>
          </p:nvSpPr>
          <p:spPr>
            <a:xfrm>
              <a:off x="9551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9" name="Google Shape;3589;p14"/>
            <p:cNvSpPr/>
            <p:nvPr/>
          </p:nvSpPr>
          <p:spPr>
            <a:xfrm>
              <a:off x="1184350" y="27478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69"/>
                    <a:pt x="680" y="1369"/>
                  </a:cubicBezTo>
                  <a:cubicBezTo>
                    <a:pt x="1061" y="1369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0" name="Google Shape;3590;p14"/>
            <p:cNvSpPr/>
            <p:nvPr/>
          </p:nvSpPr>
          <p:spPr>
            <a:xfrm>
              <a:off x="1412950" y="2748075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299"/>
                    <a:pt x="1" y="680"/>
                  </a:cubicBezTo>
                  <a:cubicBezTo>
                    <a:pt x="1" y="1073"/>
                    <a:pt x="322" y="1370"/>
                    <a:pt x="692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299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1" name="Google Shape;3591;p14"/>
            <p:cNvSpPr/>
            <p:nvPr/>
          </p:nvSpPr>
          <p:spPr>
            <a:xfrm>
              <a:off x="1642450" y="27478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2" name="Google Shape;3592;p14"/>
            <p:cNvSpPr/>
            <p:nvPr/>
          </p:nvSpPr>
          <p:spPr>
            <a:xfrm>
              <a:off x="18716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3" name="Google Shape;3593;p14"/>
            <p:cNvSpPr/>
            <p:nvPr/>
          </p:nvSpPr>
          <p:spPr>
            <a:xfrm>
              <a:off x="21008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4" name="Google Shape;3594;p14"/>
            <p:cNvSpPr/>
            <p:nvPr/>
          </p:nvSpPr>
          <p:spPr>
            <a:xfrm>
              <a:off x="23297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5" name="Google Shape;3595;p14"/>
            <p:cNvSpPr/>
            <p:nvPr/>
          </p:nvSpPr>
          <p:spPr>
            <a:xfrm>
              <a:off x="25586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6" name="Google Shape;3596;p14"/>
            <p:cNvSpPr/>
            <p:nvPr/>
          </p:nvSpPr>
          <p:spPr>
            <a:xfrm>
              <a:off x="2787825" y="27478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7" name="Google Shape;3597;p14"/>
            <p:cNvSpPr/>
            <p:nvPr/>
          </p:nvSpPr>
          <p:spPr>
            <a:xfrm>
              <a:off x="4970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8" name="Google Shape;3598;p14"/>
            <p:cNvSpPr/>
            <p:nvPr/>
          </p:nvSpPr>
          <p:spPr>
            <a:xfrm>
              <a:off x="7259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9" name="Google Shape;3599;p14"/>
            <p:cNvSpPr/>
            <p:nvPr/>
          </p:nvSpPr>
          <p:spPr>
            <a:xfrm>
              <a:off x="9551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0" name="Google Shape;3600;p14"/>
            <p:cNvSpPr/>
            <p:nvPr/>
          </p:nvSpPr>
          <p:spPr>
            <a:xfrm>
              <a:off x="1184350" y="29704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61"/>
                    <a:pt x="299" y="1370"/>
                    <a:pt x="680" y="1370"/>
                  </a:cubicBezTo>
                  <a:cubicBezTo>
                    <a:pt x="1061" y="1370"/>
                    <a:pt x="1370" y="1061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1" name="Google Shape;3601;p14"/>
            <p:cNvSpPr/>
            <p:nvPr/>
          </p:nvSpPr>
          <p:spPr>
            <a:xfrm>
              <a:off x="1412950" y="2970425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299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1"/>
                    <a:pt x="1382" y="691"/>
                  </a:cubicBezTo>
                  <a:cubicBezTo>
                    <a:pt x="1382" y="310"/>
                    <a:pt x="1084" y="13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2" name="Google Shape;3602;p14"/>
            <p:cNvSpPr/>
            <p:nvPr/>
          </p:nvSpPr>
          <p:spPr>
            <a:xfrm>
              <a:off x="1642450" y="297042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3" name="Google Shape;3603;p14"/>
            <p:cNvSpPr/>
            <p:nvPr/>
          </p:nvSpPr>
          <p:spPr>
            <a:xfrm>
              <a:off x="18716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4" name="Google Shape;3604;p14"/>
            <p:cNvSpPr/>
            <p:nvPr/>
          </p:nvSpPr>
          <p:spPr>
            <a:xfrm>
              <a:off x="21008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5" name="Google Shape;3605;p14"/>
            <p:cNvSpPr/>
            <p:nvPr/>
          </p:nvSpPr>
          <p:spPr>
            <a:xfrm>
              <a:off x="23297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6" name="Google Shape;3606;p14"/>
            <p:cNvSpPr/>
            <p:nvPr/>
          </p:nvSpPr>
          <p:spPr>
            <a:xfrm>
              <a:off x="25586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7" name="Google Shape;3607;p14"/>
            <p:cNvSpPr/>
            <p:nvPr/>
          </p:nvSpPr>
          <p:spPr>
            <a:xfrm>
              <a:off x="2787825" y="29704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8" name="Google Shape;3608;p14"/>
            <p:cNvSpPr/>
            <p:nvPr/>
          </p:nvSpPr>
          <p:spPr>
            <a:xfrm>
              <a:off x="4967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9" name="Google Shape;3609;p14"/>
            <p:cNvSpPr/>
            <p:nvPr/>
          </p:nvSpPr>
          <p:spPr>
            <a:xfrm>
              <a:off x="7259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0" name="Google Shape;3610;p14"/>
            <p:cNvSpPr/>
            <p:nvPr/>
          </p:nvSpPr>
          <p:spPr>
            <a:xfrm>
              <a:off x="9551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79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1" name="Google Shape;3611;p14"/>
            <p:cNvSpPr/>
            <p:nvPr/>
          </p:nvSpPr>
          <p:spPr>
            <a:xfrm>
              <a:off x="11837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2" name="Google Shape;3612;p14"/>
            <p:cNvSpPr/>
            <p:nvPr/>
          </p:nvSpPr>
          <p:spPr>
            <a:xfrm>
              <a:off x="1412950" y="3208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2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311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3" name="Google Shape;3613;p14"/>
            <p:cNvSpPr/>
            <p:nvPr/>
          </p:nvSpPr>
          <p:spPr>
            <a:xfrm>
              <a:off x="16424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4" name="Google Shape;3614;p14"/>
            <p:cNvSpPr/>
            <p:nvPr/>
          </p:nvSpPr>
          <p:spPr>
            <a:xfrm>
              <a:off x="1871350" y="3208250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91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311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5" name="Google Shape;3615;p14"/>
            <p:cNvSpPr/>
            <p:nvPr/>
          </p:nvSpPr>
          <p:spPr>
            <a:xfrm>
              <a:off x="21002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6" name="Google Shape;3616;p14"/>
            <p:cNvSpPr/>
            <p:nvPr/>
          </p:nvSpPr>
          <p:spPr>
            <a:xfrm>
              <a:off x="23294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7" name="Google Shape;3617;p14"/>
            <p:cNvSpPr/>
            <p:nvPr/>
          </p:nvSpPr>
          <p:spPr>
            <a:xfrm>
              <a:off x="25586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298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8" name="Google Shape;3618;p14"/>
            <p:cNvSpPr/>
            <p:nvPr/>
          </p:nvSpPr>
          <p:spPr>
            <a:xfrm>
              <a:off x="2787825" y="3208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299" y="1370"/>
                    <a:pt x="692" y="1370"/>
                  </a:cubicBezTo>
                  <a:cubicBezTo>
                    <a:pt x="1073" y="1370"/>
                    <a:pt x="1370" y="1049"/>
                    <a:pt x="1370" y="680"/>
                  </a:cubicBezTo>
                  <a:cubicBezTo>
                    <a:pt x="1370" y="311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9" name="Google Shape;3619;p14"/>
            <p:cNvSpPr/>
            <p:nvPr/>
          </p:nvSpPr>
          <p:spPr>
            <a:xfrm>
              <a:off x="4970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0" name="Google Shape;3620;p14"/>
            <p:cNvSpPr/>
            <p:nvPr/>
          </p:nvSpPr>
          <p:spPr>
            <a:xfrm>
              <a:off x="7259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1" name="Google Shape;3621;p14"/>
            <p:cNvSpPr/>
            <p:nvPr/>
          </p:nvSpPr>
          <p:spPr>
            <a:xfrm>
              <a:off x="9551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2" name="Google Shape;3622;p14"/>
            <p:cNvSpPr/>
            <p:nvPr/>
          </p:nvSpPr>
          <p:spPr>
            <a:xfrm>
              <a:off x="1184350" y="3445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69"/>
                    <a:pt x="680" y="1369"/>
                  </a:cubicBezTo>
                  <a:cubicBezTo>
                    <a:pt x="1061" y="1369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3" name="Google Shape;3623;p14"/>
            <p:cNvSpPr/>
            <p:nvPr/>
          </p:nvSpPr>
          <p:spPr>
            <a:xfrm>
              <a:off x="1412950" y="34455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69"/>
                    <a:pt x="692" y="1369"/>
                  </a:cubicBezTo>
                  <a:cubicBezTo>
                    <a:pt x="1084" y="1369"/>
                    <a:pt x="1382" y="1060"/>
                    <a:pt x="1382" y="691"/>
                  </a:cubicBezTo>
                  <a:cubicBezTo>
                    <a:pt x="1382" y="322"/>
                    <a:pt x="1084" y="24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4" name="Google Shape;3624;p14"/>
            <p:cNvSpPr/>
            <p:nvPr/>
          </p:nvSpPr>
          <p:spPr>
            <a:xfrm>
              <a:off x="1642450" y="34455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5" name="Google Shape;3625;p14"/>
            <p:cNvSpPr/>
            <p:nvPr/>
          </p:nvSpPr>
          <p:spPr>
            <a:xfrm>
              <a:off x="18716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6" name="Google Shape;3626;p14"/>
            <p:cNvSpPr/>
            <p:nvPr/>
          </p:nvSpPr>
          <p:spPr>
            <a:xfrm>
              <a:off x="21008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7" name="Google Shape;3627;p14"/>
            <p:cNvSpPr/>
            <p:nvPr/>
          </p:nvSpPr>
          <p:spPr>
            <a:xfrm>
              <a:off x="23297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8" name="Google Shape;3628;p14"/>
            <p:cNvSpPr/>
            <p:nvPr/>
          </p:nvSpPr>
          <p:spPr>
            <a:xfrm>
              <a:off x="25586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9" name="Google Shape;3629;p14"/>
            <p:cNvSpPr/>
            <p:nvPr/>
          </p:nvSpPr>
          <p:spPr>
            <a:xfrm>
              <a:off x="2787825" y="3445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0" name="Google Shape;3630;p14"/>
            <p:cNvSpPr/>
            <p:nvPr/>
          </p:nvSpPr>
          <p:spPr>
            <a:xfrm>
              <a:off x="4970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1" name="Google Shape;3631;p14"/>
            <p:cNvSpPr/>
            <p:nvPr/>
          </p:nvSpPr>
          <p:spPr>
            <a:xfrm>
              <a:off x="7259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2" name="Google Shape;3632;p14"/>
            <p:cNvSpPr/>
            <p:nvPr/>
          </p:nvSpPr>
          <p:spPr>
            <a:xfrm>
              <a:off x="9551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3" name="Google Shape;3633;p14"/>
            <p:cNvSpPr/>
            <p:nvPr/>
          </p:nvSpPr>
          <p:spPr>
            <a:xfrm>
              <a:off x="1184350" y="3683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4" name="Google Shape;3634;p14"/>
            <p:cNvSpPr/>
            <p:nvPr/>
          </p:nvSpPr>
          <p:spPr>
            <a:xfrm>
              <a:off x="1412950" y="36833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5" name="Google Shape;3635;p14"/>
            <p:cNvSpPr/>
            <p:nvPr/>
          </p:nvSpPr>
          <p:spPr>
            <a:xfrm>
              <a:off x="1642450" y="36833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6" name="Google Shape;3636;p14"/>
            <p:cNvSpPr/>
            <p:nvPr/>
          </p:nvSpPr>
          <p:spPr>
            <a:xfrm>
              <a:off x="18716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7" name="Google Shape;3637;p14"/>
            <p:cNvSpPr/>
            <p:nvPr/>
          </p:nvSpPr>
          <p:spPr>
            <a:xfrm>
              <a:off x="21008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8" name="Google Shape;3638;p14"/>
            <p:cNvSpPr/>
            <p:nvPr/>
          </p:nvSpPr>
          <p:spPr>
            <a:xfrm>
              <a:off x="23297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9" name="Google Shape;3639;p14"/>
            <p:cNvSpPr/>
            <p:nvPr/>
          </p:nvSpPr>
          <p:spPr>
            <a:xfrm>
              <a:off x="25586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0" name="Google Shape;3640;p14"/>
            <p:cNvSpPr/>
            <p:nvPr/>
          </p:nvSpPr>
          <p:spPr>
            <a:xfrm>
              <a:off x="2787825" y="3683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1" name="Google Shape;3641;p14"/>
            <p:cNvSpPr/>
            <p:nvPr/>
          </p:nvSpPr>
          <p:spPr>
            <a:xfrm>
              <a:off x="4970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2" name="Google Shape;3642;p14"/>
            <p:cNvSpPr/>
            <p:nvPr/>
          </p:nvSpPr>
          <p:spPr>
            <a:xfrm>
              <a:off x="7259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3" name="Google Shape;3643;p14"/>
            <p:cNvSpPr/>
            <p:nvPr/>
          </p:nvSpPr>
          <p:spPr>
            <a:xfrm>
              <a:off x="9551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4" name="Google Shape;3644;p14"/>
            <p:cNvSpPr/>
            <p:nvPr/>
          </p:nvSpPr>
          <p:spPr>
            <a:xfrm>
              <a:off x="1184350" y="39062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60"/>
                    <a:pt x="299" y="1369"/>
                    <a:pt x="680" y="1369"/>
                  </a:cubicBezTo>
                  <a:cubicBezTo>
                    <a:pt x="1061" y="1369"/>
                    <a:pt x="1370" y="1060"/>
                    <a:pt x="1370" y="679"/>
                  </a:cubicBezTo>
                  <a:cubicBezTo>
                    <a:pt x="1370" y="298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5" name="Google Shape;3645;p14"/>
            <p:cNvSpPr/>
            <p:nvPr/>
          </p:nvSpPr>
          <p:spPr>
            <a:xfrm>
              <a:off x="1412950" y="390627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72"/>
                    <a:pt x="322" y="1369"/>
                    <a:pt x="692" y="1369"/>
                  </a:cubicBezTo>
                  <a:cubicBezTo>
                    <a:pt x="1084" y="1369"/>
                    <a:pt x="1382" y="1060"/>
                    <a:pt x="1382" y="679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6" name="Google Shape;3646;p14"/>
            <p:cNvSpPr/>
            <p:nvPr/>
          </p:nvSpPr>
          <p:spPr>
            <a:xfrm>
              <a:off x="1642450" y="39062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7" name="Google Shape;3647;p14"/>
            <p:cNvSpPr/>
            <p:nvPr/>
          </p:nvSpPr>
          <p:spPr>
            <a:xfrm>
              <a:off x="18716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8" name="Google Shape;3648;p14"/>
            <p:cNvSpPr/>
            <p:nvPr/>
          </p:nvSpPr>
          <p:spPr>
            <a:xfrm>
              <a:off x="21008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9" name="Google Shape;3649;p14"/>
            <p:cNvSpPr/>
            <p:nvPr/>
          </p:nvSpPr>
          <p:spPr>
            <a:xfrm>
              <a:off x="23297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0" name="Google Shape;3650;p14"/>
            <p:cNvSpPr/>
            <p:nvPr/>
          </p:nvSpPr>
          <p:spPr>
            <a:xfrm>
              <a:off x="25586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1" name="Google Shape;3651;p14"/>
            <p:cNvSpPr/>
            <p:nvPr/>
          </p:nvSpPr>
          <p:spPr>
            <a:xfrm>
              <a:off x="2787825" y="39062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2" name="Google Shape;3652;p14"/>
            <p:cNvSpPr/>
            <p:nvPr/>
          </p:nvSpPr>
          <p:spPr>
            <a:xfrm>
              <a:off x="4970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3" name="Google Shape;3653;p14"/>
            <p:cNvSpPr/>
            <p:nvPr/>
          </p:nvSpPr>
          <p:spPr>
            <a:xfrm>
              <a:off x="7259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4" name="Google Shape;3654;p14"/>
            <p:cNvSpPr/>
            <p:nvPr/>
          </p:nvSpPr>
          <p:spPr>
            <a:xfrm>
              <a:off x="9551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5" name="Google Shape;3655;p14"/>
            <p:cNvSpPr/>
            <p:nvPr/>
          </p:nvSpPr>
          <p:spPr>
            <a:xfrm>
              <a:off x="1184350" y="4143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6" name="Google Shape;3656;p14"/>
            <p:cNvSpPr/>
            <p:nvPr/>
          </p:nvSpPr>
          <p:spPr>
            <a:xfrm>
              <a:off x="1412950" y="41435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22"/>
                    <a:pt x="1084" y="24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7" name="Google Shape;3657;p14"/>
            <p:cNvSpPr/>
            <p:nvPr/>
          </p:nvSpPr>
          <p:spPr>
            <a:xfrm>
              <a:off x="1642450" y="41435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8" name="Google Shape;3658;p14"/>
            <p:cNvSpPr/>
            <p:nvPr/>
          </p:nvSpPr>
          <p:spPr>
            <a:xfrm>
              <a:off x="18716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9" name="Google Shape;3659;p14"/>
            <p:cNvSpPr/>
            <p:nvPr/>
          </p:nvSpPr>
          <p:spPr>
            <a:xfrm>
              <a:off x="21008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0" name="Google Shape;3660;p14"/>
            <p:cNvSpPr/>
            <p:nvPr/>
          </p:nvSpPr>
          <p:spPr>
            <a:xfrm>
              <a:off x="23297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1" name="Google Shape;3661;p14"/>
            <p:cNvSpPr/>
            <p:nvPr/>
          </p:nvSpPr>
          <p:spPr>
            <a:xfrm>
              <a:off x="25586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2" name="Google Shape;3662;p14"/>
            <p:cNvSpPr/>
            <p:nvPr/>
          </p:nvSpPr>
          <p:spPr>
            <a:xfrm>
              <a:off x="2787825" y="4143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3" name="Google Shape;3663;p14"/>
            <p:cNvSpPr/>
            <p:nvPr/>
          </p:nvSpPr>
          <p:spPr>
            <a:xfrm>
              <a:off x="4967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4" name="Google Shape;3664;p14"/>
            <p:cNvSpPr/>
            <p:nvPr/>
          </p:nvSpPr>
          <p:spPr>
            <a:xfrm>
              <a:off x="7259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5" name="Google Shape;3665;p14"/>
            <p:cNvSpPr/>
            <p:nvPr/>
          </p:nvSpPr>
          <p:spPr>
            <a:xfrm>
              <a:off x="9551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6" name="Google Shape;3666;p14"/>
            <p:cNvSpPr/>
            <p:nvPr/>
          </p:nvSpPr>
          <p:spPr>
            <a:xfrm>
              <a:off x="11837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7" name="Google Shape;3667;p14"/>
            <p:cNvSpPr/>
            <p:nvPr/>
          </p:nvSpPr>
          <p:spPr>
            <a:xfrm>
              <a:off x="1412950" y="43813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8" name="Google Shape;3668;p14"/>
            <p:cNvSpPr/>
            <p:nvPr/>
          </p:nvSpPr>
          <p:spPr>
            <a:xfrm>
              <a:off x="16424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9" name="Google Shape;3669;p14"/>
            <p:cNvSpPr/>
            <p:nvPr/>
          </p:nvSpPr>
          <p:spPr>
            <a:xfrm>
              <a:off x="1871350" y="438132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0" name="Google Shape;3670;p14"/>
            <p:cNvSpPr/>
            <p:nvPr/>
          </p:nvSpPr>
          <p:spPr>
            <a:xfrm>
              <a:off x="21002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1" name="Google Shape;3671;p14"/>
            <p:cNvSpPr/>
            <p:nvPr/>
          </p:nvSpPr>
          <p:spPr>
            <a:xfrm>
              <a:off x="23294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2" name="Google Shape;3672;p14"/>
            <p:cNvSpPr/>
            <p:nvPr/>
          </p:nvSpPr>
          <p:spPr>
            <a:xfrm>
              <a:off x="25586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3" name="Google Shape;3673;p14"/>
            <p:cNvSpPr/>
            <p:nvPr/>
          </p:nvSpPr>
          <p:spPr>
            <a:xfrm>
              <a:off x="2787825" y="4381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4" name="Google Shape;3674;p14"/>
            <p:cNvSpPr/>
            <p:nvPr/>
          </p:nvSpPr>
          <p:spPr>
            <a:xfrm>
              <a:off x="4970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5" name="Google Shape;3675;p14"/>
            <p:cNvSpPr/>
            <p:nvPr/>
          </p:nvSpPr>
          <p:spPr>
            <a:xfrm>
              <a:off x="7259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6" name="Google Shape;3676;p14"/>
            <p:cNvSpPr/>
            <p:nvPr/>
          </p:nvSpPr>
          <p:spPr>
            <a:xfrm>
              <a:off x="9551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7" name="Google Shape;3677;p14"/>
            <p:cNvSpPr/>
            <p:nvPr/>
          </p:nvSpPr>
          <p:spPr>
            <a:xfrm>
              <a:off x="1184350" y="46188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8" name="Google Shape;3678;p14"/>
            <p:cNvSpPr/>
            <p:nvPr/>
          </p:nvSpPr>
          <p:spPr>
            <a:xfrm>
              <a:off x="1412950" y="461885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48"/>
                    <a:pt x="1382" y="679"/>
                  </a:cubicBezTo>
                  <a:cubicBezTo>
                    <a:pt x="1382" y="310"/>
                    <a:pt x="1084" y="12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9" name="Google Shape;3679;p14"/>
            <p:cNvSpPr/>
            <p:nvPr/>
          </p:nvSpPr>
          <p:spPr>
            <a:xfrm>
              <a:off x="1642450" y="46188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0" name="Google Shape;3680;p14"/>
            <p:cNvSpPr/>
            <p:nvPr/>
          </p:nvSpPr>
          <p:spPr>
            <a:xfrm>
              <a:off x="18716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1" name="Google Shape;3681;p14"/>
            <p:cNvSpPr/>
            <p:nvPr/>
          </p:nvSpPr>
          <p:spPr>
            <a:xfrm>
              <a:off x="21008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2" name="Google Shape;3682;p14"/>
            <p:cNvSpPr/>
            <p:nvPr/>
          </p:nvSpPr>
          <p:spPr>
            <a:xfrm>
              <a:off x="23297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3" name="Google Shape;3683;p14"/>
            <p:cNvSpPr/>
            <p:nvPr/>
          </p:nvSpPr>
          <p:spPr>
            <a:xfrm>
              <a:off x="25586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4" name="Google Shape;3684;p14"/>
            <p:cNvSpPr/>
            <p:nvPr/>
          </p:nvSpPr>
          <p:spPr>
            <a:xfrm>
              <a:off x="2787825" y="46188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5" name="Google Shape;3685;p14"/>
            <p:cNvSpPr/>
            <p:nvPr/>
          </p:nvSpPr>
          <p:spPr>
            <a:xfrm>
              <a:off x="3015850" y="1097875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84" y="1370"/>
                    <a:pt x="1381" y="1049"/>
                    <a:pt x="1381" y="680"/>
                  </a:cubicBezTo>
                  <a:cubicBezTo>
                    <a:pt x="1381" y="310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6" name="Google Shape;3686;p14"/>
            <p:cNvSpPr/>
            <p:nvPr/>
          </p:nvSpPr>
          <p:spPr>
            <a:xfrm>
              <a:off x="3245325" y="109787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7" name="Google Shape;3687;p14"/>
            <p:cNvSpPr/>
            <p:nvPr/>
          </p:nvSpPr>
          <p:spPr>
            <a:xfrm>
              <a:off x="34745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8" name="Google Shape;3688;p14"/>
            <p:cNvSpPr/>
            <p:nvPr/>
          </p:nvSpPr>
          <p:spPr>
            <a:xfrm>
              <a:off x="37031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9" name="Google Shape;3689;p14"/>
            <p:cNvSpPr/>
            <p:nvPr/>
          </p:nvSpPr>
          <p:spPr>
            <a:xfrm>
              <a:off x="39323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0" name="Google Shape;3690;p14"/>
            <p:cNvSpPr/>
            <p:nvPr/>
          </p:nvSpPr>
          <p:spPr>
            <a:xfrm>
              <a:off x="41615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1" name="Google Shape;3691;p14"/>
            <p:cNvSpPr/>
            <p:nvPr/>
          </p:nvSpPr>
          <p:spPr>
            <a:xfrm>
              <a:off x="43904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2" name="Google Shape;3692;p14"/>
            <p:cNvSpPr/>
            <p:nvPr/>
          </p:nvSpPr>
          <p:spPr>
            <a:xfrm>
              <a:off x="46196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3" name="Google Shape;3693;p14"/>
            <p:cNvSpPr/>
            <p:nvPr/>
          </p:nvSpPr>
          <p:spPr>
            <a:xfrm>
              <a:off x="4848800" y="109787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4" name="Google Shape;3694;p14"/>
            <p:cNvSpPr/>
            <p:nvPr/>
          </p:nvSpPr>
          <p:spPr>
            <a:xfrm>
              <a:off x="5078000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5" name="Google Shape;3695;p14"/>
            <p:cNvSpPr/>
            <p:nvPr/>
          </p:nvSpPr>
          <p:spPr>
            <a:xfrm>
              <a:off x="5306900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6" name="Google Shape;3696;p14"/>
            <p:cNvSpPr/>
            <p:nvPr/>
          </p:nvSpPr>
          <p:spPr>
            <a:xfrm>
              <a:off x="301615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58"/>
                    <a:pt x="679" y="1358"/>
                  </a:cubicBezTo>
                  <a:cubicBezTo>
                    <a:pt x="1060" y="1358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7" name="Google Shape;3697;p14"/>
            <p:cNvSpPr/>
            <p:nvPr/>
          </p:nvSpPr>
          <p:spPr>
            <a:xfrm>
              <a:off x="3245025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58"/>
                    <a:pt x="692" y="1358"/>
                  </a:cubicBezTo>
                  <a:cubicBezTo>
                    <a:pt x="1073" y="1358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8" name="Google Shape;3698;p14"/>
            <p:cNvSpPr/>
            <p:nvPr/>
          </p:nvSpPr>
          <p:spPr>
            <a:xfrm>
              <a:off x="34745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58"/>
                    <a:pt x="679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9" name="Google Shape;3699;p14"/>
            <p:cNvSpPr/>
            <p:nvPr/>
          </p:nvSpPr>
          <p:spPr>
            <a:xfrm>
              <a:off x="3703725" y="1335700"/>
              <a:ext cx="33950" cy="33975"/>
            </a:xfrm>
            <a:custGeom>
              <a:avLst/>
              <a:gdLst/>
              <a:ahLst/>
              <a:cxnLst/>
              <a:rect l="l" t="t" r="r" b="b"/>
              <a:pathLst>
                <a:path w="1358" h="1359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58"/>
                    <a:pt x="679" y="1358"/>
                  </a:cubicBezTo>
                  <a:cubicBezTo>
                    <a:pt x="1060" y="1358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0" name="Google Shape;3700;p14"/>
            <p:cNvSpPr/>
            <p:nvPr/>
          </p:nvSpPr>
          <p:spPr>
            <a:xfrm>
              <a:off x="3932325" y="13357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1" name="Google Shape;3701;p14"/>
            <p:cNvSpPr/>
            <p:nvPr/>
          </p:nvSpPr>
          <p:spPr>
            <a:xfrm>
              <a:off x="41615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72" y="1358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2" name="Google Shape;3702;p14"/>
            <p:cNvSpPr/>
            <p:nvPr/>
          </p:nvSpPr>
          <p:spPr>
            <a:xfrm>
              <a:off x="43907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72" y="1358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3" name="Google Shape;3703;p14"/>
            <p:cNvSpPr/>
            <p:nvPr/>
          </p:nvSpPr>
          <p:spPr>
            <a:xfrm>
              <a:off x="4619900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72" y="1358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4" name="Google Shape;3704;p14"/>
            <p:cNvSpPr/>
            <p:nvPr/>
          </p:nvSpPr>
          <p:spPr>
            <a:xfrm>
              <a:off x="4848800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5" name="Google Shape;3705;p14"/>
            <p:cNvSpPr/>
            <p:nvPr/>
          </p:nvSpPr>
          <p:spPr>
            <a:xfrm>
              <a:off x="507800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6" name="Google Shape;3706;p14"/>
            <p:cNvSpPr/>
            <p:nvPr/>
          </p:nvSpPr>
          <p:spPr>
            <a:xfrm>
              <a:off x="530720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7" name="Google Shape;3707;p14"/>
            <p:cNvSpPr/>
            <p:nvPr/>
          </p:nvSpPr>
          <p:spPr>
            <a:xfrm>
              <a:off x="301615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8" name="Google Shape;3708;p14"/>
            <p:cNvSpPr/>
            <p:nvPr/>
          </p:nvSpPr>
          <p:spPr>
            <a:xfrm>
              <a:off x="3245025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9" name="Google Shape;3709;p14"/>
            <p:cNvSpPr/>
            <p:nvPr/>
          </p:nvSpPr>
          <p:spPr>
            <a:xfrm>
              <a:off x="34745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0" name="Google Shape;3710;p14"/>
            <p:cNvSpPr/>
            <p:nvPr/>
          </p:nvSpPr>
          <p:spPr>
            <a:xfrm>
              <a:off x="3703725" y="15729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1" name="Google Shape;3711;p14"/>
            <p:cNvSpPr/>
            <p:nvPr/>
          </p:nvSpPr>
          <p:spPr>
            <a:xfrm>
              <a:off x="39323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2" name="Google Shape;3712;p14"/>
            <p:cNvSpPr/>
            <p:nvPr/>
          </p:nvSpPr>
          <p:spPr>
            <a:xfrm>
              <a:off x="41615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3" name="Google Shape;3713;p14"/>
            <p:cNvSpPr/>
            <p:nvPr/>
          </p:nvSpPr>
          <p:spPr>
            <a:xfrm>
              <a:off x="43907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4" name="Google Shape;3714;p14"/>
            <p:cNvSpPr/>
            <p:nvPr/>
          </p:nvSpPr>
          <p:spPr>
            <a:xfrm>
              <a:off x="4619900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5" name="Google Shape;3715;p14"/>
            <p:cNvSpPr/>
            <p:nvPr/>
          </p:nvSpPr>
          <p:spPr>
            <a:xfrm>
              <a:off x="4848800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6" name="Google Shape;3716;p14"/>
            <p:cNvSpPr/>
            <p:nvPr/>
          </p:nvSpPr>
          <p:spPr>
            <a:xfrm>
              <a:off x="507800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7" name="Google Shape;3717;p14"/>
            <p:cNvSpPr/>
            <p:nvPr/>
          </p:nvSpPr>
          <p:spPr>
            <a:xfrm>
              <a:off x="530720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8" name="Google Shape;3718;p14"/>
            <p:cNvSpPr/>
            <p:nvPr/>
          </p:nvSpPr>
          <p:spPr>
            <a:xfrm>
              <a:off x="301615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9" name="Google Shape;3719;p14"/>
            <p:cNvSpPr/>
            <p:nvPr/>
          </p:nvSpPr>
          <p:spPr>
            <a:xfrm>
              <a:off x="3245025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0" name="Google Shape;3720;p14"/>
            <p:cNvSpPr/>
            <p:nvPr/>
          </p:nvSpPr>
          <p:spPr>
            <a:xfrm>
              <a:off x="34745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1" name="Google Shape;3721;p14"/>
            <p:cNvSpPr/>
            <p:nvPr/>
          </p:nvSpPr>
          <p:spPr>
            <a:xfrm>
              <a:off x="3703725" y="18107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2" name="Google Shape;3722;p14"/>
            <p:cNvSpPr/>
            <p:nvPr/>
          </p:nvSpPr>
          <p:spPr>
            <a:xfrm>
              <a:off x="39323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3" name="Google Shape;3723;p14"/>
            <p:cNvSpPr/>
            <p:nvPr/>
          </p:nvSpPr>
          <p:spPr>
            <a:xfrm>
              <a:off x="41615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4" name="Google Shape;3724;p14"/>
            <p:cNvSpPr/>
            <p:nvPr/>
          </p:nvSpPr>
          <p:spPr>
            <a:xfrm>
              <a:off x="43907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5" name="Google Shape;3725;p14"/>
            <p:cNvSpPr/>
            <p:nvPr/>
          </p:nvSpPr>
          <p:spPr>
            <a:xfrm>
              <a:off x="4619900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6" name="Google Shape;3726;p14"/>
            <p:cNvSpPr/>
            <p:nvPr/>
          </p:nvSpPr>
          <p:spPr>
            <a:xfrm>
              <a:off x="4848800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7" name="Google Shape;3727;p14"/>
            <p:cNvSpPr/>
            <p:nvPr/>
          </p:nvSpPr>
          <p:spPr>
            <a:xfrm>
              <a:off x="507800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8" name="Google Shape;3728;p14"/>
            <p:cNvSpPr/>
            <p:nvPr/>
          </p:nvSpPr>
          <p:spPr>
            <a:xfrm>
              <a:off x="530720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9" name="Google Shape;3729;p14"/>
            <p:cNvSpPr/>
            <p:nvPr/>
          </p:nvSpPr>
          <p:spPr>
            <a:xfrm>
              <a:off x="301615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0" name="Google Shape;3730;p14"/>
            <p:cNvSpPr/>
            <p:nvPr/>
          </p:nvSpPr>
          <p:spPr>
            <a:xfrm>
              <a:off x="3245025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1" name="Google Shape;3731;p14"/>
            <p:cNvSpPr/>
            <p:nvPr/>
          </p:nvSpPr>
          <p:spPr>
            <a:xfrm>
              <a:off x="34745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2" name="Google Shape;3732;p14"/>
            <p:cNvSpPr/>
            <p:nvPr/>
          </p:nvSpPr>
          <p:spPr>
            <a:xfrm>
              <a:off x="3703725" y="20331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3" name="Google Shape;3733;p14"/>
            <p:cNvSpPr/>
            <p:nvPr/>
          </p:nvSpPr>
          <p:spPr>
            <a:xfrm>
              <a:off x="39323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4" name="Google Shape;3734;p14"/>
            <p:cNvSpPr/>
            <p:nvPr/>
          </p:nvSpPr>
          <p:spPr>
            <a:xfrm>
              <a:off x="41615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5" name="Google Shape;3735;p14"/>
            <p:cNvSpPr/>
            <p:nvPr/>
          </p:nvSpPr>
          <p:spPr>
            <a:xfrm>
              <a:off x="43907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6" name="Google Shape;3736;p14"/>
            <p:cNvSpPr/>
            <p:nvPr/>
          </p:nvSpPr>
          <p:spPr>
            <a:xfrm>
              <a:off x="4619900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7" name="Google Shape;3737;p14"/>
            <p:cNvSpPr/>
            <p:nvPr/>
          </p:nvSpPr>
          <p:spPr>
            <a:xfrm>
              <a:off x="4848800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8" name="Google Shape;3738;p14"/>
            <p:cNvSpPr/>
            <p:nvPr/>
          </p:nvSpPr>
          <p:spPr>
            <a:xfrm>
              <a:off x="507800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9" name="Google Shape;3739;p14"/>
            <p:cNvSpPr/>
            <p:nvPr/>
          </p:nvSpPr>
          <p:spPr>
            <a:xfrm>
              <a:off x="530720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0" name="Google Shape;3740;p14"/>
            <p:cNvSpPr/>
            <p:nvPr/>
          </p:nvSpPr>
          <p:spPr>
            <a:xfrm>
              <a:off x="3015850" y="2270950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84" y="1370"/>
                    <a:pt x="1381" y="1060"/>
                    <a:pt x="1381" y="691"/>
                  </a:cubicBezTo>
                  <a:cubicBezTo>
                    <a:pt x="1381" y="310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1" name="Google Shape;3741;p14"/>
            <p:cNvSpPr/>
            <p:nvPr/>
          </p:nvSpPr>
          <p:spPr>
            <a:xfrm>
              <a:off x="3245325" y="2270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2" name="Google Shape;3742;p14"/>
            <p:cNvSpPr/>
            <p:nvPr/>
          </p:nvSpPr>
          <p:spPr>
            <a:xfrm>
              <a:off x="34745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3" name="Google Shape;3743;p14"/>
            <p:cNvSpPr/>
            <p:nvPr/>
          </p:nvSpPr>
          <p:spPr>
            <a:xfrm>
              <a:off x="37031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4" name="Google Shape;3744;p14"/>
            <p:cNvSpPr/>
            <p:nvPr/>
          </p:nvSpPr>
          <p:spPr>
            <a:xfrm>
              <a:off x="39323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5" name="Google Shape;3745;p14"/>
            <p:cNvSpPr/>
            <p:nvPr/>
          </p:nvSpPr>
          <p:spPr>
            <a:xfrm>
              <a:off x="41615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6" name="Google Shape;3746;p14"/>
            <p:cNvSpPr/>
            <p:nvPr/>
          </p:nvSpPr>
          <p:spPr>
            <a:xfrm>
              <a:off x="43904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7" name="Google Shape;3747;p14"/>
            <p:cNvSpPr/>
            <p:nvPr/>
          </p:nvSpPr>
          <p:spPr>
            <a:xfrm>
              <a:off x="46196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8" name="Google Shape;3748;p14"/>
            <p:cNvSpPr/>
            <p:nvPr/>
          </p:nvSpPr>
          <p:spPr>
            <a:xfrm>
              <a:off x="4848800" y="2270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9" name="Google Shape;3749;p14"/>
            <p:cNvSpPr/>
            <p:nvPr/>
          </p:nvSpPr>
          <p:spPr>
            <a:xfrm>
              <a:off x="5078000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0" name="Google Shape;3750;p14"/>
            <p:cNvSpPr/>
            <p:nvPr/>
          </p:nvSpPr>
          <p:spPr>
            <a:xfrm>
              <a:off x="5306900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1" name="Google Shape;3751;p14"/>
            <p:cNvSpPr/>
            <p:nvPr/>
          </p:nvSpPr>
          <p:spPr>
            <a:xfrm>
              <a:off x="301615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2" name="Google Shape;3752;p14"/>
            <p:cNvSpPr/>
            <p:nvPr/>
          </p:nvSpPr>
          <p:spPr>
            <a:xfrm>
              <a:off x="3245025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3" name="Google Shape;3753;p14"/>
            <p:cNvSpPr/>
            <p:nvPr/>
          </p:nvSpPr>
          <p:spPr>
            <a:xfrm>
              <a:off x="34745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4" name="Google Shape;3754;p14"/>
            <p:cNvSpPr/>
            <p:nvPr/>
          </p:nvSpPr>
          <p:spPr>
            <a:xfrm>
              <a:off x="3703725" y="25084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5" name="Google Shape;3755;p14"/>
            <p:cNvSpPr/>
            <p:nvPr/>
          </p:nvSpPr>
          <p:spPr>
            <a:xfrm>
              <a:off x="39323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6" name="Google Shape;3756;p14"/>
            <p:cNvSpPr/>
            <p:nvPr/>
          </p:nvSpPr>
          <p:spPr>
            <a:xfrm>
              <a:off x="41615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7" name="Google Shape;3757;p14"/>
            <p:cNvSpPr/>
            <p:nvPr/>
          </p:nvSpPr>
          <p:spPr>
            <a:xfrm>
              <a:off x="43907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8" name="Google Shape;3758;p14"/>
            <p:cNvSpPr/>
            <p:nvPr/>
          </p:nvSpPr>
          <p:spPr>
            <a:xfrm>
              <a:off x="4619900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9" name="Google Shape;3759;p14"/>
            <p:cNvSpPr/>
            <p:nvPr/>
          </p:nvSpPr>
          <p:spPr>
            <a:xfrm>
              <a:off x="4848800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0" name="Google Shape;3760;p14"/>
            <p:cNvSpPr/>
            <p:nvPr/>
          </p:nvSpPr>
          <p:spPr>
            <a:xfrm>
              <a:off x="507800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1" name="Google Shape;3761;p14"/>
            <p:cNvSpPr/>
            <p:nvPr/>
          </p:nvSpPr>
          <p:spPr>
            <a:xfrm>
              <a:off x="530720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2" name="Google Shape;3762;p14"/>
            <p:cNvSpPr/>
            <p:nvPr/>
          </p:nvSpPr>
          <p:spPr>
            <a:xfrm>
              <a:off x="301615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3" name="Google Shape;3763;p14"/>
            <p:cNvSpPr/>
            <p:nvPr/>
          </p:nvSpPr>
          <p:spPr>
            <a:xfrm>
              <a:off x="3245025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4" name="Google Shape;3764;p14"/>
            <p:cNvSpPr/>
            <p:nvPr/>
          </p:nvSpPr>
          <p:spPr>
            <a:xfrm>
              <a:off x="34745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5" name="Google Shape;3765;p14"/>
            <p:cNvSpPr/>
            <p:nvPr/>
          </p:nvSpPr>
          <p:spPr>
            <a:xfrm>
              <a:off x="3703725" y="27460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6" name="Google Shape;3766;p14"/>
            <p:cNvSpPr/>
            <p:nvPr/>
          </p:nvSpPr>
          <p:spPr>
            <a:xfrm>
              <a:off x="39323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7" name="Google Shape;3767;p14"/>
            <p:cNvSpPr/>
            <p:nvPr/>
          </p:nvSpPr>
          <p:spPr>
            <a:xfrm>
              <a:off x="41615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8" name="Google Shape;3768;p14"/>
            <p:cNvSpPr/>
            <p:nvPr/>
          </p:nvSpPr>
          <p:spPr>
            <a:xfrm>
              <a:off x="43907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9" name="Google Shape;3769;p14"/>
            <p:cNvSpPr/>
            <p:nvPr/>
          </p:nvSpPr>
          <p:spPr>
            <a:xfrm>
              <a:off x="4619900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0" name="Google Shape;3770;p14"/>
            <p:cNvSpPr/>
            <p:nvPr/>
          </p:nvSpPr>
          <p:spPr>
            <a:xfrm>
              <a:off x="4848800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1" name="Google Shape;3771;p14"/>
            <p:cNvSpPr/>
            <p:nvPr/>
          </p:nvSpPr>
          <p:spPr>
            <a:xfrm>
              <a:off x="507800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2" name="Google Shape;3772;p14"/>
            <p:cNvSpPr/>
            <p:nvPr/>
          </p:nvSpPr>
          <p:spPr>
            <a:xfrm>
              <a:off x="530720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3" name="Google Shape;3773;p14"/>
            <p:cNvSpPr/>
            <p:nvPr/>
          </p:nvSpPr>
          <p:spPr>
            <a:xfrm>
              <a:off x="301615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4" name="Google Shape;3774;p14"/>
            <p:cNvSpPr/>
            <p:nvPr/>
          </p:nvSpPr>
          <p:spPr>
            <a:xfrm>
              <a:off x="3245025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5" name="Google Shape;3775;p14"/>
            <p:cNvSpPr/>
            <p:nvPr/>
          </p:nvSpPr>
          <p:spPr>
            <a:xfrm>
              <a:off x="34745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6" name="Google Shape;3776;p14"/>
            <p:cNvSpPr/>
            <p:nvPr/>
          </p:nvSpPr>
          <p:spPr>
            <a:xfrm>
              <a:off x="3703725" y="29689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7" name="Google Shape;3777;p14"/>
            <p:cNvSpPr/>
            <p:nvPr/>
          </p:nvSpPr>
          <p:spPr>
            <a:xfrm>
              <a:off x="39323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8" name="Google Shape;3778;p14"/>
            <p:cNvSpPr/>
            <p:nvPr/>
          </p:nvSpPr>
          <p:spPr>
            <a:xfrm>
              <a:off x="41615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9" name="Google Shape;3779;p14"/>
            <p:cNvSpPr/>
            <p:nvPr/>
          </p:nvSpPr>
          <p:spPr>
            <a:xfrm>
              <a:off x="43907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0" name="Google Shape;3780;p14"/>
            <p:cNvSpPr/>
            <p:nvPr/>
          </p:nvSpPr>
          <p:spPr>
            <a:xfrm>
              <a:off x="4619900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1" name="Google Shape;3781;p14"/>
            <p:cNvSpPr/>
            <p:nvPr/>
          </p:nvSpPr>
          <p:spPr>
            <a:xfrm>
              <a:off x="4848800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2" name="Google Shape;3782;p14"/>
            <p:cNvSpPr/>
            <p:nvPr/>
          </p:nvSpPr>
          <p:spPr>
            <a:xfrm>
              <a:off x="507800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3" name="Google Shape;3783;p14"/>
            <p:cNvSpPr/>
            <p:nvPr/>
          </p:nvSpPr>
          <p:spPr>
            <a:xfrm>
              <a:off x="530720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4" name="Google Shape;3784;p14"/>
            <p:cNvSpPr/>
            <p:nvPr/>
          </p:nvSpPr>
          <p:spPr>
            <a:xfrm>
              <a:off x="3015850" y="3206175"/>
              <a:ext cx="34550" cy="34550"/>
            </a:xfrm>
            <a:custGeom>
              <a:avLst/>
              <a:gdLst/>
              <a:ahLst/>
              <a:cxnLst/>
              <a:rect l="l" t="t" r="r" b="b"/>
              <a:pathLst>
                <a:path w="1382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298" y="1382"/>
                    <a:pt x="691" y="1382"/>
                  </a:cubicBezTo>
                  <a:cubicBezTo>
                    <a:pt x="1084" y="1382"/>
                    <a:pt x="1381" y="1060"/>
                    <a:pt x="1381" y="691"/>
                  </a:cubicBezTo>
                  <a:cubicBezTo>
                    <a:pt x="1381" y="322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5" name="Google Shape;3785;p14"/>
            <p:cNvSpPr/>
            <p:nvPr/>
          </p:nvSpPr>
          <p:spPr>
            <a:xfrm>
              <a:off x="3245325" y="3206175"/>
              <a:ext cx="34275" cy="34550"/>
            </a:xfrm>
            <a:custGeom>
              <a:avLst/>
              <a:gdLst/>
              <a:ahLst/>
              <a:cxnLst/>
              <a:rect l="l" t="t" r="r" b="b"/>
              <a:pathLst>
                <a:path w="1371" h="1382" extrusionOk="0">
                  <a:moveTo>
                    <a:pt x="680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84"/>
                    <a:pt x="299" y="1382"/>
                    <a:pt x="680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6" name="Google Shape;3786;p14"/>
            <p:cNvSpPr/>
            <p:nvPr/>
          </p:nvSpPr>
          <p:spPr>
            <a:xfrm>
              <a:off x="34745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298" y="1382"/>
                    <a:pt x="679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7" name="Google Shape;3787;p14"/>
            <p:cNvSpPr/>
            <p:nvPr/>
          </p:nvSpPr>
          <p:spPr>
            <a:xfrm>
              <a:off x="37031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8" name="Google Shape;3788;p14"/>
            <p:cNvSpPr/>
            <p:nvPr/>
          </p:nvSpPr>
          <p:spPr>
            <a:xfrm>
              <a:off x="39323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9" name="Google Shape;3789;p14"/>
            <p:cNvSpPr/>
            <p:nvPr/>
          </p:nvSpPr>
          <p:spPr>
            <a:xfrm>
              <a:off x="41615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0" name="Google Shape;3790;p14"/>
            <p:cNvSpPr/>
            <p:nvPr/>
          </p:nvSpPr>
          <p:spPr>
            <a:xfrm>
              <a:off x="43904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10" y="1382"/>
                    <a:pt x="691" y="1382"/>
                  </a:cubicBezTo>
                  <a:cubicBezTo>
                    <a:pt x="1072" y="1382"/>
                    <a:pt x="1369" y="1060"/>
                    <a:pt x="1369" y="691"/>
                  </a:cubicBezTo>
                  <a:cubicBezTo>
                    <a:pt x="1369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1" name="Google Shape;3791;p14"/>
            <p:cNvSpPr/>
            <p:nvPr/>
          </p:nvSpPr>
          <p:spPr>
            <a:xfrm>
              <a:off x="46196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10" y="1382"/>
                    <a:pt x="691" y="1382"/>
                  </a:cubicBezTo>
                  <a:cubicBezTo>
                    <a:pt x="1072" y="1382"/>
                    <a:pt x="1369" y="1060"/>
                    <a:pt x="1369" y="691"/>
                  </a:cubicBezTo>
                  <a:cubicBezTo>
                    <a:pt x="1369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2" name="Google Shape;3792;p14"/>
            <p:cNvSpPr/>
            <p:nvPr/>
          </p:nvSpPr>
          <p:spPr>
            <a:xfrm>
              <a:off x="4848800" y="3206175"/>
              <a:ext cx="34275" cy="34550"/>
            </a:xfrm>
            <a:custGeom>
              <a:avLst/>
              <a:gdLst/>
              <a:ahLst/>
              <a:cxnLst/>
              <a:rect l="l" t="t" r="r" b="b"/>
              <a:pathLst>
                <a:path w="1371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3" name="Google Shape;3793;p14"/>
            <p:cNvSpPr/>
            <p:nvPr/>
          </p:nvSpPr>
          <p:spPr>
            <a:xfrm>
              <a:off x="5078000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4" name="Google Shape;3794;p14"/>
            <p:cNvSpPr/>
            <p:nvPr/>
          </p:nvSpPr>
          <p:spPr>
            <a:xfrm>
              <a:off x="5306900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79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5" name="Google Shape;3795;p14"/>
            <p:cNvSpPr/>
            <p:nvPr/>
          </p:nvSpPr>
          <p:spPr>
            <a:xfrm>
              <a:off x="301615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6" name="Google Shape;3796;p14"/>
            <p:cNvSpPr/>
            <p:nvPr/>
          </p:nvSpPr>
          <p:spPr>
            <a:xfrm>
              <a:off x="3245025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7" name="Google Shape;3797;p14"/>
            <p:cNvSpPr/>
            <p:nvPr/>
          </p:nvSpPr>
          <p:spPr>
            <a:xfrm>
              <a:off x="34745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8" name="Google Shape;3798;p14"/>
            <p:cNvSpPr/>
            <p:nvPr/>
          </p:nvSpPr>
          <p:spPr>
            <a:xfrm>
              <a:off x="3703725" y="34440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9" name="Google Shape;3799;p14"/>
            <p:cNvSpPr/>
            <p:nvPr/>
          </p:nvSpPr>
          <p:spPr>
            <a:xfrm>
              <a:off x="39323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0" name="Google Shape;3800;p14"/>
            <p:cNvSpPr/>
            <p:nvPr/>
          </p:nvSpPr>
          <p:spPr>
            <a:xfrm>
              <a:off x="41615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1" name="Google Shape;3801;p14"/>
            <p:cNvSpPr/>
            <p:nvPr/>
          </p:nvSpPr>
          <p:spPr>
            <a:xfrm>
              <a:off x="43907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2" name="Google Shape;3802;p14"/>
            <p:cNvSpPr/>
            <p:nvPr/>
          </p:nvSpPr>
          <p:spPr>
            <a:xfrm>
              <a:off x="4619900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3" name="Google Shape;3803;p14"/>
            <p:cNvSpPr/>
            <p:nvPr/>
          </p:nvSpPr>
          <p:spPr>
            <a:xfrm>
              <a:off x="4848800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4" name="Google Shape;3804;p14"/>
            <p:cNvSpPr/>
            <p:nvPr/>
          </p:nvSpPr>
          <p:spPr>
            <a:xfrm>
              <a:off x="507800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5" name="Google Shape;3805;p14"/>
            <p:cNvSpPr/>
            <p:nvPr/>
          </p:nvSpPr>
          <p:spPr>
            <a:xfrm>
              <a:off x="530720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6" name="Google Shape;3806;p14"/>
            <p:cNvSpPr/>
            <p:nvPr/>
          </p:nvSpPr>
          <p:spPr>
            <a:xfrm>
              <a:off x="301615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7" name="Google Shape;3807;p14"/>
            <p:cNvSpPr/>
            <p:nvPr/>
          </p:nvSpPr>
          <p:spPr>
            <a:xfrm>
              <a:off x="3245025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8" name="Google Shape;3808;p14"/>
            <p:cNvSpPr/>
            <p:nvPr/>
          </p:nvSpPr>
          <p:spPr>
            <a:xfrm>
              <a:off x="34745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9" name="Google Shape;3809;p14"/>
            <p:cNvSpPr/>
            <p:nvPr/>
          </p:nvSpPr>
          <p:spPr>
            <a:xfrm>
              <a:off x="3703725" y="368152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0" name="Google Shape;3810;p14"/>
            <p:cNvSpPr/>
            <p:nvPr/>
          </p:nvSpPr>
          <p:spPr>
            <a:xfrm>
              <a:off x="39323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1" name="Google Shape;3811;p14"/>
            <p:cNvSpPr/>
            <p:nvPr/>
          </p:nvSpPr>
          <p:spPr>
            <a:xfrm>
              <a:off x="41615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2" name="Google Shape;3812;p14"/>
            <p:cNvSpPr/>
            <p:nvPr/>
          </p:nvSpPr>
          <p:spPr>
            <a:xfrm>
              <a:off x="43907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3" name="Google Shape;3813;p14"/>
            <p:cNvSpPr/>
            <p:nvPr/>
          </p:nvSpPr>
          <p:spPr>
            <a:xfrm>
              <a:off x="4619900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4" name="Google Shape;3814;p14"/>
            <p:cNvSpPr/>
            <p:nvPr/>
          </p:nvSpPr>
          <p:spPr>
            <a:xfrm>
              <a:off x="4848800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5" name="Google Shape;3815;p14"/>
            <p:cNvSpPr/>
            <p:nvPr/>
          </p:nvSpPr>
          <p:spPr>
            <a:xfrm>
              <a:off x="507800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6" name="Google Shape;3816;p14"/>
            <p:cNvSpPr/>
            <p:nvPr/>
          </p:nvSpPr>
          <p:spPr>
            <a:xfrm>
              <a:off x="530720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7" name="Google Shape;3817;p14"/>
            <p:cNvSpPr/>
            <p:nvPr/>
          </p:nvSpPr>
          <p:spPr>
            <a:xfrm>
              <a:off x="301615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8" name="Google Shape;3818;p14"/>
            <p:cNvSpPr/>
            <p:nvPr/>
          </p:nvSpPr>
          <p:spPr>
            <a:xfrm>
              <a:off x="3245025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9" name="Google Shape;3819;p14"/>
            <p:cNvSpPr/>
            <p:nvPr/>
          </p:nvSpPr>
          <p:spPr>
            <a:xfrm>
              <a:off x="34745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0" name="Google Shape;3820;p14"/>
            <p:cNvSpPr/>
            <p:nvPr/>
          </p:nvSpPr>
          <p:spPr>
            <a:xfrm>
              <a:off x="3703725" y="39044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1" name="Google Shape;3821;p14"/>
            <p:cNvSpPr/>
            <p:nvPr/>
          </p:nvSpPr>
          <p:spPr>
            <a:xfrm>
              <a:off x="39323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2" name="Google Shape;3822;p14"/>
            <p:cNvSpPr/>
            <p:nvPr/>
          </p:nvSpPr>
          <p:spPr>
            <a:xfrm>
              <a:off x="41615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3" name="Google Shape;3823;p14"/>
            <p:cNvSpPr/>
            <p:nvPr/>
          </p:nvSpPr>
          <p:spPr>
            <a:xfrm>
              <a:off x="43907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4" name="Google Shape;3824;p14"/>
            <p:cNvSpPr/>
            <p:nvPr/>
          </p:nvSpPr>
          <p:spPr>
            <a:xfrm>
              <a:off x="4619900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5" name="Google Shape;3825;p14"/>
            <p:cNvSpPr/>
            <p:nvPr/>
          </p:nvSpPr>
          <p:spPr>
            <a:xfrm>
              <a:off x="4848800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6" name="Google Shape;3826;p14"/>
            <p:cNvSpPr/>
            <p:nvPr/>
          </p:nvSpPr>
          <p:spPr>
            <a:xfrm>
              <a:off x="507800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7" name="Google Shape;3827;p14"/>
            <p:cNvSpPr/>
            <p:nvPr/>
          </p:nvSpPr>
          <p:spPr>
            <a:xfrm>
              <a:off x="530720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8" name="Google Shape;3828;p14"/>
            <p:cNvSpPr/>
            <p:nvPr/>
          </p:nvSpPr>
          <p:spPr>
            <a:xfrm>
              <a:off x="301615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9" name="Google Shape;3829;p14"/>
            <p:cNvSpPr/>
            <p:nvPr/>
          </p:nvSpPr>
          <p:spPr>
            <a:xfrm>
              <a:off x="3245025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0" name="Google Shape;3830;p14"/>
            <p:cNvSpPr/>
            <p:nvPr/>
          </p:nvSpPr>
          <p:spPr>
            <a:xfrm>
              <a:off x="34745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1" name="Google Shape;3831;p14"/>
            <p:cNvSpPr/>
            <p:nvPr/>
          </p:nvSpPr>
          <p:spPr>
            <a:xfrm>
              <a:off x="3703725" y="414200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2" name="Google Shape;3832;p14"/>
            <p:cNvSpPr/>
            <p:nvPr/>
          </p:nvSpPr>
          <p:spPr>
            <a:xfrm>
              <a:off x="39323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3" name="Google Shape;3833;p14"/>
            <p:cNvSpPr/>
            <p:nvPr/>
          </p:nvSpPr>
          <p:spPr>
            <a:xfrm>
              <a:off x="41615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4" name="Google Shape;3834;p14"/>
            <p:cNvSpPr/>
            <p:nvPr/>
          </p:nvSpPr>
          <p:spPr>
            <a:xfrm>
              <a:off x="43907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5" name="Google Shape;3835;p14"/>
            <p:cNvSpPr/>
            <p:nvPr/>
          </p:nvSpPr>
          <p:spPr>
            <a:xfrm>
              <a:off x="4619900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6" name="Google Shape;3836;p14"/>
            <p:cNvSpPr/>
            <p:nvPr/>
          </p:nvSpPr>
          <p:spPr>
            <a:xfrm>
              <a:off x="4848800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7" name="Google Shape;3837;p14"/>
            <p:cNvSpPr/>
            <p:nvPr/>
          </p:nvSpPr>
          <p:spPr>
            <a:xfrm>
              <a:off x="507800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8" name="Google Shape;3838;p14"/>
            <p:cNvSpPr/>
            <p:nvPr/>
          </p:nvSpPr>
          <p:spPr>
            <a:xfrm>
              <a:off x="530720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9" name="Google Shape;3839;p14"/>
            <p:cNvSpPr/>
            <p:nvPr/>
          </p:nvSpPr>
          <p:spPr>
            <a:xfrm>
              <a:off x="3015850" y="4379525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298" y="1370"/>
                    <a:pt x="691" y="1370"/>
                  </a:cubicBezTo>
                  <a:cubicBezTo>
                    <a:pt x="1084" y="1370"/>
                    <a:pt x="1381" y="1061"/>
                    <a:pt x="1381" y="680"/>
                  </a:cubicBezTo>
                  <a:cubicBezTo>
                    <a:pt x="1381" y="311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0" name="Google Shape;3840;p14"/>
            <p:cNvSpPr/>
            <p:nvPr/>
          </p:nvSpPr>
          <p:spPr>
            <a:xfrm>
              <a:off x="3245325" y="4379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299" y="1370"/>
                    <a:pt x="680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1" name="Google Shape;3841;p14"/>
            <p:cNvSpPr/>
            <p:nvPr/>
          </p:nvSpPr>
          <p:spPr>
            <a:xfrm>
              <a:off x="34745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2" name="Google Shape;3842;p14"/>
            <p:cNvSpPr/>
            <p:nvPr/>
          </p:nvSpPr>
          <p:spPr>
            <a:xfrm>
              <a:off x="37031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3" name="Google Shape;3843;p14"/>
            <p:cNvSpPr/>
            <p:nvPr/>
          </p:nvSpPr>
          <p:spPr>
            <a:xfrm>
              <a:off x="39323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4" name="Google Shape;3844;p14"/>
            <p:cNvSpPr/>
            <p:nvPr/>
          </p:nvSpPr>
          <p:spPr>
            <a:xfrm>
              <a:off x="41615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5" name="Google Shape;3845;p14"/>
            <p:cNvSpPr/>
            <p:nvPr/>
          </p:nvSpPr>
          <p:spPr>
            <a:xfrm>
              <a:off x="43904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6" name="Google Shape;3846;p14"/>
            <p:cNvSpPr/>
            <p:nvPr/>
          </p:nvSpPr>
          <p:spPr>
            <a:xfrm>
              <a:off x="46196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7" name="Google Shape;3847;p14"/>
            <p:cNvSpPr/>
            <p:nvPr/>
          </p:nvSpPr>
          <p:spPr>
            <a:xfrm>
              <a:off x="4848800" y="4379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8" name="Google Shape;3848;p14"/>
            <p:cNvSpPr/>
            <p:nvPr/>
          </p:nvSpPr>
          <p:spPr>
            <a:xfrm>
              <a:off x="5078000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9" name="Google Shape;3849;p14"/>
            <p:cNvSpPr/>
            <p:nvPr/>
          </p:nvSpPr>
          <p:spPr>
            <a:xfrm>
              <a:off x="5306900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0" name="Google Shape;3850;p14"/>
            <p:cNvSpPr/>
            <p:nvPr/>
          </p:nvSpPr>
          <p:spPr>
            <a:xfrm>
              <a:off x="301615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57"/>
                    <a:pt x="679" y="1357"/>
                  </a:cubicBezTo>
                  <a:cubicBezTo>
                    <a:pt x="1060" y="1357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1" name="Google Shape;3851;p14"/>
            <p:cNvSpPr/>
            <p:nvPr/>
          </p:nvSpPr>
          <p:spPr>
            <a:xfrm>
              <a:off x="3245025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57"/>
                    <a:pt x="692" y="1357"/>
                  </a:cubicBezTo>
                  <a:cubicBezTo>
                    <a:pt x="1073" y="1357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2" name="Google Shape;3852;p14"/>
            <p:cNvSpPr/>
            <p:nvPr/>
          </p:nvSpPr>
          <p:spPr>
            <a:xfrm>
              <a:off x="34745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57"/>
                    <a:pt x="679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3" name="Google Shape;3853;p14"/>
            <p:cNvSpPr/>
            <p:nvPr/>
          </p:nvSpPr>
          <p:spPr>
            <a:xfrm>
              <a:off x="3703725" y="4617375"/>
              <a:ext cx="33950" cy="33950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57"/>
                    <a:pt x="679" y="1357"/>
                  </a:cubicBezTo>
                  <a:cubicBezTo>
                    <a:pt x="1060" y="1357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4" name="Google Shape;3854;p14"/>
            <p:cNvSpPr/>
            <p:nvPr/>
          </p:nvSpPr>
          <p:spPr>
            <a:xfrm>
              <a:off x="3932325" y="46173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48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5" name="Google Shape;3855;p14"/>
            <p:cNvSpPr/>
            <p:nvPr/>
          </p:nvSpPr>
          <p:spPr>
            <a:xfrm>
              <a:off x="41615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72" y="1357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6" name="Google Shape;3856;p14"/>
            <p:cNvSpPr/>
            <p:nvPr/>
          </p:nvSpPr>
          <p:spPr>
            <a:xfrm>
              <a:off x="43907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72" y="1357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7" name="Google Shape;3857;p14"/>
            <p:cNvSpPr/>
            <p:nvPr/>
          </p:nvSpPr>
          <p:spPr>
            <a:xfrm>
              <a:off x="4619900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72" y="1357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8" name="Google Shape;3858;p14"/>
            <p:cNvSpPr/>
            <p:nvPr/>
          </p:nvSpPr>
          <p:spPr>
            <a:xfrm>
              <a:off x="4848800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9" name="Google Shape;3859;p14"/>
            <p:cNvSpPr/>
            <p:nvPr/>
          </p:nvSpPr>
          <p:spPr>
            <a:xfrm>
              <a:off x="507800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0" name="Google Shape;3860;p14"/>
            <p:cNvSpPr/>
            <p:nvPr/>
          </p:nvSpPr>
          <p:spPr>
            <a:xfrm>
              <a:off x="530720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1" name="Google Shape;3861;p14"/>
            <p:cNvSpPr/>
            <p:nvPr/>
          </p:nvSpPr>
          <p:spPr>
            <a:xfrm>
              <a:off x="55137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2" name="Google Shape;3862;p14"/>
            <p:cNvSpPr/>
            <p:nvPr/>
          </p:nvSpPr>
          <p:spPr>
            <a:xfrm>
              <a:off x="57429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69" y="1048"/>
                    <a:pt x="1369" y="679"/>
                  </a:cubicBezTo>
                  <a:cubicBezTo>
                    <a:pt x="1369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3" name="Google Shape;3863;p14"/>
            <p:cNvSpPr/>
            <p:nvPr/>
          </p:nvSpPr>
          <p:spPr>
            <a:xfrm>
              <a:off x="59718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69" y="1048"/>
                    <a:pt x="1369" y="679"/>
                  </a:cubicBezTo>
                  <a:cubicBezTo>
                    <a:pt x="1369" y="310"/>
                    <a:pt x="1072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4" name="Google Shape;3864;p14"/>
            <p:cNvSpPr/>
            <p:nvPr/>
          </p:nvSpPr>
          <p:spPr>
            <a:xfrm>
              <a:off x="6201050" y="10961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80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60"/>
                    <a:pt x="310" y="1358"/>
                    <a:pt x="680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5" name="Google Shape;3865;p14"/>
            <p:cNvSpPr/>
            <p:nvPr/>
          </p:nvSpPr>
          <p:spPr>
            <a:xfrm>
              <a:off x="64302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10" y="1358"/>
                    <a:pt x="679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6" name="Google Shape;3866;p14"/>
            <p:cNvSpPr/>
            <p:nvPr/>
          </p:nvSpPr>
          <p:spPr>
            <a:xfrm>
              <a:off x="66588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7" name="Google Shape;3867;p14"/>
            <p:cNvSpPr/>
            <p:nvPr/>
          </p:nvSpPr>
          <p:spPr>
            <a:xfrm>
              <a:off x="68880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8" name="Google Shape;3868;p14"/>
            <p:cNvSpPr/>
            <p:nvPr/>
          </p:nvSpPr>
          <p:spPr>
            <a:xfrm>
              <a:off x="71172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9" name="Google Shape;3869;p14"/>
            <p:cNvSpPr/>
            <p:nvPr/>
          </p:nvSpPr>
          <p:spPr>
            <a:xfrm>
              <a:off x="55137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0" name="Google Shape;3870;p14"/>
            <p:cNvSpPr/>
            <p:nvPr/>
          </p:nvSpPr>
          <p:spPr>
            <a:xfrm>
              <a:off x="57429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1" name="Google Shape;3871;p14"/>
            <p:cNvSpPr/>
            <p:nvPr/>
          </p:nvSpPr>
          <p:spPr>
            <a:xfrm>
              <a:off x="59721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2" name="Google Shape;3872;p14"/>
            <p:cNvSpPr/>
            <p:nvPr/>
          </p:nvSpPr>
          <p:spPr>
            <a:xfrm>
              <a:off x="62007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3" name="Google Shape;3873;p14"/>
            <p:cNvSpPr/>
            <p:nvPr/>
          </p:nvSpPr>
          <p:spPr>
            <a:xfrm>
              <a:off x="64302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4" name="Google Shape;3874;p14"/>
            <p:cNvSpPr/>
            <p:nvPr/>
          </p:nvSpPr>
          <p:spPr>
            <a:xfrm>
              <a:off x="66594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5" name="Google Shape;3875;p14"/>
            <p:cNvSpPr/>
            <p:nvPr/>
          </p:nvSpPr>
          <p:spPr>
            <a:xfrm>
              <a:off x="6888650" y="13336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6" name="Google Shape;3876;p14"/>
            <p:cNvSpPr/>
            <p:nvPr/>
          </p:nvSpPr>
          <p:spPr>
            <a:xfrm>
              <a:off x="71172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7" name="Google Shape;3877;p14"/>
            <p:cNvSpPr/>
            <p:nvPr/>
          </p:nvSpPr>
          <p:spPr>
            <a:xfrm>
              <a:off x="55137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8" name="Google Shape;3878;p14"/>
            <p:cNvSpPr/>
            <p:nvPr/>
          </p:nvSpPr>
          <p:spPr>
            <a:xfrm>
              <a:off x="57429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9" name="Google Shape;3879;p14"/>
            <p:cNvSpPr/>
            <p:nvPr/>
          </p:nvSpPr>
          <p:spPr>
            <a:xfrm>
              <a:off x="59721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0" name="Google Shape;3880;p14"/>
            <p:cNvSpPr/>
            <p:nvPr/>
          </p:nvSpPr>
          <p:spPr>
            <a:xfrm>
              <a:off x="62007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1" name="Google Shape;3881;p14"/>
            <p:cNvSpPr/>
            <p:nvPr/>
          </p:nvSpPr>
          <p:spPr>
            <a:xfrm>
              <a:off x="64302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310"/>
                    <a:pt x="1048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2" name="Google Shape;3882;p14"/>
            <p:cNvSpPr/>
            <p:nvPr/>
          </p:nvSpPr>
          <p:spPr>
            <a:xfrm>
              <a:off x="66594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3" name="Google Shape;3883;p14"/>
            <p:cNvSpPr/>
            <p:nvPr/>
          </p:nvSpPr>
          <p:spPr>
            <a:xfrm>
              <a:off x="6888650" y="15711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4" name="Google Shape;3884;p14"/>
            <p:cNvSpPr/>
            <p:nvPr/>
          </p:nvSpPr>
          <p:spPr>
            <a:xfrm>
              <a:off x="71172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5" name="Google Shape;3885;p14"/>
            <p:cNvSpPr/>
            <p:nvPr/>
          </p:nvSpPr>
          <p:spPr>
            <a:xfrm>
              <a:off x="55137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6" name="Google Shape;3886;p14"/>
            <p:cNvSpPr/>
            <p:nvPr/>
          </p:nvSpPr>
          <p:spPr>
            <a:xfrm>
              <a:off x="57429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7" name="Google Shape;3887;p14"/>
            <p:cNvSpPr/>
            <p:nvPr/>
          </p:nvSpPr>
          <p:spPr>
            <a:xfrm>
              <a:off x="59721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8" name="Google Shape;3888;p14"/>
            <p:cNvSpPr/>
            <p:nvPr/>
          </p:nvSpPr>
          <p:spPr>
            <a:xfrm>
              <a:off x="62007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9" name="Google Shape;3889;p14"/>
            <p:cNvSpPr/>
            <p:nvPr/>
          </p:nvSpPr>
          <p:spPr>
            <a:xfrm>
              <a:off x="6430250" y="1808675"/>
              <a:ext cx="34250" cy="34575"/>
            </a:xfrm>
            <a:custGeom>
              <a:avLst/>
              <a:gdLst/>
              <a:ahLst/>
              <a:cxnLst/>
              <a:rect l="l" t="t" r="r" b="b"/>
              <a:pathLst>
                <a:path w="1370" h="1383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79" y="1382"/>
                  </a:cubicBezTo>
                  <a:cubicBezTo>
                    <a:pt x="1072" y="1382"/>
                    <a:pt x="1370" y="1061"/>
                    <a:pt x="1370" y="691"/>
                  </a:cubicBezTo>
                  <a:cubicBezTo>
                    <a:pt x="1370" y="322"/>
                    <a:pt x="1048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0" name="Google Shape;3890;p14"/>
            <p:cNvSpPr/>
            <p:nvPr/>
          </p:nvSpPr>
          <p:spPr>
            <a:xfrm>
              <a:off x="6659450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1" name="Google Shape;3891;p14"/>
            <p:cNvSpPr/>
            <p:nvPr/>
          </p:nvSpPr>
          <p:spPr>
            <a:xfrm>
              <a:off x="6888650" y="180897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2" name="Google Shape;3892;p14"/>
            <p:cNvSpPr/>
            <p:nvPr/>
          </p:nvSpPr>
          <p:spPr>
            <a:xfrm>
              <a:off x="7117250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3" name="Google Shape;3893;p14"/>
            <p:cNvSpPr/>
            <p:nvPr/>
          </p:nvSpPr>
          <p:spPr>
            <a:xfrm>
              <a:off x="55137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4" name="Google Shape;3894;p14"/>
            <p:cNvSpPr/>
            <p:nvPr/>
          </p:nvSpPr>
          <p:spPr>
            <a:xfrm>
              <a:off x="57429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5" name="Google Shape;3895;p14"/>
            <p:cNvSpPr/>
            <p:nvPr/>
          </p:nvSpPr>
          <p:spPr>
            <a:xfrm>
              <a:off x="59721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6" name="Google Shape;3896;p14"/>
            <p:cNvSpPr/>
            <p:nvPr/>
          </p:nvSpPr>
          <p:spPr>
            <a:xfrm>
              <a:off x="62007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7" name="Google Shape;3897;p14"/>
            <p:cNvSpPr/>
            <p:nvPr/>
          </p:nvSpPr>
          <p:spPr>
            <a:xfrm>
              <a:off x="64302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8" name="Google Shape;3898;p14"/>
            <p:cNvSpPr/>
            <p:nvPr/>
          </p:nvSpPr>
          <p:spPr>
            <a:xfrm>
              <a:off x="66594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9" name="Google Shape;3899;p14"/>
            <p:cNvSpPr/>
            <p:nvPr/>
          </p:nvSpPr>
          <p:spPr>
            <a:xfrm>
              <a:off x="6888650" y="20316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0" name="Google Shape;3900;p14"/>
            <p:cNvSpPr/>
            <p:nvPr/>
          </p:nvSpPr>
          <p:spPr>
            <a:xfrm>
              <a:off x="71172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1" name="Google Shape;3901;p14"/>
            <p:cNvSpPr/>
            <p:nvPr/>
          </p:nvSpPr>
          <p:spPr>
            <a:xfrm>
              <a:off x="55137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2" name="Google Shape;3902;p14"/>
            <p:cNvSpPr/>
            <p:nvPr/>
          </p:nvSpPr>
          <p:spPr>
            <a:xfrm>
              <a:off x="57429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3" name="Google Shape;3903;p14"/>
            <p:cNvSpPr/>
            <p:nvPr/>
          </p:nvSpPr>
          <p:spPr>
            <a:xfrm>
              <a:off x="59718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4" name="Google Shape;3904;p14"/>
            <p:cNvSpPr/>
            <p:nvPr/>
          </p:nvSpPr>
          <p:spPr>
            <a:xfrm>
              <a:off x="6201050" y="22691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310" y="1370"/>
                    <a:pt x="680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5" name="Google Shape;3905;p14"/>
            <p:cNvSpPr/>
            <p:nvPr/>
          </p:nvSpPr>
          <p:spPr>
            <a:xfrm>
              <a:off x="64302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6" name="Google Shape;3906;p14"/>
            <p:cNvSpPr/>
            <p:nvPr/>
          </p:nvSpPr>
          <p:spPr>
            <a:xfrm>
              <a:off x="66588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7" name="Google Shape;3907;p14"/>
            <p:cNvSpPr/>
            <p:nvPr/>
          </p:nvSpPr>
          <p:spPr>
            <a:xfrm>
              <a:off x="68880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8" name="Google Shape;3908;p14"/>
            <p:cNvSpPr/>
            <p:nvPr/>
          </p:nvSpPr>
          <p:spPr>
            <a:xfrm>
              <a:off x="71172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9" name="Google Shape;3909;p14"/>
            <p:cNvSpPr/>
            <p:nvPr/>
          </p:nvSpPr>
          <p:spPr>
            <a:xfrm>
              <a:off x="55137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0" name="Google Shape;3910;p14"/>
            <p:cNvSpPr/>
            <p:nvPr/>
          </p:nvSpPr>
          <p:spPr>
            <a:xfrm>
              <a:off x="57429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1" name="Google Shape;3911;p14"/>
            <p:cNvSpPr/>
            <p:nvPr/>
          </p:nvSpPr>
          <p:spPr>
            <a:xfrm>
              <a:off x="59721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2" name="Google Shape;3912;p14"/>
            <p:cNvSpPr/>
            <p:nvPr/>
          </p:nvSpPr>
          <p:spPr>
            <a:xfrm>
              <a:off x="62007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3" name="Google Shape;3913;p14"/>
            <p:cNvSpPr/>
            <p:nvPr/>
          </p:nvSpPr>
          <p:spPr>
            <a:xfrm>
              <a:off x="6430250" y="2506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299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4" name="Google Shape;3914;p14"/>
            <p:cNvSpPr/>
            <p:nvPr/>
          </p:nvSpPr>
          <p:spPr>
            <a:xfrm>
              <a:off x="6659450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5" name="Google Shape;3915;p14"/>
            <p:cNvSpPr/>
            <p:nvPr/>
          </p:nvSpPr>
          <p:spPr>
            <a:xfrm>
              <a:off x="6888650" y="25067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6" name="Google Shape;3916;p14"/>
            <p:cNvSpPr/>
            <p:nvPr/>
          </p:nvSpPr>
          <p:spPr>
            <a:xfrm>
              <a:off x="7117250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7" name="Google Shape;3917;p14"/>
            <p:cNvSpPr/>
            <p:nvPr/>
          </p:nvSpPr>
          <p:spPr>
            <a:xfrm>
              <a:off x="55137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8" name="Google Shape;3918;p14"/>
            <p:cNvSpPr/>
            <p:nvPr/>
          </p:nvSpPr>
          <p:spPr>
            <a:xfrm>
              <a:off x="57429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9" name="Google Shape;3919;p14"/>
            <p:cNvSpPr/>
            <p:nvPr/>
          </p:nvSpPr>
          <p:spPr>
            <a:xfrm>
              <a:off x="59721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0" name="Google Shape;3920;p14"/>
            <p:cNvSpPr/>
            <p:nvPr/>
          </p:nvSpPr>
          <p:spPr>
            <a:xfrm>
              <a:off x="62007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1" name="Google Shape;3921;p14"/>
            <p:cNvSpPr/>
            <p:nvPr/>
          </p:nvSpPr>
          <p:spPr>
            <a:xfrm>
              <a:off x="64302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2" name="Google Shape;3922;p14"/>
            <p:cNvSpPr/>
            <p:nvPr/>
          </p:nvSpPr>
          <p:spPr>
            <a:xfrm>
              <a:off x="66594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3" name="Google Shape;3923;p14"/>
            <p:cNvSpPr/>
            <p:nvPr/>
          </p:nvSpPr>
          <p:spPr>
            <a:xfrm>
              <a:off x="6888650" y="2744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4" name="Google Shape;3924;p14"/>
            <p:cNvSpPr/>
            <p:nvPr/>
          </p:nvSpPr>
          <p:spPr>
            <a:xfrm>
              <a:off x="71172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5" name="Google Shape;3925;p14"/>
            <p:cNvSpPr/>
            <p:nvPr/>
          </p:nvSpPr>
          <p:spPr>
            <a:xfrm>
              <a:off x="55137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6" name="Google Shape;3926;p14"/>
            <p:cNvSpPr/>
            <p:nvPr/>
          </p:nvSpPr>
          <p:spPr>
            <a:xfrm>
              <a:off x="57429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7" name="Google Shape;3927;p14"/>
            <p:cNvSpPr/>
            <p:nvPr/>
          </p:nvSpPr>
          <p:spPr>
            <a:xfrm>
              <a:off x="59721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8" name="Google Shape;3928;p14"/>
            <p:cNvSpPr/>
            <p:nvPr/>
          </p:nvSpPr>
          <p:spPr>
            <a:xfrm>
              <a:off x="62007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9" name="Google Shape;3929;p14"/>
            <p:cNvSpPr/>
            <p:nvPr/>
          </p:nvSpPr>
          <p:spPr>
            <a:xfrm>
              <a:off x="64302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0" name="Google Shape;3930;p14"/>
            <p:cNvSpPr/>
            <p:nvPr/>
          </p:nvSpPr>
          <p:spPr>
            <a:xfrm>
              <a:off x="66594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1" name="Google Shape;3931;p14"/>
            <p:cNvSpPr/>
            <p:nvPr/>
          </p:nvSpPr>
          <p:spPr>
            <a:xfrm>
              <a:off x="6888650" y="29671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2" name="Google Shape;3932;p14"/>
            <p:cNvSpPr/>
            <p:nvPr/>
          </p:nvSpPr>
          <p:spPr>
            <a:xfrm>
              <a:off x="71172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3" name="Google Shape;3933;p14"/>
            <p:cNvSpPr/>
            <p:nvPr/>
          </p:nvSpPr>
          <p:spPr>
            <a:xfrm>
              <a:off x="55137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4" name="Google Shape;3934;p14"/>
            <p:cNvSpPr/>
            <p:nvPr/>
          </p:nvSpPr>
          <p:spPr>
            <a:xfrm>
              <a:off x="57429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5" name="Google Shape;3935;p14"/>
            <p:cNvSpPr/>
            <p:nvPr/>
          </p:nvSpPr>
          <p:spPr>
            <a:xfrm>
              <a:off x="59718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72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6" name="Google Shape;3936;p14"/>
            <p:cNvSpPr/>
            <p:nvPr/>
          </p:nvSpPr>
          <p:spPr>
            <a:xfrm>
              <a:off x="6201050" y="32044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310" y="1369"/>
                    <a:pt x="680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7" name="Google Shape;3937;p14"/>
            <p:cNvSpPr/>
            <p:nvPr/>
          </p:nvSpPr>
          <p:spPr>
            <a:xfrm>
              <a:off x="64302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8" name="Google Shape;3938;p14"/>
            <p:cNvSpPr/>
            <p:nvPr/>
          </p:nvSpPr>
          <p:spPr>
            <a:xfrm>
              <a:off x="66588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9" name="Google Shape;3939;p14"/>
            <p:cNvSpPr/>
            <p:nvPr/>
          </p:nvSpPr>
          <p:spPr>
            <a:xfrm>
              <a:off x="68880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0" name="Google Shape;3940;p14"/>
            <p:cNvSpPr/>
            <p:nvPr/>
          </p:nvSpPr>
          <p:spPr>
            <a:xfrm>
              <a:off x="71172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60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1" name="Google Shape;3941;p14"/>
            <p:cNvSpPr/>
            <p:nvPr/>
          </p:nvSpPr>
          <p:spPr>
            <a:xfrm>
              <a:off x="55137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2" name="Google Shape;3942;p14"/>
            <p:cNvSpPr/>
            <p:nvPr/>
          </p:nvSpPr>
          <p:spPr>
            <a:xfrm>
              <a:off x="57429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3" name="Google Shape;3943;p14"/>
            <p:cNvSpPr/>
            <p:nvPr/>
          </p:nvSpPr>
          <p:spPr>
            <a:xfrm>
              <a:off x="59721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4" name="Google Shape;3944;p14"/>
            <p:cNvSpPr/>
            <p:nvPr/>
          </p:nvSpPr>
          <p:spPr>
            <a:xfrm>
              <a:off x="62007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5" name="Google Shape;3945;p14"/>
            <p:cNvSpPr/>
            <p:nvPr/>
          </p:nvSpPr>
          <p:spPr>
            <a:xfrm>
              <a:off x="64302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6" name="Google Shape;3946;p14"/>
            <p:cNvSpPr/>
            <p:nvPr/>
          </p:nvSpPr>
          <p:spPr>
            <a:xfrm>
              <a:off x="66594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7" name="Google Shape;3947;p14"/>
            <p:cNvSpPr/>
            <p:nvPr/>
          </p:nvSpPr>
          <p:spPr>
            <a:xfrm>
              <a:off x="6888650" y="3442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8" name="Google Shape;3948;p14"/>
            <p:cNvSpPr/>
            <p:nvPr/>
          </p:nvSpPr>
          <p:spPr>
            <a:xfrm>
              <a:off x="71172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9" name="Google Shape;3949;p14"/>
            <p:cNvSpPr/>
            <p:nvPr/>
          </p:nvSpPr>
          <p:spPr>
            <a:xfrm>
              <a:off x="55137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0" name="Google Shape;3950;p14"/>
            <p:cNvSpPr/>
            <p:nvPr/>
          </p:nvSpPr>
          <p:spPr>
            <a:xfrm>
              <a:off x="57429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1" name="Google Shape;3951;p14"/>
            <p:cNvSpPr/>
            <p:nvPr/>
          </p:nvSpPr>
          <p:spPr>
            <a:xfrm>
              <a:off x="59721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2" name="Google Shape;3952;p14"/>
            <p:cNvSpPr/>
            <p:nvPr/>
          </p:nvSpPr>
          <p:spPr>
            <a:xfrm>
              <a:off x="62007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3" name="Google Shape;3953;p14"/>
            <p:cNvSpPr/>
            <p:nvPr/>
          </p:nvSpPr>
          <p:spPr>
            <a:xfrm>
              <a:off x="64302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4" name="Google Shape;3954;p14"/>
            <p:cNvSpPr/>
            <p:nvPr/>
          </p:nvSpPr>
          <p:spPr>
            <a:xfrm>
              <a:off x="66594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5" name="Google Shape;3955;p14"/>
            <p:cNvSpPr/>
            <p:nvPr/>
          </p:nvSpPr>
          <p:spPr>
            <a:xfrm>
              <a:off x="6888650" y="36800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6" name="Google Shape;3956;p14"/>
            <p:cNvSpPr/>
            <p:nvPr/>
          </p:nvSpPr>
          <p:spPr>
            <a:xfrm>
              <a:off x="71172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7" name="Google Shape;3957;p14"/>
            <p:cNvSpPr/>
            <p:nvPr/>
          </p:nvSpPr>
          <p:spPr>
            <a:xfrm>
              <a:off x="55137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8" name="Google Shape;3958;p14"/>
            <p:cNvSpPr/>
            <p:nvPr/>
          </p:nvSpPr>
          <p:spPr>
            <a:xfrm>
              <a:off x="57429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9" name="Google Shape;3959;p14"/>
            <p:cNvSpPr/>
            <p:nvPr/>
          </p:nvSpPr>
          <p:spPr>
            <a:xfrm>
              <a:off x="59721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0" name="Google Shape;3960;p14"/>
            <p:cNvSpPr/>
            <p:nvPr/>
          </p:nvSpPr>
          <p:spPr>
            <a:xfrm>
              <a:off x="62007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1" name="Google Shape;3961;p14"/>
            <p:cNvSpPr/>
            <p:nvPr/>
          </p:nvSpPr>
          <p:spPr>
            <a:xfrm>
              <a:off x="64302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48" y="24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2" name="Google Shape;3962;p14"/>
            <p:cNvSpPr/>
            <p:nvPr/>
          </p:nvSpPr>
          <p:spPr>
            <a:xfrm>
              <a:off x="66594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3" name="Google Shape;3963;p14"/>
            <p:cNvSpPr/>
            <p:nvPr/>
          </p:nvSpPr>
          <p:spPr>
            <a:xfrm>
              <a:off x="6888650" y="39024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4" name="Google Shape;3964;p14"/>
            <p:cNvSpPr/>
            <p:nvPr/>
          </p:nvSpPr>
          <p:spPr>
            <a:xfrm>
              <a:off x="71172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5" name="Google Shape;3965;p14"/>
            <p:cNvSpPr/>
            <p:nvPr/>
          </p:nvSpPr>
          <p:spPr>
            <a:xfrm>
              <a:off x="55137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6" name="Google Shape;3966;p14"/>
            <p:cNvSpPr/>
            <p:nvPr/>
          </p:nvSpPr>
          <p:spPr>
            <a:xfrm>
              <a:off x="57429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7" name="Google Shape;3967;p14"/>
            <p:cNvSpPr/>
            <p:nvPr/>
          </p:nvSpPr>
          <p:spPr>
            <a:xfrm>
              <a:off x="59721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8" name="Google Shape;3968;p14"/>
            <p:cNvSpPr/>
            <p:nvPr/>
          </p:nvSpPr>
          <p:spPr>
            <a:xfrm>
              <a:off x="62007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9" name="Google Shape;3969;p14"/>
            <p:cNvSpPr/>
            <p:nvPr/>
          </p:nvSpPr>
          <p:spPr>
            <a:xfrm>
              <a:off x="64302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0" name="Google Shape;3970;p14"/>
            <p:cNvSpPr/>
            <p:nvPr/>
          </p:nvSpPr>
          <p:spPr>
            <a:xfrm>
              <a:off x="66594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1" name="Google Shape;3971;p14"/>
            <p:cNvSpPr/>
            <p:nvPr/>
          </p:nvSpPr>
          <p:spPr>
            <a:xfrm>
              <a:off x="6888650" y="4140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2" name="Google Shape;3972;p14"/>
            <p:cNvSpPr/>
            <p:nvPr/>
          </p:nvSpPr>
          <p:spPr>
            <a:xfrm>
              <a:off x="71172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3" name="Google Shape;3973;p14"/>
            <p:cNvSpPr/>
            <p:nvPr/>
          </p:nvSpPr>
          <p:spPr>
            <a:xfrm>
              <a:off x="55137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4" name="Google Shape;3974;p14"/>
            <p:cNvSpPr/>
            <p:nvPr/>
          </p:nvSpPr>
          <p:spPr>
            <a:xfrm>
              <a:off x="57429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48"/>
                    <a:pt x="1369" y="679"/>
                  </a:cubicBezTo>
                  <a:cubicBezTo>
                    <a:pt x="1369" y="310"/>
                    <a:pt x="1060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5" name="Google Shape;3975;p14"/>
            <p:cNvSpPr/>
            <p:nvPr/>
          </p:nvSpPr>
          <p:spPr>
            <a:xfrm>
              <a:off x="59718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48"/>
                    <a:pt x="1369" y="679"/>
                  </a:cubicBezTo>
                  <a:cubicBezTo>
                    <a:pt x="1369" y="310"/>
                    <a:pt x="1072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6" name="Google Shape;3976;p14"/>
            <p:cNvSpPr/>
            <p:nvPr/>
          </p:nvSpPr>
          <p:spPr>
            <a:xfrm>
              <a:off x="6201050" y="43777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79"/>
                  </a:cubicBezTo>
                  <a:cubicBezTo>
                    <a:pt x="1" y="1072"/>
                    <a:pt x="310" y="1370"/>
                    <a:pt x="680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7" name="Google Shape;3977;p14"/>
            <p:cNvSpPr/>
            <p:nvPr/>
          </p:nvSpPr>
          <p:spPr>
            <a:xfrm>
              <a:off x="64302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48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8" name="Google Shape;3978;p14"/>
            <p:cNvSpPr/>
            <p:nvPr/>
          </p:nvSpPr>
          <p:spPr>
            <a:xfrm>
              <a:off x="66588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9" name="Google Shape;3979;p14"/>
            <p:cNvSpPr/>
            <p:nvPr/>
          </p:nvSpPr>
          <p:spPr>
            <a:xfrm>
              <a:off x="68880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0" name="Google Shape;3980;p14"/>
            <p:cNvSpPr/>
            <p:nvPr/>
          </p:nvSpPr>
          <p:spPr>
            <a:xfrm>
              <a:off x="71172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1" name="Google Shape;3981;p14"/>
            <p:cNvSpPr/>
            <p:nvPr/>
          </p:nvSpPr>
          <p:spPr>
            <a:xfrm>
              <a:off x="55137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2" name="Google Shape;3982;p14"/>
            <p:cNvSpPr/>
            <p:nvPr/>
          </p:nvSpPr>
          <p:spPr>
            <a:xfrm>
              <a:off x="57429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3" name="Google Shape;3983;p14"/>
            <p:cNvSpPr/>
            <p:nvPr/>
          </p:nvSpPr>
          <p:spPr>
            <a:xfrm>
              <a:off x="59721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4" name="Google Shape;3984;p14"/>
            <p:cNvSpPr/>
            <p:nvPr/>
          </p:nvSpPr>
          <p:spPr>
            <a:xfrm>
              <a:off x="62007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5" name="Google Shape;3985;p14"/>
            <p:cNvSpPr/>
            <p:nvPr/>
          </p:nvSpPr>
          <p:spPr>
            <a:xfrm>
              <a:off x="64302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6" name="Google Shape;3986;p14"/>
            <p:cNvSpPr/>
            <p:nvPr/>
          </p:nvSpPr>
          <p:spPr>
            <a:xfrm>
              <a:off x="66594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7" name="Google Shape;3987;p14"/>
            <p:cNvSpPr/>
            <p:nvPr/>
          </p:nvSpPr>
          <p:spPr>
            <a:xfrm>
              <a:off x="6888650" y="46152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8" name="Google Shape;3988;p14"/>
            <p:cNvSpPr/>
            <p:nvPr/>
          </p:nvSpPr>
          <p:spPr>
            <a:xfrm>
              <a:off x="71172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989" name="Google Shape;3989;p14"/>
          <p:cNvSpPr txBox="1">
            <a:spLocks noGrp="1"/>
          </p:cNvSpPr>
          <p:nvPr>
            <p:ph type="title"/>
          </p:nvPr>
        </p:nvSpPr>
        <p:spPr>
          <a:xfrm>
            <a:off x="2689800" y="4366567"/>
            <a:ext cx="6812400" cy="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40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990" name="Google Shape;3990;p14"/>
          <p:cNvSpPr txBox="1">
            <a:spLocks noGrp="1"/>
          </p:cNvSpPr>
          <p:nvPr>
            <p:ph type="subTitle" idx="1"/>
          </p:nvPr>
        </p:nvSpPr>
        <p:spPr>
          <a:xfrm>
            <a:off x="2689800" y="1829867"/>
            <a:ext cx="6812400" cy="253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733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grpSp>
        <p:nvGrpSpPr>
          <p:cNvPr id="3991" name="Google Shape;3991;p14"/>
          <p:cNvGrpSpPr/>
          <p:nvPr/>
        </p:nvGrpSpPr>
        <p:grpSpPr>
          <a:xfrm>
            <a:off x="835300" y="6257501"/>
            <a:ext cx="4792288" cy="374759"/>
            <a:chOff x="-426800" y="10219250"/>
            <a:chExt cx="3594216" cy="281069"/>
          </a:xfrm>
        </p:grpSpPr>
        <p:sp>
          <p:nvSpPr>
            <p:cNvPr id="3992" name="Google Shape;3992;p14"/>
            <p:cNvSpPr/>
            <p:nvPr/>
          </p:nvSpPr>
          <p:spPr>
            <a:xfrm>
              <a:off x="-426800" y="10219250"/>
              <a:ext cx="3594216" cy="281069"/>
            </a:xfrm>
            <a:custGeom>
              <a:avLst/>
              <a:gdLst/>
              <a:ahLst/>
              <a:cxnLst/>
              <a:rect l="l" t="t" r="r" b="b"/>
              <a:pathLst>
                <a:path w="60767" h="4752" extrusionOk="0">
                  <a:moveTo>
                    <a:pt x="88" y="1"/>
                  </a:moveTo>
                  <a:cubicBezTo>
                    <a:pt x="40" y="1"/>
                    <a:pt x="0" y="39"/>
                    <a:pt x="0" y="88"/>
                  </a:cubicBezTo>
                  <a:lnTo>
                    <a:pt x="0" y="4664"/>
                  </a:lnTo>
                  <a:cubicBezTo>
                    <a:pt x="0" y="4711"/>
                    <a:pt x="40" y="4752"/>
                    <a:pt x="88" y="4752"/>
                  </a:cubicBezTo>
                  <a:lnTo>
                    <a:pt x="60681" y="4752"/>
                  </a:lnTo>
                  <a:cubicBezTo>
                    <a:pt x="60727" y="4752"/>
                    <a:pt x="60767" y="4711"/>
                    <a:pt x="60765" y="4665"/>
                  </a:cubicBezTo>
                  <a:lnTo>
                    <a:pt x="60765" y="88"/>
                  </a:lnTo>
                  <a:cubicBezTo>
                    <a:pt x="60765" y="41"/>
                    <a:pt x="60727" y="1"/>
                    <a:pt x="606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3" name="Google Shape;3993;p14"/>
            <p:cNvSpPr/>
            <p:nvPr/>
          </p:nvSpPr>
          <p:spPr>
            <a:xfrm>
              <a:off x="-306492" y="10297029"/>
              <a:ext cx="3355024" cy="125688"/>
            </a:xfrm>
            <a:custGeom>
              <a:avLst/>
              <a:gdLst/>
              <a:ahLst/>
              <a:cxnLst/>
              <a:rect l="l" t="t" r="r" b="b"/>
              <a:pathLst>
                <a:path w="56723" h="2125" extrusionOk="0">
                  <a:moveTo>
                    <a:pt x="4472" y="0"/>
                  </a:moveTo>
                  <a:cubicBezTo>
                    <a:pt x="4410" y="0"/>
                    <a:pt x="4348" y="10"/>
                    <a:pt x="4288" y="32"/>
                  </a:cubicBezTo>
                  <a:cubicBezTo>
                    <a:pt x="4020" y="128"/>
                    <a:pt x="3874" y="440"/>
                    <a:pt x="3888" y="726"/>
                  </a:cubicBezTo>
                  <a:cubicBezTo>
                    <a:pt x="3903" y="1009"/>
                    <a:pt x="4043" y="1273"/>
                    <a:pt x="4195" y="1517"/>
                  </a:cubicBezTo>
                  <a:cubicBezTo>
                    <a:pt x="4366" y="1788"/>
                    <a:pt x="4589" y="2069"/>
                    <a:pt x="4906" y="2116"/>
                  </a:cubicBezTo>
                  <a:cubicBezTo>
                    <a:pt x="4937" y="2121"/>
                    <a:pt x="4968" y="2123"/>
                    <a:pt x="4999" y="2123"/>
                  </a:cubicBezTo>
                  <a:cubicBezTo>
                    <a:pt x="5334" y="2123"/>
                    <a:pt x="5631" y="1862"/>
                    <a:pt x="5877" y="1617"/>
                  </a:cubicBezTo>
                  <a:cubicBezTo>
                    <a:pt x="6032" y="1464"/>
                    <a:pt x="6192" y="1302"/>
                    <a:pt x="6268" y="1098"/>
                  </a:cubicBezTo>
                  <a:cubicBezTo>
                    <a:pt x="6346" y="893"/>
                    <a:pt x="6318" y="632"/>
                    <a:pt x="6145" y="499"/>
                  </a:cubicBezTo>
                  <a:cubicBezTo>
                    <a:pt x="6068" y="441"/>
                    <a:pt x="5973" y="416"/>
                    <a:pt x="5877" y="416"/>
                  </a:cubicBezTo>
                  <a:cubicBezTo>
                    <a:pt x="5792" y="416"/>
                    <a:pt x="5705" y="435"/>
                    <a:pt x="5627" y="469"/>
                  </a:cubicBezTo>
                  <a:cubicBezTo>
                    <a:pt x="5516" y="519"/>
                    <a:pt x="5418" y="592"/>
                    <a:pt x="5326" y="674"/>
                  </a:cubicBezTo>
                  <a:cubicBezTo>
                    <a:pt x="5226" y="499"/>
                    <a:pt x="5117" y="329"/>
                    <a:pt x="4964" y="198"/>
                  </a:cubicBezTo>
                  <a:cubicBezTo>
                    <a:pt x="4828" y="80"/>
                    <a:pt x="4649" y="0"/>
                    <a:pt x="4472" y="0"/>
                  </a:cubicBezTo>
                  <a:close/>
                  <a:moveTo>
                    <a:pt x="8348" y="0"/>
                  </a:moveTo>
                  <a:cubicBezTo>
                    <a:pt x="8286" y="0"/>
                    <a:pt x="8224" y="10"/>
                    <a:pt x="8165" y="32"/>
                  </a:cubicBezTo>
                  <a:cubicBezTo>
                    <a:pt x="7895" y="128"/>
                    <a:pt x="7750" y="440"/>
                    <a:pt x="7765" y="726"/>
                  </a:cubicBezTo>
                  <a:cubicBezTo>
                    <a:pt x="7779" y="1009"/>
                    <a:pt x="7920" y="1273"/>
                    <a:pt x="8072" y="1517"/>
                  </a:cubicBezTo>
                  <a:cubicBezTo>
                    <a:pt x="8242" y="1788"/>
                    <a:pt x="8466" y="2069"/>
                    <a:pt x="8783" y="2116"/>
                  </a:cubicBezTo>
                  <a:cubicBezTo>
                    <a:pt x="8814" y="2121"/>
                    <a:pt x="8845" y="2123"/>
                    <a:pt x="8875" y="2123"/>
                  </a:cubicBezTo>
                  <a:cubicBezTo>
                    <a:pt x="9210" y="2123"/>
                    <a:pt x="9507" y="1862"/>
                    <a:pt x="9752" y="1617"/>
                  </a:cubicBezTo>
                  <a:cubicBezTo>
                    <a:pt x="9908" y="1464"/>
                    <a:pt x="10067" y="1302"/>
                    <a:pt x="10145" y="1098"/>
                  </a:cubicBezTo>
                  <a:cubicBezTo>
                    <a:pt x="10222" y="893"/>
                    <a:pt x="10195" y="632"/>
                    <a:pt x="10021" y="499"/>
                  </a:cubicBezTo>
                  <a:cubicBezTo>
                    <a:pt x="9944" y="441"/>
                    <a:pt x="9850" y="416"/>
                    <a:pt x="9753" y="416"/>
                  </a:cubicBezTo>
                  <a:cubicBezTo>
                    <a:pt x="9668" y="416"/>
                    <a:pt x="9582" y="435"/>
                    <a:pt x="9504" y="469"/>
                  </a:cubicBezTo>
                  <a:cubicBezTo>
                    <a:pt x="9392" y="519"/>
                    <a:pt x="9293" y="592"/>
                    <a:pt x="9203" y="674"/>
                  </a:cubicBezTo>
                  <a:cubicBezTo>
                    <a:pt x="9102" y="499"/>
                    <a:pt x="8992" y="329"/>
                    <a:pt x="8840" y="198"/>
                  </a:cubicBezTo>
                  <a:cubicBezTo>
                    <a:pt x="8703" y="80"/>
                    <a:pt x="8525" y="0"/>
                    <a:pt x="8348" y="0"/>
                  </a:cubicBezTo>
                  <a:close/>
                  <a:moveTo>
                    <a:pt x="12222" y="0"/>
                  </a:moveTo>
                  <a:cubicBezTo>
                    <a:pt x="12160" y="0"/>
                    <a:pt x="12098" y="10"/>
                    <a:pt x="12038" y="32"/>
                  </a:cubicBezTo>
                  <a:cubicBezTo>
                    <a:pt x="11770" y="128"/>
                    <a:pt x="11625" y="440"/>
                    <a:pt x="11640" y="726"/>
                  </a:cubicBezTo>
                  <a:cubicBezTo>
                    <a:pt x="11654" y="1009"/>
                    <a:pt x="11793" y="1273"/>
                    <a:pt x="11945" y="1517"/>
                  </a:cubicBezTo>
                  <a:cubicBezTo>
                    <a:pt x="12116" y="1788"/>
                    <a:pt x="12339" y="2069"/>
                    <a:pt x="12658" y="2116"/>
                  </a:cubicBezTo>
                  <a:cubicBezTo>
                    <a:pt x="12689" y="2121"/>
                    <a:pt x="12720" y="2123"/>
                    <a:pt x="12750" y="2123"/>
                  </a:cubicBezTo>
                  <a:cubicBezTo>
                    <a:pt x="13085" y="2123"/>
                    <a:pt x="13382" y="1862"/>
                    <a:pt x="13627" y="1617"/>
                  </a:cubicBezTo>
                  <a:cubicBezTo>
                    <a:pt x="13783" y="1464"/>
                    <a:pt x="13942" y="1302"/>
                    <a:pt x="14019" y="1098"/>
                  </a:cubicBezTo>
                  <a:cubicBezTo>
                    <a:pt x="14095" y="893"/>
                    <a:pt x="14070" y="632"/>
                    <a:pt x="13895" y="499"/>
                  </a:cubicBezTo>
                  <a:cubicBezTo>
                    <a:pt x="13818" y="441"/>
                    <a:pt x="13723" y="416"/>
                    <a:pt x="13627" y="416"/>
                  </a:cubicBezTo>
                  <a:cubicBezTo>
                    <a:pt x="13542" y="416"/>
                    <a:pt x="13455" y="435"/>
                    <a:pt x="13377" y="469"/>
                  </a:cubicBezTo>
                  <a:cubicBezTo>
                    <a:pt x="13267" y="519"/>
                    <a:pt x="13168" y="592"/>
                    <a:pt x="13076" y="674"/>
                  </a:cubicBezTo>
                  <a:cubicBezTo>
                    <a:pt x="12976" y="499"/>
                    <a:pt x="12867" y="329"/>
                    <a:pt x="12715" y="198"/>
                  </a:cubicBezTo>
                  <a:cubicBezTo>
                    <a:pt x="12578" y="80"/>
                    <a:pt x="12399" y="0"/>
                    <a:pt x="12222" y="0"/>
                  </a:cubicBezTo>
                  <a:close/>
                  <a:moveTo>
                    <a:pt x="16097" y="0"/>
                  </a:moveTo>
                  <a:cubicBezTo>
                    <a:pt x="16035" y="0"/>
                    <a:pt x="15973" y="10"/>
                    <a:pt x="15913" y="32"/>
                  </a:cubicBezTo>
                  <a:cubicBezTo>
                    <a:pt x="15644" y="128"/>
                    <a:pt x="15499" y="440"/>
                    <a:pt x="15513" y="726"/>
                  </a:cubicBezTo>
                  <a:cubicBezTo>
                    <a:pt x="15528" y="1009"/>
                    <a:pt x="15668" y="1273"/>
                    <a:pt x="15820" y="1517"/>
                  </a:cubicBezTo>
                  <a:cubicBezTo>
                    <a:pt x="15991" y="1788"/>
                    <a:pt x="16214" y="2069"/>
                    <a:pt x="16531" y="2116"/>
                  </a:cubicBezTo>
                  <a:cubicBezTo>
                    <a:pt x="16562" y="2121"/>
                    <a:pt x="16593" y="2123"/>
                    <a:pt x="16624" y="2123"/>
                  </a:cubicBezTo>
                  <a:cubicBezTo>
                    <a:pt x="16958" y="2123"/>
                    <a:pt x="17256" y="1862"/>
                    <a:pt x="17500" y="1617"/>
                  </a:cubicBezTo>
                  <a:cubicBezTo>
                    <a:pt x="17656" y="1464"/>
                    <a:pt x="17816" y="1302"/>
                    <a:pt x="17893" y="1098"/>
                  </a:cubicBezTo>
                  <a:cubicBezTo>
                    <a:pt x="17972" y="895"/>
                    <a:pt x="17945" y="632"/>
                    <a:pt x="17770" y="499"/>
                  </a:cubicBezTo>
                  <a:cubicBezTo>
                    <a:pt x="17693" y="441"/>
                    <a:pt x="17598" y="416"/>
                    <a:pt x="17502" y="416"/>
                  </a:cubicBezTo>
                  <a:cubicBezTo>
                    <a:pt x="17417" y="416"/>
                    <a:pt x="17330" y="435"/>
                    <a:pt x="17252" y="469"/>
                  </a:cubicBezTo>
                  <a:cubicBezTo>
                    <a:pt x="17140" y="519"/>
                    <a:pt x="17041" y="592"/>
                    <a:pt x="16951" y="674"/>
                  </a:cubicBezTo>
                  <a:cubicBezTo>
                    <a:pt x="16851" y="499"/>
                    <a:pt x="16740" y="329"/>
                    <a:pt x="16588" y="198"/>
                  </a:cubicBezTo>
                  <a:cubicBezTo>
                    <a:pt x="16452" y="80"/>
                    <a:pt x="16273" y="0"/>
                    <a:pt x="16097" y="0"/>
                  </a:cubicBezTo>
                  <a:close/>
                  <a:moveTo>
                    <a:pt x="19973" y="0"/>
                  </a:moveTo>
                  <a:cubicBezTo>
                    <a:pt x="19911" y="0"/>
                    <a:pt x="19849" y="10"/>
                    <a:pt x="19790" y="32"/>
                  </a:cubicBezTo>
                  <a:cubicBezTo>
                    <a:pt x="19520" y="128"/>
                    <a:pt x="19375" y="440"/>
                    <a:pt x="19390" y="726"/>
                  </a:cubicBezTo>
                  <a:cubicBezTo>
                    <a:pt x="19404" y="1009"/>
                    <a:pt x="19543" y="1273"/>
                    <a:pt x="19696" y="1517"/>
                  </a:cubicBezTo>
                  <a:cubicBezTo>
                    <a:pt x="19866" y="1788"/>
                    <a:pt x="20091" y="2069"/>
                    <a:pt x="20407" y="2116"/>
                  </a:cubicBezTo>
                  <a:cubicBezTo>
                    <a:pt x="20439" y="2121"/>
                    <a:pt x="20469" y="2123"/>
                    <a:pt x="20500" y="2123"/>
                  </a:cubicBezTo>
                  <a:cubicBezTo>
                    <a:pt x="20835" y="2123"/>
                    <a:pt x="21132" y="1862"/>
                    <a:pt x="21377" y="1617"/>
                  </a:cubicBezTo>
                  <a:cubicBezTo>
                    <a:pt x="21533" y="1464"/>
                    <a:pt x="21692" y="1302"/>
                    <a:pt x="21769" y="1098"/>
                  </a:cubicBezTo>
                  <a:cubicBezTo>
                    <a:pt x="21847" y="893"/>
                    <a:pt x="21820" y="632"/>
                    <a:pt x="21646" y="499"/>
                  </a:cubicBezTo>
                  <a:cubicBezTo>
                    <a:pt x="21568" y="441"/>
                    <a:pt x="21473" y="416"/>
                    <a:pt x="21377" y="416"/>
                  </a:cubicBezTo>
                  <a:cubicBezTo>
                    <a:pt x="21292" y="416"/>
                    <a:pt x="21205" y="435"/>
                    <a:pt x="21127" y="469"/>
                  </a:cubicBezTo>
                  <a:cubicBezTo>
                    <a:pt x="21017" y="519"/>
                    <a:pt x="20918" y="592"/>
                    <a:pt x="20826" y="674"/>
                  </a:cubicBezTo>
                  <a:cubicBezTo>
                    <a:pt x="20726" y="499"/>
                    <a:pt x="20617" y="329"/>
                    <a:pt x="20465" y="198"/>
                  </a:cubicBezTo>
                  <a:cubicBezTo>
                    <a:pt x="20328" y="80"/>
                    <a:pt x="20150" y="0"/>
                    <a:pt x="19973" y="0"/>
                  </a:cubicBezTo>
                  <a:close/>
                  <a:moveTo>
                    <a:pt x="23847" y="0"/>
                  </a:moveTo>
                  <a:cubicBezTo>
                    <a:pt x="23785" y="0"/>
                    <a:pt x="23723" y="10"/>
                    <a:pt x="23663" y="32"/>
                  </a:cubicBezTo>
                  <a:cubicBezTo>
                    <a:pt x="23395" y="128"/>
                    <a:pt x="23249" y="440"/>
                    <a:pt x="23263" y="726"/>
                  </a:cubicBezTo>
                  <a:cubicBezTo>
                    <a:pt x="23278" y="1009"/>
                    <a:pt x="23418" y="1273"/>
                    <a:pt x="23570" y="1517"/>
                  </a:cubicBezTo>
                  <a:cubicBezTo>
                    <a:pt x="23741" y="1788"/>
                    <a:pt x="23964" y="2069"/>
                    <a:pt x="24281" y="2116"/>
                  </a:cubicBezTo>
                  <a:cubicBezTo>
                    <a:pt x="24312" y="2121"/>
                    <a:pt x="24343" y="2123"/>
                    <a:pt x="24374" y="2123"/>
                  </a:cubicBezTo>
                  <a:cubicBezTo>
                    <a:pt x="24708" y="2123"/>
                    <a:pt x="25006" y="1862"/>
                    <a:pt x="25252" y="1617"/>
                  </a:cubicBezTo>
                  <a:cubicBezTo>
                    <a:pt x="25406" y="1464"/>
                    <a:pt x="25567" y="1302"/>
                    <a:pt x="25643" y="1098"/>
                  </a:cubicBezTo>
                  <a:cubicBezTo>
                    <a:pt x="25720" y="893"/>
                    <a:pt x="25693" y="632"/>
                    <a:pt x="25520" y="499"/>
                  </a:cubicBezTo>
                  <a:cubicBezTo>
                    <a:pt x="25443" y="441"/>
                    <a:pt x="25348" y="416"/>
                    <a:pt x="25252" y="416"/>
                  </a:cubicBezTo>
                  <a:cubicBezTo>
                    <a:pt x="25167" y="416"/>
                    <a:pt x="25080" y="435"/>
                    <a:pt x="25002" y="469"/>
                  </a:cubicBezTo>
                  <a:cubicBezTo>
                    <a:pt x="24890" y="519"/>
                    <a:pt x="24793" y="592"/>
                    <a:pt x="24701" y="674"/>
                  </a:cubicBezTo>
                  <a:cubicBezTo>
                    <a:pt x="24601" y="499"/>
                    <a:pt x="24492" y="329"/>
                    <a:pt x="24338" y="198"/>
                  </a:cubicBezTo>
                  <a:cubicBezTo>
                    <a:pt x="24203" y="80"/>
                    <a:pt x="24024" y="0"/>
                    <a:pt x="23847" y="0"/>
                  </a:cubicBezTo>
                  <a:close/>
                  <a:moveTo>
                    <a:pt x="27723" y="0"/>
                  </a:moveTo>
                  <a:cubicBezTo>
                    <a:pt x="27661" y="0"/>
                    <a:pt x="27599" y="10"/>
                    <a:pt x="27540" y="32"/>
                  </a:cubicBezTo>
                  <a:cubicBezTo>
                    <a:pt x="27270" y="128"/>
                    <a:pt x="27125" y="440"/>
                    <a:pt x="27140" y="726"/>
                  </a:cubicBezTo>
                  <a:cubicBezTo>
                    <a:pt x="27154" y="1009"/>
                    <a:pt x="27294" y="1273"/>
                    <a:pt x="27446" y="1517"/>
                  </a:cubicBezTo>
                  <a:cubicBezTo>
                    <a:pt x="27617" y="1788"/>
                    <a:pt x="27841" y="2069"/>
                    <a:pt x="28157" y="2116"/>
                  </a:cubicBezTo>
                  <a:cubicBezTo>
                    <a:pt x="28189" y="2121"/>
                    <a:pt x="28219" y="2123"/>
                    <a:pt x="28250" y="2123"/>
                  </a:cubicBezTo>
                  <a:cubicBezTo>
                    <a:pt x="28585" y="2123"/>
                    <a:pt x="28882" y="1862"/>
                    <a:pt x="29126" y="1617"/>
                  </a:cubicBezTo>
                  <a:cubicBezTo>
                    <a:pt x="29283" y="1464"/>
                    <a:pt x="29442" y="1302"/>
                    <a:pt x="29519" y="1098"/>
                  </a:cubicBezTo>
                  <a:cubicBezTo>
                    <a:pt x="29597" y="893"/>
                    <a:pt x="29569" y="632"/>
                    <a:pt x="29396" y="499"/>
                  </a:cubicBezTo>
                  <a:cubicBezTo>
                    <a:pt x="29318" y="441"/>
                    <a:pt x="29224" y="416"/>
                    <a:pt x="29127" y="416"/>
                  </a:cubicBezTo>
                  <a:cubicBezTo>
                    <a:pt x="29043" y="416"/>
                    <a:pt x="28956" y="435"/>
                    <a:pt x="28878" y="469"/>
                  </a:cubicBezTo>
                  <a:cubicBezTo>
                    <a:pt x="28767" y="519"/>
                    <a:pt x="28668" y="592"/>
                    <a:pt x="28577" y="674"/>
                  </a:cubicBezTo>
                  <a:cubicBezTo>
                    <a:pt x="28477" y="499"/>
                    <a:pt x="28367" y="329"/>
                    <a:pt x="28215" y="198"/>
                  </a:cubicBezTo>
                  <a:cubicBezTo>
                    <a:pt x="28078" y="80"/>
                    <a:pt x="27899" y="0"/>
                    <a:pt x="27723" y="0"/>
                  </a:cubicBezTo>
                  <a:close/>
                  <a:moveTo>
                    <a:pt x="31597" y="0"/>
                  </a:moveTo>
                  <a:cubicBezTo>
                    <a:pt x="31535" y="0"/>
                    <a:pt x="31473" y="10"/>
                    <a:pt x="31413" y="32"/>
                  </a:cubicBezTo>
                  <a:cubicBezTo>
                    <a:pt x="31145" y="128"/>
                    <a:pt x="31000" y="440"/>
                    <a:pt x="31015" y="726"/>
                  </a:cubicBezTo>
                  <a:cubicBezTo>
                    <a:pt x="31029" y="1009"/>
                    <a:pt x="31168" y="1273"/>
                    <a:pt x="31320" y="1517"/>
                  </a:cubicBezTo>
                  <a:cubicBezTo>
                    <a:pt x="31490" y="1788"/>
                    <a:pt x="31714" y="2069"/>
                    <a:pt x="32032" y="2116"/>
                  </a:cubicBezTo>
                  <a:cubicBezTo>
                    <a:pt x="32063" y="2121"/>
                    <a:pt x="32094" y="2123"/>
                    <a:pt x="32125" y="2123"/>
                  </a:cubicBezTo>
                  <a:cubicBezTo>
                    <a:pt x="32460" y="2123"/>
                    <a:pt x="32757" y="1862"/>
                    <a:pt x="33001" y="1617"/>
                  </a:cubicBezTo>
                  <a:cubicBezTo>
                    <a:pt x="33158" y="1464"/>
                    <a:pt x="33317" y="1302"/>
                    <a:pt x="33394" y="1098"/>
                  </a:cubicBezTo>
                  <a:cubicBezTo>
                    <a:pt x="33473" y="895"/>
                    <a:pt x="33443" y="632"/>
                    <a:pt x="33270" y="499"/>
                  </a:cubicBezTo>
                  <a:cubicBezTo>
                    <a:pt x="33192" y="441"/>
                    <a:pt x="33098" y="416"/>
                    <a:pt x="33001" y="416"/>
                  </a:cubicBezTo>
                  <a:cubicBezTo>
                    <a:pt x="32916" y="416"/>
                    <a:pt x="32830" y="435"/>
                    <a:pt x="32752" y="469"/>
                  </a:cubicBezTo>
                  <a:cubicBezTo>
                    <a:pt x="32642" y="519"/>
                    <a:pt x="32543" y="592"/>
                    <a:pt x="32451" y="674"/>
                  </a:cubicBezTo>
                  <a:cubicBezTo>
                    <a:pt x="32351" y="499"/>
                    <a:pt x="32242" y="329"/>
                    <a:pt x="32090" y="198"/>
                  </a:cubicBezTo>
                  <a:cubicBezTo>
                    <a:pt x="31953" y="80"/>
                    <a:pt x="31774" y="0"/>
                    <a:pt x="31597" y="0"/>
                  </a:cubicBezTo>
                  <a:close/>
                  <a:moveTo>
                    <a:pt x="35473" y="0"/>
                  </a:moveTo>
                  <a:cubicBezTo>
                    <a:pt x="35411" y="0"/>
                    <a:pt x="35349" y="10"/>
                    <a:pt x="35289" y="32"/>
                  </a:cubicBezTo>
                  <a:cubicBezTo>
                    <a:pt x="35020" y="128"/>
                    <a:pt x="34875" y="440"/>
                    <a:pt x="34889" y="726"/>
                  </a:cubicBezTo>
                  <a:cubicBezTo>
                    <a:pt x="34904" y="1009"/>
                    <a:pt x="35044" y="1273"/>
                    <a:pt x="35196" y="1517"/>
                  </a:cubicBezTo>
                  <a:cubicBezTo>
                    <a:pt x="35367" y="1788"/>
                    <a:pt x="35590" y="2069"/>
                    <a:pt x="35907" y="2116"/>
                  </a:cubicBezTo>
                  <a:cubicBezTo>
                    <a:pt x="35938" y="2121"/>
                    <a:pt x="35969" y="2123"/>
                    <a:pt x="36000" y="2123"/>
                  </a:cubicBezTo>
                  <a:cubicBezTo>
                    <a:pt x="36335" y="2123"/>
                    <a:pt x="36632" y="1862"/>
                    <a:pt x="36878" y="1617"/>
                  </a:cubicBezTo>
                  <a:cubicBezTo>
                    <a:pt x="37033" y="1464"/>
                    <a:pt x="37193" y="1302"/>
                    <a:pt x="37269" y="1098"/>
                  </a:cubicBezTo>
                  <a:cubicBezTo>
                    <a:pt x="37348" y="895"/>
                    <a:pt x="37319" y="632"/>
                    <a:pt x="37146" y="499"/>
                  </a:cubicBezTo>
                  <a:cubicBezTo>
                    <a:pt x="37069" y="441"/>
                    <a:pt x="36974" y="416"/>
                    <a:pt x="36878" y="416"/>
                  </a:cubicBezTo>
                  <a:cubicBezTo>
                    <a:pt x="36793" y="416"/>
                    <a:pt x="36706" y="435"/>
                    <a:pt x="36628" y="469"/>
                  </a:cubicBezTo>
                  <a:cubicBezTo>
                    <a:pt x="36517" y="519"/>
                    <a:pt x="36418" y="592"/>
                    <a:pt x="36327" y="674"/>
                  </a:cubicBezTo>
                  <a:cubicBezTo>
                    <a:pt x="36227" y="499"/>
                    <a:pt x="36118" y="329"/>
                    <a:pt x="35965" y="198"/>
                  </a:cubicBezTo>
                  <a:cubicBezTo>
                    <a:pt x="35829" y="80"/>
                    <a:pt x="35650" y="0"/>
                    <a:pt x="35473" y="0"/>
                  </a:cubicBezTo>
                  <a:close/>
                  <a:moveTo>
                    <a:pt x="39348" y="0"/>
                  </a:moveTo>
                  <a:cubicBezTo>
                    <a:pt x="39286" y="0"/>
                    <a:pt x="39224" y="10"/>
                    <a:pt x="39164" y="32"/>
                  </a:cubicBezTo>
                  <a:cubicBezTo>
                    <a:pt x="38895" y="128"/>
                    <a:pt x="38750" y="440"/>
                    <a:pt x="38764" y="726"/>
                  </a:cubicBezTo>
                  <a:cubicBezTo>
                    <a:pt x="38779" y="1009"/>
                    <a:pt x="38918" y="1273"/>
                    <a:pt x="39071" y="1517"/>
                  </a:cubicBezTo>
                  <a:cubicBezTo>
                    <a:pt x="39240" y="1788"/>
                    <a:pt x="39465" y="2069"/>
                    <a:pt x="39782" y="2116"/>
                  </a:cubicBezTo>
                  <a:cubicBezTo>
                    <a:pt x="39813" y="2121"/>
                    <a:pt x="39844" y="2123"/>
                    <a:pt x="39875" y="2123"/>
                  </a:cubicBezTo>
                  <a:cubicBezTo>
                    <a:pt x="40210" y="2123"/>
                    <a:pt x="40507" y="1862"/>
                    <a:pt x="40751" y="1617"/>
                  </a:cubicBezTo>
                  <a:cubicBezTo>
                    <a:pt x="40908" y="1464"/>
                    <a:pt x="41067" y="1302"/>
                    <a:pt x="41144" y="1098"/>
                  </a:cubicBezTo>
                  <a:cubicBezTo>
                    <a:pt x="41223" y="895"/>
                    <a:pt x="41194" y="632"/>
                    <a:pt x="41021" y="499"/>
                  </a:cubicBezTo>
                  <a:cubicBezTo>
                    <a:pt x="40943" y="441"/>
                    <a:pt x="40849" y="416"/>
                    <a:pt x="40752" y="416"/>
                  </a:cubicBezTo>
                  <a:cubicBezTo>
                    <a:pt x="40667" y="416"/>
                    <a:pt x="40580" y="435"/>
                    <a:pt x="40502" y="469"/>
                  </a:cubicBezTo>
                  <a:cubicBezTo>
                    <a:pt x="40392" y="519"/>
                    <a:pt x="40293" y="592"/>
                    <a:pt x="40201" y="674"/>
                  </a:cubicBezTo>
                  <a:cubicBezTo>
                    <a:pt x="40101" y="499"/>
                    <a:pt x="39992" y="329"/>
                    <a:pt x="39840" y="198"/>
                  </a:cubicBezTo>
                  <a:cubicBezTo>
                    <a:pt x="39703" y="80"/>
                    <a:pt x="39524" y="0"/>
                    <a:pt x="39348" y="0"/>
                  </a:cubicBezTo>
                  <a:close/>
                  <a:moveTo>
                    <a:pt x="43222" y="0"/>
                  </a:moveTo>
                  <a:cubicBezTo>
                    <a:pt x="43159" y="0"/>
                    <a:pt x="43098" y="10"/>
                    <a:pt x="43038" y="32"/>
                  </a:cubicBezTo>
                  <a:cubicBezTo>
                    <a:pt x="42768" y="128"/>
                    <a:pt x="42624" y="440"/>
                    <a:pt x="42638" y="726"/>
                  </a:cubicBezTo>
                  <a:cubicBezTo>
                    <a:pt x="42652" y="1009"/>
                    <a:pt x="42793" y="1273"/>
                    <a:pt x="42945" y="1517"/>
                  </a:cubicBezTo>
                  <a:cubicBezTo>
                    <a:pt x="43115" y="1788"/>
                    <a:pt x="43339" y="2069"/>
                    <a:pt x="43656" y="2116"/>
                  </a:cubicBezTo>
                  <a:cubicBezTo>
                    <a:pt x="43687" y="2121"/>
                    <a:pt x="43718" y="2123"/>
                    <a:pt x="43748" y="2123"/>
                  </a:cubicBezTo>
                  <a:cubicBezTo>
                    <a:pt x="44083" y="2123"/>
                    <a:pt x="44381" y="1862"/>
                    <a:pt x="44626" y="1617"/>
                  </a:cubicBezTo>
                  <a:cubicBezTo>
                    <a:pt x="44781" y="1464"/>
                    <a:pt x="44942" y="1302"/>
                    <a:pt x="45018" y="1098"/>
                  </a:cubicBezTo>
                  <a:cubicBezTo>
                    <a:pt x="45097" y="895"/>
                    <a:pt x="45071" y="632"/>
                    <a:pt x="44894" y="499"/>
                  </a:cubicBezTo>
                  <a:cubicBezTo>
                    <a:pt x="44817" y="441"/>
                    <a:pt x="44723" y="416"/>
                    <a:pt x="44626" y="416"/>
                  </a:cubicBezTo>
                  <a:cubicBezTo>
                    <a:pt x="44541" y="416"/>
                    <a:pt x="44455" y="435"/>
                    <a:pt x="44377" y="469"/>
                  </a:cubicBezTo>
                  <a:cubicBezTo>
                    <a:pt x="44265" y="519"/>
                    <a:pt x="44166" y="592"/>
                    <a:pt x="44076" y="674"/>
                  </a:cubicBezTo>
                  <a:cubicBezTo>
                    <a:pt x="43975" y="499"/>
                    <a:pt x="43867" y="329"/>
                    <a:pt x="43713" y="198"/>
                  </a:cubicBezTo>
                  <a:cubicBezTo>
                    <a:pt x="43577" y="80"/>
                    <a:pt x="43398" y="0"/>
                    <a:pt x="43222" y="0"/>
                  </a:cubicBezTo>
                  <a:close/>
                  <a:moveTo>
                    <a:pt x="47098" y="0"/>
                  </a:moveTo>
                  <a:cubicBezTo>
                    <a:pt x="47036" y="0"/>
                    <a:pt x="46974" y="10"/>
                    <a:pt x="46914" y="32"/>
                  </a:cubicBezTo>
                  <a:cubicBezTo>
                    <a:pt x="46645" y="128"/>
                    <a:pt x="46500" y="440"/>
                    <a:pt x="46514" y="726"/>
                  </a:cubicBezTo>
                  <a:cubicBezTo>
                    <a:pt x="46529" y="1009"/>
                    <a:pt x="46669" y="1273"/>
                    <a:pt x="46821" y="1517"/>
                  </a:cubicBezTo>
                  <a:cubicBezTo>
                    <a:pt x="46992" y="1788"/>
                    <a:pt x="47215" y="2069"/>
                    <a:pt x="47532" y="2116"/>
                  </a:cubicBezTo>
                  <a:cubicBezTo>
                    <a:pt x="47563" y="2121"/>
                    <a:pt x="47594" y="2123"/>
                    <a:pt x="47625" y="2123"/>
                  </a:cubicBezTo>
                  <a:cubicBezTo>
                    <a:pt x="47960" y="2123"/>
                    <a:pt x="48257" y="1862"/>
                    <a:pt x="48501" y="1617"/>
                  </a:cubicBezTo>
                  <a:cubicBezTo>
                    <a:pt x="48658" y="1464"/>
                    <a:pt x="48817" y="1302"/>
                    <a:pt x="48894" y="1098"/>
                  </a:cubicBezTo>
                  <a:cubicBezTo>
                    <a:pt x="48973" y="895"/>
                    <a:pt x="48944" y="632"/>
                    <a:pt x="48771" y="499"/>
                  </a:cubicBezTo>
                  <a:cubicBezTo>
                    <a:pt x="48694" y="441"/>
                    <a:pt x="48599" y="416"/>
                    <a:pt x="48503" y="416"/>
                  </a:cubicBezTo>
                  <a:cubicBezTo>
                    <a:pt x="48418" y="416"/>
                    <a:pt x="48331" y="435"/>
                    <a:pt x="48253" y="469"/>
                  </a:cubicBezTo>
                  <a:cubicBezTo>
                    <a:pt x="48141" y="519"/>
                    <a:pt x="48043" y="592"/>
                    <a:pt x="47952" y="674"/>
                  </a:cubicBezTo>
                  <a:cubicBezTo>
                    <a:pt x="47852" y="499"/>
                    <a:pt x="47741" y="329"/>
                    <a:pt x="47589" y="198"/>
                  </a:cubicBezTo>
                  <a:cubicBezTo>
                    <a:pt x="47453" y="80"/>
                    <a:pt x="47274" y="0"/>
                    <a:pt x="47098" y="0"/>
                  </a:cubicBezTo>
                  <a:close/>
                  <a:moveTo>
                    <a:pt x="50972" y="0"/>
                  </a:moveTo>
                  <a:cubicBezTo>
                    <a:pt x="50909" y="0"/>
                    <a:pt x="50847" y="10"/>
                    <a:pt x="50788" y="32"/>
                  </a:cubicBezTo>
                  <a:cubicBezTo>
                    <a:pt x="50520" y="128"/>
                    <a:pt x="50373" y="440"/>
                    <a:pt x="50389" y="726"/>
                  </a:cubicBezTo>
                  <a:cubicBezTo>
                    <a:pt x="50402" y="1009"/>
                    <a:pt x="50543" y="1273"/>
                    <a:pt x="50695" y="1517"/>
                  </a:cubicBezTo>
                  <a:cubicBezTo>
                    <a:pt x="50865" y="1788"/>
                    <a:pt x="51089" y="2069"/>
                    <a:pt x="51407" y="2116"/>
                  </a:cubicBezTo>
                  <a:cubicBezTo>
                    <a:pt x="51438" y="2121"/>
                    <a:pt x="51469" y="2123"/>
                    <a:pt x="51500" y="2123"/>
                  </a:cubicBezTo>
                  <a:cubicBezTo>
                    <a:pt x="51834" y="2123"/>
                    <a:pt x="52132" y="1862"/>
                    <a:pt x="52376" y="1617"/>
                  </a:cubicBezTo>
                  <a:cubicBezTo>
                    <a:pt x="52532" y="1464"/>
                    <a:pt x="52692" y="1302"/>
                    <a:pt x="52769" y="1098"/>
                  </a:cubicBezTo>
                  <a:cubicBezTo>
                    <a:pt x="52848" y="895"/>
                    <a:pt x="52819" y="632"/>
                    <a:pt x="52644" y="499"/>
                  </a:cubicBezTo>
                  <a:cubicBezTo>
                    <a:pt x="52567" y="441"/>
                    <a:pt x="52473" y="416"/>
                    <a:pt x="52376" y="416"/>
                  </a:cubicBezTo>
                  <a:cubicBezTo>
                    <a:pt x="52291" y="416"/>
                    <a:pt x="52205" y="435"/>
                    <a:pt x="52127" y="469"/>
                  </a:cubicBezTo>
                  <a:cubicBezTo>
                    <a:pt x="52015" y="519"/>
                    <a:pt x="51917" y="592"/>
                    <a:pt x="51826" y="674"/>
                  </a:cubicBezTo>
                  <a:cubicBezTo>
                    <a:pt x="51725" y="499"/>
                    <a:pt x="51616" y="329"/>
                    <a:pt x="51464" y="198"/>
                  </a:cubicBezTo>
                  <a:cubicBezTo>
                    <a:pt x="51328" y="80"/>
                    <a:pt x="51148" y="0"/>
                    <a:pt x="50972" y="0"/>
                  </a:cubicBezTo>
                  <a:close/>
                  <a:moveTo>
                    <a:pt x="54848" y="0"/>
                  </a:moveTo>
                  <a:cubicBezTo>
                    <a:pt x="54786" y="0"/>
                    <a:pt x="54724" y="10"/>
                    <a:pt x="54664" y="32"/>
                  </a:cubicBezTo>
                  <a:cubicBezTo>
                    <a:pt x="54396" y="128"/>
                    <a:pt x="54250" y="440"/>
                    <a:pt x="54264" y="726"/>
                  </a:cubicBezTo>
                  <a:cubicBezTo>
                    <a:pt x="54279" y="1009"/>
                    <a:pt x="54419" y="1273"/>
                    <a:pt x="54571" y="1517"/>
                  </a:cubicBezTo>
                  <a:cubicBezTo>
                    <a:pt x="54742" y="1788"/>
                    <a:pt x="54965" y="2069"/>
                    <a:pt x="55282" y="2116"/>
                  </a:cubicBezTo>
                  <a:cubicBezTo>
                    <a:pt x="55313" y="2121"/>
                    <a:pt x="55344" y="2123"/>
                    <a:pt x="55375" y="2123"/>
                  </a:cubicBezTo>
                  <a:cubicBezTo>
                    <a:pt x="55709" y="2123"/>
                    <a:pt x="56007" y="1862"/>
                    <a:pt x="56253" y="1617"/>
                  </a:cubicBezTo>
                  <a:cubicBezTo>
                    <a:pt x="56407" y="1464"/>
                    <a:pt x="56568" y="1302"/>
                    <a:pt x="56644" y="1098"/>
                  </a:cubicBezTo>
                  <a:cubicBezTo>
                    <a:pt x="56723" y="895"/>
                    <a:pt x="56694" y="632"/>
                    <a:pt x="56521" y="499"/>
                  </a:cubicBezTo>
                  <a:cubicBezTo>
                    <a:pt x="56444" y="441"/>
                    <a:pt x="56349" y="416"/>
                    <a:pt x="56253" y="416"/>
                  </a:cubicBezTo>
                  <a:cubicBezTo>
                    <a:pt x="56168" y="416"/>
                    <a:pt x="56081" y="435"/>
                    <a:pt x="56003" y="469"/>
                  </a:cubicBezTo>
                  <a:cubicBezTo>
                    <a:pt x="55891" y="519"/>
                    <a:pt x="55794" y="592"/>
                    <a:pt x="55702" y="674"/>
                  </a:cubicBezTo>
                  <a:cubicBezTo>
                    <a:pt x="55602" y="499"/>
                    <a:pt x="55493" y="329"/>
                    <a:pt x="55339" y="198"/>
                  </a:cubicBezTo>
                  <a:cubicBezTo>
                    <a:pt x="55204" y="80"/>
                    <a:pt x="55025" y="0"/>
                    <a:pt x="54848" y="0"/>
                  </a:cubicBezTo>
                  <a:close/>
                  <a:moveTo>
                    <a:pt x="597" y="2"/>
                  </a:moveTo>
                  <a:cubicBezTo>
                    <a:pt x="536" y="2"/>
                    <a:pt x="474" y="12"/>
                    <a:pt x="415" y="33"/>
                  </a:cubicBezTo>
                  <a:cubicBezTo>
                    <a:pt x="145" y="131"/>
                    <a:pt x="1" y="442"/>
                    <a:pt x="15" y="727"/>
                  </a:cubicBezTo>
                  <a:cubicBezTo>
                    <a:pt x="29" y="1014"/>
                    <a:pt x="168" y="1278"/>
                    <a:pt x="322" y="1518"/>
                  </a:cubicBezTo>
                  <a:cubicBezTo>
                    <a:pt x="491" y="1789"/>
                    <a:pt x="716" y="2070"/>
                    <a:pt x="1033" y="2118"/>
                  </a:cubicBezTo>
                  <a:cubicBezTo>
                    <a:pt x="1064" y="2122"/>
                    <a:pt x="1096" y="2125"/>
                    <a:pt x="1127" y="2125"/>
                  </a:cubicBezTo>
                  <a:cubicBezTo>
                    <a:pt x="1461" y="2125"/>
                    <a:pt x="1756" y="1861"/>
                    <a:pt x="2002" y="1619"/>
                  </a:cubicBezTo>
                  <a:cubicBezTo>
                    <a:pt x="2158" y="1465"/>
                    <a:pt x="2317" y="1303"/>
                    <a:pt x="2395" y="1100"/>
                  </a:cubicBezTo>
                  <a:cubicBezTo>
                    <a:pt x="2473" y="895"/>
                    <a:pt x="2445" y="632"/>
                    <a:pt x="2271" y="501"/>
                  </a:cubicBezTo>
                  <a:cubicBezTo>
                    <a:pt x="2194" y="442"/>
                    <a:pt x="2099" y="416"/>
                    <a:pt x="2003" y="416"/>
                  </a:cubicBezTo>
                  <a:cubicBezTo>
                    <a:pt x="1918" y="416"/>
                    <a:pt x="1831" y="436"/>
                    <a:pt x="1752" y="470"/>
                  </a:cubicBezTo>
                  <a:cubicBezTo>
                    <a:pt x="1641" y="519"/>
                    <a:pt x="1543" y="594"/>
                    <a:pt x="1451" y="677"/>
                  </a:cubicBezTo>
                  <a:cubicBezTo>
                    <a:pt x="1351" y="502"/>
                    <a:pt x="1242" y="330"/>
                    <a:pt x="1090" y="199"/>
                  </a:cubicBezTo>
                  <a:cubicBezTo>
                    <a:pt x="953" y="83"/>
                    <a:pt x="774" y="2"/>
                    <a:pt x="597" y="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994" name="Google Shape;3994;p14"/>
          <p:cNvSpPr/>
          <p:nvPr/>
        </p:nvSpPr>
        <p:spPr>
          <a:xfrm rot="8100000">
            <a:off x="10455533" y="44252"/>
            <a:ext cx="2707807" cy="763245"/>
          </a:xfrm>
          <a:custGeom>
            <a:avLst/>
            <a:gdLst/>
            <a:ahLst/>
            <a:cxnLst/>
            <a:rect l="l" t="t" r="r" b="b"/>
            <a:pathLst>
              <a:path w="30312" h="8544" extrusionOk="0">
                <a:moveTo>
                  <a:pt x="3264" y="1"/>
                </a:moveTo>
                <a:cubicBezTo>
                  <a:pt x="2923" y="309"/>
                  <a:pt x="2583" y="623"/>
                  <a:pt x="2249" y="943"/>
                </a:cubicBezTo>
                <a:cubicBezTo>
                  <a:pt x="1828" y="1344"/>
                  <a:pt x="1408" y="1761"/>
                  <a:pt x="1131" y="2273"/>
                </a:cubicBezTo>
                <a:cubicBezTo>
                  <a:pt x="678" y="3110"/>
                  <a:pt x="432" y="4824"/>
                  <a:pt x="876" y="5717"/>
                </a:cubicBezTo>
                <a:cubicBezTo>
                  <a:pt x="887" y="5740"/>
                  <a:pt x="899" y="5761"/>
                  <a:pt x="912" y="5781"/>
                </a:cubicBezTo>
                <a:cubicBezTo>
                  <a:pt x="667" y="5881"/>
                  <a:pt x="422" y="5983"/>
                  <a:pt x="178" y="6091"/>
                </a:cubicBezTo>
                <a:cubicBezTo>
                  <a:pt x="56" y="6142"/>
                  <a:pt x="0" y="6284"/>
                  <a:pt x="53" y="6406"/>
                </a:cubicBezTo>
                <a:cubicBezTo>
                  <a:pt x="93" y="6495"/>
                  <a:pt x="181" y="6550"/>
                  <a:pt x="274" y="6550"/>
                </a:cubicBezTo>
                <a:cubicBezTo>
                  <a:pt x="307" y="6550"/>
                  <a:pt x="338" y="6542"/>
                  <a:pt x="369" y="6529"/>
                </a:cubicBezTo>
                <a:cubicBezTo>
                  <a:pt x="704" y="6383"/>
                  <a:pt x="1042" y="6243"/>
                  <a:pt x="1382" y="6108"/>
                </a:cubicBezTo>
                <a:cubicBezTo>
                  <a:pt x="1494" y="6104"/>
                  <a:pt x="1613" y="6054"/>
                  <a:pt x="1730" y="5972"/>
                </a:cubicBezTo>
                <a:cubicBezTo>
                  <a:pt x="1871" y="5919"/>
                  <a:pt x="2010" y="5867"/>
                  <a:pt x="2152" y="5814"/>
                </a:cubicBezTo>
                <a:cubicBezTo>
                  <a:pt x="3520" y="6721"/>
                  <a:pt x="5158" y="7213"/>
                  <a:pt x="6798" y="7213"/>
                </a:cubicBezTo>
                <a:cubicBezTo>
                  <a:pt x="7021" y="7213"/>
                  <a:pt x="7243" y="7204"/>
                  <a:pt x="7465" y="7186"/>
                </a:cubicBezTo>
                <a:cubicBezTo>
                  <a:pt x="7585" y="7176"/>
                  <a:pt x="7736" y="7133"/>
                  <a:pt x="7747" y="7014"/>
                </a:cubicBezTo>
                <a:cubicBezTo>
                  <a:pt x="7750" y="6965"/>
                  <a:pt x="7729" y="6918"/>
                  <a:pt x="7706" y="6875"/>
                </a:cubicBezTo>
                <a:cubicBezTo>
                  <a:pt x="7134" y="5810"/>
                  <a:pt x="5929" y="5183"/>
                  <a:pt x="4725" y="5080"/>
                </a:cubicBezTo>
                <a:cubicBezTo>
                  <a:pt x="4626" y="5072"/>
                  <a:pt x="4530" y="5067"/>
                  <a:pt x="4431" y="5064"/>
                </a:cubicBezTo>
                <a:cubicBezTo>
                  <a:pt x="5426" y="4775"/>
                  <a:pt x="6434" y="4535"/>
                  <a:pt x="7448" y="4340"/>
                </a:cubicBezTo>
                <a:lnTo>
                  <a:pt x="7448" y="4340"/>
                </a:lnTo>
                <a:cubicBezTo>
                  <a:pt x="7319" y="4517"/>
                  <a:pt x="7429" y="4825"/>
                  <a:pt x="7965" y="5304"/>
                </a:cubicBezTo>
                <a:cubicBezTo>
                  <a:pt x="8444" y="5731"/>
                  <a:pt x="8990" y="6079"/>
                  <a:pt x="9578" y="6333"/>
                </a:cubicBezTo>
                <a:cubicBezTo>
                  <a:pt x="9726" y="6396"/>
                  <a:pt x="11288" y="6781"/>
                  <a:pt x="11355" y="6781"/>
                </a:cubicBezTo>
                <a:cubicBezTo>
                  <a:pt x="11356" y="6781"/>
                  <a:pt x="11357" y="6781"/>
                  <a:pt x="11357" y="6780"/>
                </a:cubicBezTo>
                <a:cubicBezTo>
                  <a:pt x="11178" y="5847"/>
                  <a:pt x="10567" y="5004"/>
                  <a:pt x="9736" y="4544"/>
                </a:cubicBezTo>
                <a:cubicBezTo>
                  <a:pt x="9397" y="4356"/>
                  <a:pt x="8903" y="4214"/>
                  <a:pt x="8454" y="4163"/>
                </a:cubicBezTo>
                <a:cubicBezTo>
                  <a:pt x="9255" y="4034"/>
                  <a:pt x="10059" y="3933"/>
                  <a:pt x="10868" y="3862"/>
                </a:cubicBezTo>
                <a:lnTo>
                  <a:pt x="10868" y="3862"/>
                </a:lnTo>
                <a:cubicBezTo>
                  <a:pt x="10819" y="4051"/>
                  <a:pt x="10834" y="4306"/>
                  <a:pt x="10925" y="4634"/>
                </a:cubicBezTo>
                <a:cubicBezTo>
                  <a:pt x="10973" y="4802"/>
                  <a:pt x="12931" y="6488"/>
                  <a:pt x="14436" y="6875"/>
                </a:cubicBezTo>
                <a:cubicBezTo>
                  <a:pt x="14436" y="6875"/>
                  <a:pt x="14396" y="5705"/>
                  <a:pt x="14052" y="5238"/>
                </a:cubicBezTo>
                <a:cubicBezTo>
                  <a:pt x="13708" y="4770"/>
                  <a:pt x="13332" y="4254"/>
                  <a:pt x="12841" y="3946"/>
                </a:cubicBezTo>
                <a:cubicBezTo>
                  <a:pt x="12729" y="3876"/>
                  <a:pt x="12618" y="3811"/>
                  <a:pt x="12509" y="3754"/>
                </a:cubicBezTo>
                <a:cubicBezTo>
                  <a:pt x="12959" y="3735"/>
                  <a:pt x="13410" y="3726"/>
                  <a:pt x="13861" y="3726"/>
                </a:cubicBezTo>
                <a:cubicBezTo>
                  <a:pt x="14058" y="3726"/>
                  <a:pt x="14255" y="3728"/>
                  <a:pt x="14452" y="3731"/>
                </a:cubicBezTo>
                <a:cubicBezTo>
                  <a:pt x="14463" y="3863"/>
                  <a:pt x="14511" y="4041"/>
                  <a:pt x="14607" y="4276"/>
                </a:cubicBezTo>
                <a:cubicBezTo>
                  <a:pt x="14829" y="4821"/>
                  <a:pt x="15513" y="5976"/>
                  <a:pt x="15959" y="6362"/>
                </a:cubicBezTo>
                <a:cubicBezTo>
                  <a:pt x="16060" y="6449"/>
                  <a:pt x="17278" y="7145"/>
                  <a:pt x="17432" y="7145"/>
                </a:cubicBezTo>
                <a:cubicBezTo>
                  <a:pt x="17442" y="7145"/>
                  <a:pt x="17448" y="7142"/>
                  <a:pt x="17448" y="7136"/>
                </a:cubicBezTo>
                <a:cubicBezTo>
                  <a:pt x="17516" y="6320"/>
                  <a:pt x="17252" y="5483"/>
                  <a:pt x="16730" y="4854"/>
                </a:cubicBezTo>
                <a:cubicBezTo>
                  <a:pt x="16458" y="4524"/>
                  <a:pt x="15946" y="4071"/>
                  <a:pt x="15476" y="3763"/>
                </a:cubicBezTo>
                <a:lnTo>
                  <a:pt x="15476" y="3763"/>
                </a:lnTo>
                <a:cubicBezTo>
                  <a:pt x="16403" y="3806"/>
                  <a:pt x="17328" y="3885"/>
                  <a:pt x="18251" y="4004"/>
                </a:cubicBezTo>
                <a:cubicBezTo>
                  <a:pt x="17593" y="4401"/>
                  <a:pt x="18628" y="6228"/>
                  <a:pt x="19048" y="6684"/>
                </a:cubicBezTo>
                <a:cubicBezTo>
                  <a:pt x="19525" y="7198"/>
                  <a:pt x="20165" y="7599"/>
                  <a:pt x="20866" y="7646"/>
                </a:cubicBezTo>
                <a:cubicBezTo>
                  <a:pt x="20867" y="7646"/>
                  <a:pt x="20868" y="7646"/>
                  <a:pt x="20869" y="7646"/>
                </a:cubicBezTo>
                <a:cubicBezTo>
                  <a:pt x="21106" y="7646"/>
                  <a:pt x="20516" y="5696"/>
                  <a:pt x="20453" y="5573"/>
                </a:cubicBezTo>
                <a:cubicBezTo>
                  <a:pt x="20251" y="5169"/>
                  <a:pt x="19841" y="4492"/>
                  <a:pt x="19382" y="4168"/>
                </a:cubicBezTo>
                <a:lnTo>
                  <a:pt x="19382" y="4168"/>
                </a:lnTo>
                <a:cubicBezTo>
                  <a:pt x="20277" y="4312"/>
                  <a:pt x="21165" y="4492"/>
                  <a:pt x="22047" y="4707"/>
                </a:cubicBezTo>
                <a:lnTo>
                  <a:pt x="22028" y="4766"/>
                </a:lnTo>
                <a:cubicBezTo>
                  <a:pt x="21864" y="5662"/>
                  <a:pt x="22106" y="6623"/>
                  <a:pt x="22671" y="7337"/>
                </a:cubicBezTo>
                <a:cubicBezTo>
                  <a:pt x="23237" y="8049"/>
                  <a:pt x="24119" y="8501"/>
                  <a:pt x="25026" y="8544"/>
                </a:cubicBezTo>
                <a:cubicBezTo>
                  <a:pt x="24732" y="7683"/>
                  <a:pt x="24550" y="6780"/>
                  <a:pt x="24150" y="5963"/>
                </a:cubicBezTo>
                <a:cubicBezTo>
                  <a:pt x="24007" y="5669"/>
                  <a:pt x="23830" y="5387"/>
                  <a:pt x="23620" y="5132"/>
                </a:cubicBezTo>
                <a:lnTo>
                  <a:pt x="23620" y="5132"/>
                </a:lnTo>
                <a:cubicBezTo>
                  <a:pt x="24190" y="5301"/>
                  <a:pt x="24754" y="5483"/>
                  <a:pt x="25317" y="5681"/>
                </a:cubicBezTo>
                <a:cubicBezTo>
                  <a:pt x="25503" y="6270"/>
                  <a:pt x="26566" y="6981"/>
                  <a:pt x="26871" y="7180"/>
                </a:cubicBezTo>
                <a:cubicBezTo>
                  <a:pt x="27254" y="7433"/>
                  <a:pt x="28054" y="7678"/>
                  <a:pt x="28501" y="7778"/>
                </a:cubicBezTo>
                <a:cubicBezTo>
                  <a:pt x="28728" y="7829"/>
                  <a:pt x="29112" y="7887"/>
                  <a:pt x="29475" y="7887"/>
                </a:cubicBezTo>
                <a:cubicBezTo>
                  <a:pt x="29830" y="7887"/>
                  <a:pt x="30164" y="7831"/>
                  <a:pt x="30312" y="7659"/>
                </a:cubicBezTo>
                <a:cubicBezTo>
                  <a:pt x="30171" y="6957"/>
                  <a:pt x="29057" y="6204"/>
                  <a:pt x="28441" y="5849"/>
                </a:cubicBezTo>
                <a:cubicBezTo>
                  <a:pt x="28065" y="5633"/>
                  <a:pt x="26751" y="5047"/>
                  <a:pt x="25946" y="5047"/>
                </a:cubicBezTo>
                <a:cubicBezTo>
                  <a:pt x="25723" y="5047"/>
                  <a:pt x="25539" y="5092"/>
                  <a:pt x="25425" y="5202"/>
                </a:cubicBezTo>
                <a:cubicBezTo>
                  <a:pt x="24841" y="4997"/>
                  <a:pt x="24250" y="4808"/>
                  <a:pt x="23658" y="4636"/>
                </a:cubicBezTo>
                <a:cubicBezTo>
                  <a:pt x="24253" y="4588"/>
                  <a:pt x="24848" y="4521"/>
                  <a:pt x="25409" y="4328"/>
                </a:cubicBezTo>
                <a:cubicBezTo>
                  <a:pt x="26071" y="4098"/>
                  <a:pt x="26698" y="3668"/>
                  <a:pt x="27009" y="3039"/>
                </a:cubicBezTo>
                <a:cubicBezTo>
                  <a:pt x="26641" y="2823"/>
                  <a:pt x="26215" y="2748"/>
                  <a:pt x="25784" y="2748"/>
                </a:cubicBezTo>
                <a:cubicBezTo>
                  <a:pt x="25594" y="2748"/>
                  <a:pt x="25403" y="2763"/>
                  <a:pt x="25215" y="2786"/>
                </a:cubicBezTo>
                <a:cubicBezTo>
                  <a:pt x="24349" y="2894"/>
                  <a:pt x="23465" y="3175"/>
                  <a:pt x="22721" y="3635"/>
                </a:cubicBezTo>
                <a:cubicBezTo>
                  <a:pt x="22342" y="3869"/>
                  <a:pt x="22163" y="4069"/>
                  <a:pt x="22133" y="4229"/>
                </a:cubicBezTo>
                <a:cubicBezTo>
                  <a:pt x="21028" y="3961"/>
                  <a:pt x="19911" y="3747"/>
                  <a:pt x="18789" y="3589"/>
                </a:cubicBezTo>
                <a:cubicBezTo>
                  <a:pt x="19161" y="3588"/>
                  <a:pt x="19538" y="3539"/>
                  <a:pt x="19824" y="3490"/>
                </a:cubicBezTo>
                <a:cubicBezTo>
                  <a:pt x="20178" y="3430"/>
                  <a:pt x="20535" y="3331"/>
                  <a:pt x="20831" y="3129"/>
                </a:cubicBezTo>
                <a:cubicBezTo>
                  <a:pt x="21479" y="2689"/>
                  <a:pt x="21730" y="1872"/>
                  <a:pt x="21938" y="1118"/>
                </a:cubicBezTo>
                <a:lnTo>
                  <a:pt x="21938" y="1118"/>
                </a:lnTo>
                <a:cubicBezTo>
                  <a:pt x="20476" y="1162"/>
                  <a:pt x="18301" y="1903"/>
                  <a:pt x="17589" y="3295"/>
                </a:cubicBezTo>
                <a:cubicBezTo>
                  <a:pt x="17690" y="3376"/>
                  <a:pt x="17814" y="3437"/>
                  <a:pt x="17953" y="3482"/>
                </a:cubicBezTo>
                <a:cubicBezTo>
                  <a:pt x="17140" y="3387"/>
                  <a:pt x="16327" y="3320"/>
                  <a:pt x="15511" y="3282"/>
                </a:cubicBezTo>
                <a:cubicBezTo>
                  <a:pt x="16599" y="2822"/>
                  <a:pt x="17540" y="1997"/>
                  <a:pt x="18100" y="953"/>
                </a:cubicBezTo>
                <a:cubicBezTo>
                  <a:pt x="18123" y="910"/>
                  <a:pt x="18148" y="861"/>
                  <a:pt x="18136" y="815"/>
                </a:cubicBezTo>
                <a:cubicBezTo>
                  <a:pt x="18116" y="729"/>
                  <a:pt x="18007" y="706"/>
                  <a:pt x="17918" y="706"/>
                </a:cubicBezTo>
                <a:cubicBezTo>
                  <a:pt x="17902" y="706"/>
                  <a:pt x="17886" y="706"/>
                  <a:pt x="17869" y="706"/>
                </a:cubicBezTo>
                <a:cubicBezTo>
                  <a:pt x="17049" y="706"/>
                  <a:pt x="16254" y="1056"/>
                  <a:pt x="15610" y="1564"/>
                </a:cubicBezTo>
                <a:cubicBezTo>
                  <a:pt x="15126" y="1946"/>
                  <a:pt x="14372" y="2795"/>
                  <a:pt x="14286" y="3248"/>
                </a:cubicBezTo>
                <a:cubicBezTo>
                  <a:pt x="14162" y="3247"/>
                  <a:pt x="14039" y="3246"/>
                  <a:pt x="13916" y="3246"/>
                </a:cubicBezTo>
                <a:cubicBezTo>
                  <a:pt x="12923" y="3246"/>
                  <a:pt x="11932" y="3287"/>
                  <a:pt x="10941" y="3374"/>
                </a:cubicBezTo>
                <a:cubicBezTo>
                  <a:pt x="11406" y="3138"/>
                  <a:pt x="11829" y="2865"/>
                  <a:pt x="11980" y="2751"/>
                </a:cubicBezTo>
                <a:cubicBezTo>
                  <a:pt x="12208" y="2579"/>
                  <a:pt x="13692" y="592"/>
                  <a:pt x="13616" y="589"/>
                </a:cubicBezTo>
                <a:cubicBezTo>
                  <a:pt x="13577" y="588"/>
                  <a:pt x="13537" y="587"/>
                  <a:pt x="13498" y="587"/>
                </a:cubicBezTo>
                <a:cubicBezTo>
                  <a:pt x="12532" y="587"/>
                  <a:pt x="11584" y="938"/>
                  <a:pt x="10818" y="1518"/>
                </a:cubicBezTo>
                <a:cubicBezTo>
                  <a:pt x="10501" y="1757"/>
                  <a:pt x="9169" y="2974"/>
                  <a:pt x="9354" y="3548"/>
                </a:cubicBezTo>
                <a:cubicBezTo>
                  <a:pt x="8358" y="3678"/>
                  <a:pt x="7364" y="3854"/>
                  <a:pt x="6382" y="4072"/>
                </a:cubicBezTo>
                <a:cubicBezTo>
                  <a:pt x="6596" y="3900"/>
                  <a:pt x="6790" y="3714"/>
                  <a:pt x="6933" y="3588"/>
                </a:cubicBezTo>
                <a:cubicBezTo>
                  <a:pt x="7139" y="3404"/>
                  <a:pt x="7337" y="3209"/>
                  <a:pt x="7489" y="2979"/>
                </a:cubicBezTo>
                <a:cubicBezTo>
                  <a:pt x="7677" y="2692"/>
                  <a:pt x="7784" y="2359"/>
                  <a:pt x="7878" y="2028"/>
                </a:cubicBezTo>
                <a:cubicBezTo>
                  <a:pt x="8063" y="1376"/>
                  <a:pt x="8193" y="708"/>
                  <a:pt x="8272" y="34"/>
                </a:cubicBezTo>
                <a:lnTo>
                  <a:pt x="8272" y="34"/>
                </a:lnTo>
                <a:cubicBezTo>
                  <a:pt x="7260" y="170"/>
                  <a:pt x="6371" y="845"/>
                  <a:pt x="5813" y="1700"/>
                </a:cubicBezTo>
                <a:cubicBezTo>
                  <a:pt x="5489" y="2199"/>
                  <a:pt x="4694" y="3612"/>
                  <a:pt x="5056" y="4226"/>
                </a:cubicBezTo>
                <a:cubicBezTo>
                  <a:pt x="5091" y="4280"/>
                  <a:pt x="5127" y="4328"/>
                  <a:pt x="5164" y="4366"/>
                </a:cubicBezTo>
                <a:cubicBezTo>
                  <a:pt x="4236" y="4608"/>
                  <a:pt x="3319" y="4889"/>
                  <a:pt x="2410" y="5211"/>
                </a:cubicBezTo>
                <a:cubicBezTo>
                  <a:pt x="2582" y="4953"/>
                  <a:pt x="2724" y="4689"/>
                  <a:pt x="2816" y="4495"/>
                </a:cubicBezTo>
                <a:cubicBezTo>
                  <a:pt x="3465" y="3118"/>
                  <a:pt x="3372" y="1521"/>
                  <a:pt x="32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7318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2" name="Google Shape;1472;p5"/>
          <p:cNvGrpSpPr/>
          <p:nvPr/>
        </p:nvGrpSpPr>
        <p:grpSpPr>
          <a:xfrm>
            <a:off x="538853" y="458673"/>
            <a:ext cx="11114279" cy="5940664"/>
            <a:chOff x="496775" y="1096100"/>
            <a:chExt cx="6654725" cy="3557000"/>
          </a:xfrm>
        </p:grpSpPr>
        <p:sp>
          <p:nvSpPr>
            <p:cNvPr id="1473" name="Google Shape;1473;p5"/>
            <p:cNvSpPr/>
            <p:nvPr/>
          </p:nvSpPr>
          <p:spPr>
            <a:xfrm>
              <a:off x="4967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4" name="Google Shape;1474;p5"/>
            <p:cNvSpPr/>
            <p:nvPr/>
          </p:nvSpPr>
          <p:spPr>
            <a:xfrm>
              <a:off x="7259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5" name="Google Shape;1475;p5"/>
            <p:cNvSpPr/>
            <p:nvPr/>
          </p:nvSpPr>
          <p:spPr>
            <a:xfrm>
              <a:off x="9551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6" name="Google Shape;1476;p5"/>
            <p:cNvSpPr/>
            <p:nvPr/>
          </p:nvSpPr>
          <p:spPr>
            <a:xfrm>
              <a:off x="11837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7" name="Google Shape;1477;p5"/>
            <p:cNvSpPr/>
            <p:nvPr/>
          </p:nvSpPr>
          <p:spPr>
            <a:xfrm>
              <a:off x="1412950" y="109967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298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8" name="Google Shape;1478;p5"/>
            <p:cNvSpPr/>
            <p:nvPr/>
          </p:nvSpPr>
          <p:spPr>
            <a:xfrm>
              <a:off x="16424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9" name="Google Shape;1479;p5"/>
            <p:cNvSpPr/>
            <p:nvPr/>
          </p:nvSpPr>
          <p:spPr>
            <a:xfrm>
              <a:off x="1871350" y="109967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298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0" name="Google Shape;1480;p5"/>
            <p:cNvSpPr/>
            <p:nvPr/>
          </p:nvSpPr>
          <p:spPr>
            <a:xfrm>
              <a:off x="21002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1" name="Google Shape;1481;p5"/>
            <p:cNvSpPr/>
            <p:nvPr/>
          </p:nvSpPr>
          <p:spPr>
            <a:xfrm>
              <a:off x="23294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2" name="Google Shape;1482;p5"/>
            <p:cNvSpPr/>
            <p:nvPr/>
          </p:nvSpPr>
          <p:spPr>
            <a:xfrm>
              <a:off x="25586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3" name="Google Shape;1483;p5"/>
            <p:cNvSpPr/>
            <p:nvPr/>
          </p:nvSpPr>
          <p:spPr>
            <a:xfrm>
              <a:off x="2787825" y="10996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4" name="Google Shape;1484;p5"/>
            <p:cNvSpPr/>
            <p:nvPr/>
          </p:nvSpPr>
          <p:spPr>
            <a:xfrm>
              <a:off x="4970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5" name="Google Shape;1485;p5"/>
            <p:cNvSpPr/>
            <p:nvPr/>
          </p:nvSpPr>
          <p:spPr>
            <a:xfrm>
              <a:off x="7259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6" name="Google Shape;1486;p5"/>
            <p:cNvSpPr/>
            <p:nvPr/>
          </p:nvSpPr>
          <p:spPr>
            <a:xfrm>
              <a:off x="9551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7" name="Google Shape;1487;p5"/>
            <p:cNvSpPr/>
            <p:nvPr/>
          </p:nvSpPr>
          <p:spPr>
            <a:xfrm>
              <a:off x="1184350" y="13369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8" name="Google Shape;1488;p5"/>
            <p:cNvSpPr/>
            <p:nvPr/>
          </p:nvSpPr>
          <p:spPr>
            <a:xfrm>
              <a:off x="1412950" y="13372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48"/>
                    <a:pt x="1382" y="679"/>
                  </a:cubicBezTo>
                  <a:cubicBezTo>
                    <a:pt x="1382" y="310"/>
                    <a:pt x="1084" y="12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9" name="Google Shape;1489;p5"/>
            <p:cNvSpPr/>
            <p:nvPr/>
          </p:nvSpPr>
          <p:spPr>
            <a:xfrm>
              <a:off x="1642450" y="13369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0" name="Google Shape;1490;p5"/>
            <p:cNvSpPr/>
            <p:nvPr/>
          </p:nvSpPr>
          <p:spPr>
            <a:xfrm>
              <a:off x="18716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1" name="Google Shape;1491;p5"/>
            <p:cNvSpPr/>
            <p:nvPr/>
          </p:nvSpPr>
          <p:spPr>
            <a:xfrm>
              <a:off x="21008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2" name="Google Shape;1492;p5"/>
            <p:cNvSpPr/>
            <p:nvPr/>
          </p:nvSpPr>
          <p:spPr>
            <a:xfrm>
              <a:off x="23297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3" name="Google Shape;1493;p5"/>
            <p:cNvSpPr/>
            <p:nvPr/>
          </p:nvSpPr>
          <p:spPr>
            <a:xfrm>
              <a:off x="25586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4" name="Google Shape;1494;p5"/>
            <p:cNvSpPr/>
            <p:nvPr/>
          </p:nvSpPr>
          <p:spPr>
            <a:xfrm>
              <a:off x="2787825" y="13369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5" name="Google Shape;1495;p5"/>
            <p:cNvSpPr/>
            <p:nvPr/>
          </p:nvSpPr>
          <p:spPr>
            <a:xfrm>
              <a:off x="4970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6" name="Google Shape;1496;p5"/>
            <p:cNvSpPr/>
            <p:nvPr/>
          </p:nvSpPr>
          <p:spPr>
            <a:xfrm>
              <a:off x="7259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7" name="Google Shape;1497;p5"/>
            <p:cNvSpPr/>
            <p:nvPr/>
          </p:nvSpPr>
          <p:spPr>
            <a:xfrm>
              <a:off x="9551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8" name="Google Shape;1498;p5"/>
            <p:cNvSpPr/>
            <p:nvPr/>
          </p:nvSpPr>
          <p:spPr>
            <a:xfrm>
              <a:off x="1184350" y="1574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9" name="Google Shape;1499;p5"/>
            <p:cNvSpPr/>
            <p:nvPr/>
          </p:nvSpPr>
          <p:spPr>
            <a:xfrm>
              <a:off x="1412950" y="15747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0" name="Google Shape;1500;p5"/>
            <p:cNvSpPr/>
            <p:nvPr/>
          </p:nvSpPr>
          <p:spPr>
            <a:xfrm>
              <a:off x="1642450" y="15747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1" name="Google Shape;1501;p5"/>
            <p:cNvSpPr/>
            <p:nvPr/>
          </p:nvSpPr>
          <p:spPr>
            <a:xfrm>
              <a:off x="18716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2" name="Google Shape;1502;p5"/>
            <p:cNvSpPr/>
            <p:nvPr/>
          </p:nvSpPr>
          <p:spPr>
            <a:xfrm>
              <a:off x="21008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3" name="Google Shape;1503;p5"/>
            <p:cNvSpPr/>
            <p:nvPr/>
          </p:nvSpPr>
          <p:spPr>
            <a:xfrm>
              <a:off x="23297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4" name="Google Shape;1504;p5"/>
            <p:cNvSpPr/>
            <p:nvPr/>
          </p:nvSpPr>
          <p:spPr>
            <a:xfrm>
              <a:off x="25586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5" name="Google Shape;1505;p5"/>
            <p:cNvSpPr/>
            <p:nvPr/>
          </p:nvSpPr>
          <p:spPr>
            <a:xfrm>
              <a:off x="2787825" y="1574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6" name="Google Shape;1506;p5"/>
            <p:cNvSpPr/>
            <p:nvPr/>
          </p:nvSpPr>
          <p:spPr>
            <a:xfrm>
              <a:off x="4970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7" name="Google Shape;1507;p5"/>
            <p:cNvSpPr/>
            <p:nvPr/>
          </p:nvSpPr>
          <p:spPr>
            <a:xfrm>
              <a:off x="7259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8" name="Google Shape;1508;p5"/>
            <p:cNvSpPr/>
            <p:nvPr/>
          </p:nvSpPr>
          <p:spPr>
            <a:xfrm>
              <a:off x="9551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9" name="Google Shape;1509;p5"/>
            <p:cNvSpPr/>
            <p:nvPr/>
          </p:nvSpPr>
          <p:spPr>
            <a:xfrm>
              <a:off x="1184350" y="1812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0" name="Google Shape;1510;p5"/>
            <p:cNvSpPr/>
            <p:nvPr/>
          </p:nvSpPr>
          <p:spPr>
            <a:xfrm>
              <a:off x="1412950" y="1812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310"/>
                    <a:pt x="1084" y="13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1" name="Google Shape;1511;p5"/>
            <p:cNvSpPr/>
            <p:nvPr/>
          </p:nvSpPr>
          <p:spPr>
            <a:xfrm>
              <a:off x="1642450" y="18122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2" name="Google Shape;1512;p5"/>
            <p:cNvSpPr/>
            <p:nvPr/>
          </p:nvSpPr>
          <p:spPr>
            <a:xfrm>
              <a:off x="18716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3" name="Google Shape;1513;p5"/>
            <p:cNvSpPr/>
            <p:nvPr/>
          </p:nvSpPr>
          <p:spPr>
            <a:xfrm>
              <a:off x="21008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4" name="Google Shape;1514;p5"/>
            <p:cNvSpPr/>
            <p:nvPr/>
          </p:nvSpPr>
          <p:spPr>
            <a:xfrm>
              <a:off x="23297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5" name="Google Shape;1515;p5"/>
            <p:cNvSpPr/>
            <p:nvPr/>
          </p:nvSpPr>
          <p:spPr>
            <a:xfrm>
              <a:off x="25586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6" name="Google Shape;1516;p5"/>
            <p:cNvSpPr/>
            <p:nvPr/>
          </p:nvSpPr>
          <p:spPr>
            <a:xfrm>
              <a:off x="2787825" y="1812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7" name="Google Shape;1517;p5"/>
            <p:cNvSpPr/>
            <p:nvPr/>
          </p:nvSpPr>
          <p:spPr>
            <a:xfrm>
              <a:off x="4970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8" name="Google Shape;1518;p5"/>
            <p:cNvSpPr/>
            <p:nvPr/>
          </p:nvSpPr>
          <p:spPr>
            <a:xfrm>
              <a:off x="7259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9" name="Google Shape;1519;p5"/>
            <p:cNvSpPr/>
            <p:nvPr/>
          </p:nvSpPr>
          <p:spPr>
            <a:xfrm>
              <a:off x="9551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0" name="Google Shape;1520;p5"/>
            <p:cNvSpPr/>
            <p:nvPr/>
          </p:nvSpPr>
          <p:spPr>
            <a:xfrm>
              <a:off x="1184350" y="20352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58"/>
                    <a:pt x="680" y="1358"/>
                  </a:cubicBezTo>
                  <a:cubicBezTo>
                    <a:pt x="1061" y="1358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1" name="Google Shape;1521;p5"/>
            <p:cNvSpPr/>
            <p:nvPr/>
          </p:nvSpPr>
          <p:spPr>
            <a:xfrm>
              <a:off x="1412950" y="2034900"/>
              <a:ext cx="34575" cy="34550"/>
            </a:xfrm>
            <a:custGeom>
              <a:avLst/>
              <a:gdLst/>
              <a:ahLst/>
              <a:cxnLst/>
              <a:rect l="l" t="t" r="r" b="b"/>
              <a:pathLst>
                <a:path w="1383" h="1382" extrusionOk="0">
                  <a:moveTo>
                    <a:pt x="692" y="1"/>
                  </a:moveTo>
                  <a:cubicBezTo>
                    <a:pt x="299" y="1"/>
                    <a:pt x="1" y="298"/>
                    <a:pt x="1" y="691"/>
                  </a:cubicBezTo>
                  <a:cubicBezTo>
                    <a:pt x="1" y="1084"/>
                    <a:pt x="322" y="1382"/>
                    <a:pt x="692" y="1382"/>
                  </a:cubicBezTo>
                  <a:cubicBezTo>
                    <a:pt x="1084" y="1382"/>
                    <a:pt x="1382" y="1060"/>
                    <a:pt x="1382" y="691"/>
                  </a:cubicBezTo>
                  <a:cubicBezTo>
                    <a:pt x="1382" y="322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2" name="Google Shape;1522;p5"/>
            <p:cNvSpPr/>
            <p:nvPr/>
          </p:nvSpPr>
          <p:spPr>
            <a:xfrm>
              <a:off x="1642450" y="2035200"/>
              <a:ext cx="33950" cy="33950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58"/>
                    <a:pt x="679" y="1358"/>
                  </a:cubicBezTo>
                  <a:cubicBezTo>
                    <a:pt x="1060" y="1358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3" name="Google Shape;1523;p5"/>
            <p:cNvSpPr/>
            <p:nvPr/>
          </p:nvSpPr>
          <p:spPr>
            <a:xfrm>
              <a:off x="18716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4" name="Google Shape;1524;p5"/>
            <p:cNvSpPr/>
            <p:nvPr/>
          </p:nvSpPr>
          <p:spPr>
            <a:xfrm>
              <a:off x="21008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5" name="Google Shape;1525;p5"/>
            <p:cNvSpPr/>
            <p:nvPr/>
          </p:nvSpPr>
          <p:spPr>
            <a:xfrm>
              <a:off x="23297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91" y="1358"/>
                  </a:cubicBezTo>
                  <a:cubicBezTo>
                    <a:pt x="1072" y="1358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6" name="Google Shape;1526;p5"/>
            <p:cNvSpPr/>
            <p:nvPr/>
          </p:nvSpPr>
          <p:spPr>
            <a:xfrm>
              <a:off x="25586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91" y="1358"/>
                  </a:cubicBezTo>
                  <a:cubicBezTo>
                    <a:pt x="1072" y="1358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7" name="Google Shape;1527;p5"/>
            <p:cNvSpPr/>
            <p:nvPr/>
          </p:nvSpPr>
          <p:spPr>
            <a:xfrm>
              <a:off x="2787825" y="20352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58"/>
                    <a:pt x="692" y="1358"/>
                  </a:cubicBezTo>
                  <a:cubicBezTo>
                    <a:pt x="1073" y="1358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8" name="Google Shape;1528;p5"/>
            <p:cNvSpPr/>
            <p:nvPr/>
          </p:nvSpPr>
          <p:spPr>
            <a:xfrm>
              <a:off x="4967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9" name="Google Shape;1529;p5"/>
            <p:cNvSpPr/>
            <p:nvPr/>
          </p:nvSpPr>
          <p:spPr>
            <a:xfrm>
              <a:off x="7259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0" name="Google Shape;1530;p5"/>
            <p:cNvSpPr/>
            <p:nvPr/>
          </p:nvSpPr>
          <p:spPr>
            <a:xfrm>
              <a:off x="9551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1" name="Google Shape;1531;p5"/>
            <p:cNvSpPr/>
            <p:nvPr/>
          </p:nvSpPr>
          <p:spPr>
            <a:xfrm>
              <a:off x="11837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2" name="Google Shape;1532;p5"/>
            <p:cNvSpPr/>
            <p:nvPr/>
          </p:nvSpPr>
          <p:spPr>
            <a:xfrm>
              <a:off x="1412950" y="22727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3" name="Google Shape;1533;p5"/>
            <p:cNvSpPr/>
            <p:nvPr/>
          </p:nvSpPr>
          <p:spPr>
            <a:xfrm>
              <a:off x="16424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4" name="Google Shape;1534;p5"/>
            <p:cNvSpPr/>
            <p:nvPr/>
          </p:nvSpPr>
          <p:spPr>
            <a:xfrm>
              <a:off x="1871350" y="227272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5" name="Google Shape;1535;p5"/>
            <p:cNvSpPr/>
            <p:nvPr/>
          </p:nvSpPr>
          <p:spPr>
            <a:xfrm>
              <a:off x="21002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6" name="Google Shape;1536;p5"/>
            <p:cNvSpPr/>
            <p:nvPr/>
          </p:nvSpPr>
          <p:spPr>
            <a:xfrm>
              <a:off x="23294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7" name="Google Shape;1537;p5"/>
            <p:cNvSpPr/>
            <p:nvPr/>
          </p:nvSpPr>
          <p:spPr>
            <a:xfrm>
              <a:off x="25586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8" name="Google Shape;1538;p5"/>
            <p:cNvSpPr/>
            <p:nvPr/>
          </p:nvSpPr>
          <p:spPr>
            <a:xfrm>
              <a:off x="2787825" y="2272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9" name="Google Shape;1539;p5"/>
            <p:cNvSpPr/>
            <p:nvPr/>
          </p:nvSpPr>
          <p:spPr>
            <a:xfrm>
              <a:off x="4970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0" name="Google Shape;1540;p5"/>
            <p:cNvSpPr/>
            <p:nvPr/>
          </p:nvSpPr>
          <p:spPr>
            <a:xfrm>
              <a:off x="7259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1" name="Google Shape;1541;p5"/>
            <p:cNvSpPr/>
            <p:nvPr/>
          </p:nvSpPr>
          <p:spPr>
            <a:xfrm>
              <a:off x="9551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2" name="Google Shape;1542;p5"/>
            <p:cNvSpPr/>
            <p:nvPr/>
          </p:nvSpPr>
          <p:spPr>
            <a:xfrm>
              <a:off x="1184350" y="2510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299"/>
                    <a:pt x="1" y="680"/>
                  </a:cubicBezTo>
                  <a:cubicBezTo>
                    <a:pt x="1" y="1061"/>
                    <a:pt x="299" y="1370"/>
                    <a:pt x="680" y="1370"/>
                  </a:cubicBezTo>
                  <a:cubicBezTo>
                    <a:pt x="1061" y="1370"/>
                    <a:pt x="1370" y="1061"/>
                    <a:pt x="1370" y="680"/>
                  </a:cubicBezTo>
                  <a:cubicBezTo>
                    <a:pt x="1370" y="299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3" name="Google Shape;1543;p5"/>
            <p:cNvSpPr/>
            <p:nvPr/>
          </p:nvSpPr>
          <p:spPr>
            <a:xfrm>
              <a:off x="1412950" y="2510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1"/>
                    <a:pt x="1382" y="680"/>
                  </a:cubicBezTo>
                  <a:cubicBezTo>
                    <a:pt x="1382" y="310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4" name="Google Shape;1544;p5"/>
            <p:cNvSpPr/>
            <p:nvPr/>
          </p:nvSpPr>
          <p:spPr>
            <a:xfrm>
              <a:off x="1642450" y="25102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5" name="Google Shape;1545;p5"/>
            <p:cNvSpPr/>
            <p:nvPr/>
          </p:nvSpPr>
          <p:spPr>
            <a:xfrm>
              <a:off x="18716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6" name="Google Shape;1546;p5"/>
            <p:cNvSpPr/>
            <p:nvPr/>
          </p:nvSpPr>
          <p:spPr>
            <a:xfrm>
              <a:off x="21008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7" name="Google Shape;1547;p5"/>
            <p:cNvSpPr/>
            <p:nvPr/>
          </p:nvSpPr>
          <p:spPr>
            <a:xfrm>
              <a:off x="23297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8" name="Google Shape;1548;p5"/>
            <p:cNvSpPr/>
            <p:nvPr/>
          </p:nvSpPr>
          <p:spPr>
            <a:xfrm>
              <a:off x="25586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9" name="Google Shape;1549;p5"/>
            <p:cNvSpPr/>
            <p:nvPr/>
          </p:nvSpPr>
          <p:spPr>
            <a:xfrm>
              <a:off x="2787825" y="2510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0" name="Google Shape;1550;p5"/>
            <p:cNvSpPr/>
            <p:nvPr/>
          </p:nvSpPr>
          <p:spPr>
            <a:xfrm>
              <a:off x="4970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1" name="Google Shape;1551;p5"/>
            <p:cNvSpPr/>
            <p:nvPr/>
          </p:nvSpPr>
          <p:spPr>
            <a:xfrm>
              <a:off x="7259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2" name="Google Shape;1552;p5"/>
            <p:cNvSpPr/>
            <p:nvPr/>
          </p:nvSpPr>
          <p:spPr>
            <a:xfrm>
              <a:off x="9551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3" name="Google Shape;1553;p5"/>
            <p:cNvSpPr/>
            <p:nvPr/>
          </p:nvSpPr>
          <p:spPr>
            <a:xfrm>
              <a:off x="1184350" y="27478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69"/>
                    <a:pt x="680" y="1369"/>
                  </a:cubicBezTo>
                  <a:cubicBezTo>
                    <a:pt x="1061" y="1369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4" name="Google Shape;1554;p5"/>
            <p:cNvSpPr/>
            <p:nvPr/>
          </p:nvSpPr>
          <p:spPr>
            <a:xfrm>
              <a:off x="1412950" y="2748075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299"/>
                    <a:pt x="1" y="680"/>
                  </a:cubicBezTo>
                  <a:cubicBezTo>
                    <a:pt x="1" y="1073"/>
                    <a:pt x="322" y="1370"/>
                    <a:pt x="692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299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5" name="Google Shape;1555;p5"/>
            <p:cNvSpPr/>
            <p:nvPr/>
          </p:nvSpPr>
          <p:spPr>
            <a:xfrm>
              <a:off x="1642450" y="27478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6" name="Google Shape;1556;p5"/>
            <p:cNvSpPr/>
            <p:nvPr/>
          </p:nvSpPr>
          <p:spPr>
            <a:xfrm>
              <a:off x="18716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7" name="Google Shape;1557;p5"/>
            <p:cNvSpPr/>
            <p:nvPr/>
          </p:nvSpPr>
          <p:spPr>
            <a:xfrm>
              <a:off x="21008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8" name="Google Shape;1558;p5"/>
            <p:cNvSpPr/>
            <p:nvPr/>
          </p:nvSpPr>
          <p:spPr>
            <a:xfrm>
              <a:off x="23297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9" name="Google Shape;1559;p5"/>
            <p:cNvSpPr/>
            <p:nvPr/>
          </p:nvSpPr>
          <p:spPr>
            <a:xfrm>
              <a:off x="25586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0" name="Google Shape;1560;p5"/>
            <p:cNvSpPr/>
            <p:nvPr/>
          </p:nvSpPr>
          <p:spPr>
            <a:xfrm>
              <a:off x="2787825" y="27478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1" name="Google Shape;1561;p5"/>
            <p:cNvSpPr/>
            <p:nvPr/>
          </p:nvSpPr>
          <p:spPr>
            <a:xfrm>
              <a:off x="4970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2" name="Google Shape;1562;p5"/>
            <p:cNvSpPr/>
            <p:nvPr/>
          </p:nvSpPr>
          <p:spPr>
            <a:xfrm>
              <a:off x="7259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3" name="Google Shape;1563;p5"/>
            <p:cNvSpPr/>
            <p:nvPr/>
          </p:nvSpPr>
          <p:spPr>
            <a:xfrm>
              <a:off x="9551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4" name="Google Shape;1564;p5"/>
            <p:cNvSpPr/>
            <p:nvPr/>
          </p:nvSpPr>
          <p:spPr>
            <a:xfrm>
              <a:off x="1184350" y="29704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61"/>
                    <a:pt x="299" y="1370"/>
                    <a:pt x="680" y="1370"/>
                  </a:cubicBezTo>
                  <a:cubicBezTo>
                    <a:pt x="1061" y="1370"/>
                    <a:pt x="1370" y="1061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5" name="Google Shape;1565;p5"/>
            <p:cNvSpPr/>
            <p:nvPr/>
          </p:nvSpPr>
          <p:spPr>
            <a:xfrm>
              <a:off x="1412950" y="2970425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299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1"/>
                    <a:pt x="1382" y="691"/>
                  </a:cubicBezTo>
                  <a:cubicBezTo>
                    <a:pt x="1382" y="310"/>
                    <a:pt x="1084" y="13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6" name="Google Shape;1566;p5"/>
            <p:cNvSpPr/>
            <p:nvPr/>
          </p:nvSpPr>
          <p:spPr>
            <a:xfrm>
              <a:off x="1642450" y="297042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7" name="Google Shape;1567;p5"/>
            <p:cNvSpPr/>
            <p:nvPr/>
          </p:nvSpPr>
          <p:spPr>
            <a:xfrm>
              <a:off x="18716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21008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23297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25586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2787825" y="29704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4967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7259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4" name="Google Shape;1574;p5"/>
            <p:cNvSpPr/>
            <p:nvPr/>
          </p:nvSpPr>
          <p:spPr>
            <a:xfrm>
              <a:off x="9551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79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5" name="Google Shape;1575;p5"/>
            <p:cNvSpPr/>
            <p:nvPr/>
          </p:nvSpPr>
          <p:spPr>
            <a:xfrm>
              <a:off x="11837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6" name="Google Shape;1576;p5"/>
            <p:cNvSpPr/>
            <p:nvPr/>
          </p:nvSpPr>
          <p:spPr>
            <a:xfrm>
              <a:off x="1412950" y="3208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2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311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7" name="Google Shape;1577;p5"/>
            <p:cNvSpPr/>
            <p:nvPr/>
          </p:nvSpPr>
          <p:spPr>
            <a:xfrm>
              <a:off x="16424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8" name="Google Shape;1578;p5"/>
            <p:cNvSpPr/>
            <p:nvPr/>
          </p:nvSpPr>
          <p:spPr>
            <a:xfrm>
              <a:off x="1871350" y="3208250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91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311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9" name="Google Shape;1579;p5"/>
            <p:cNvSpPr/>
            <p:nvPr/>
          </p:nvSpPr>
          <p:spPr>
            <a:xfrm>
              <a:off x="21002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0" name="Google Shape;1580;p5"/>
            <p:cNvSpPr/>
            <p:nvPr/>
          </p:nvSpPr>
          <p:spPr>
            <a:xfrm>
              <a:off x="23294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1" name="Google Shape;1581;p5"/>
            <p:cNvSpPr/>
            <p:nvPr/>
          </p:nvSpPr>
          <p:spPr>
            <a:xfrm>
              <a:off x="25586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298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2" name="Google Shape;1582;p5"/>
            <p:cNvSpPr/>
            <p:nvPr/>
          </p:nvSpPr>
          <p:spPr>
            <a:xfrm>
              <a:off x="2787825" y="3208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299" y="1370"/>
                    <a:pt x="692" y="1370"/>
                  </a:cubicBezTo>
                  <a:cubicBezTo>
                    <a:pt x="1073" y="1370"/>
                    <a:pt x="1370" y="1049"/>
                    <a:pt x="1370" y="680"/>
                  </a:cubicBezTo>
                  <a:cubicBezTo>
                    <a:pt x="1370" y="311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3" name="Google Shape;1583;p5"/>
            <p:cNvSpPr/>
            <p:nvPr/>
          </p:nvSpPr>
          <p:spPr>
            <a:xfrm>
              <a:off x="4970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4" name="Google Shape;1584;p5"/>
            <p:cNvSpPr/>
            <p:nvPr/>
          </p:nvSpPr>
          <p:spPr>
            <a:xfrm>
              <a:off x="7259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5" name="Google Shape;1585;p5"/>
            <p:cNvSpPr/>
            <p:nvPr/>
          </p:nvSpPr>
          <p:spPr>
            <a:xfrm>
              <a:off x="9551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6" name="Google Shape;1586;p5"/>
            <p:cNvSpPr/>
            <p:nvPr/>
          </p:nvSpPr>
          <p:spPr>
            <a:xfrm>
              <a:off x="1184350" y="3445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69"/>
                    <a:pt x="680" y="1369"/>
                  </a:cubicBezTo>
                  <a:cubicBezTo>
                    <a:pt x="1061" y="1369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7" name="Google Shape;1587;p5"/>
            <p:cNvSpPr/>
            <p:nvPr/>
          </p:nvSpPr>
          <p:spPr>
            <a:xfrm>
              <a:off x="1412950" y="34455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69"/>
                    <a:pt x="692" y="1369"/>
                  </a:cubicBezTo>
                  <a:cubicBezTo>
                    <a:pt x="1084" y="1369"/>
                    <a:pt x="1382" y="1060"/>
                    <a:pt x="1382" y="691"/>
                  </a:cubicBezTo>
                  <a:cubicBezTo>
                    <a:pt x="1382" y="322"/>
                    <a:pt x="1084" y="24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8" name="Google Shape;1588;p5"/>
            <p:cNvSpPr/>
            <p:nvPr/>
          </p:nvSpPr>
          <p:spPr>
            <a:xfrm>
              <a:off x="1642450" y="34455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9" name="Google Shape;1589;p5"/>
            <p:cNvSpPr/>
            <p:nvPr/>
          </p:nvSpPr>
          <p:spPr>
            <a:xfrm>
              <a:off x="18716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0" name="Google Shape;1590;p5"/>
            <p:cNvSpPr/>
            <p:nvPr/>
          </p:nvSpPr>
          <p:spPr>
            <a:xfrm>
              <a:off x="21008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1" name="Google Shape;1591;p5"/>
            <p:cNvSpPr/>
            <p:nvPr/>
          </p:nvSpPr>
          <p:spPr>
            <a:xfrm>
              <a:off x="23297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2" name="Google Shape;1592;p5"/>
            <p:cNvSpPr/>
            <p:nvPr/>
          </p:nvSpPr>
          <p:spPr>
            <a:xfrm>
              <a:off x="25586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3" name="Google Shape;1593;p5"/>
            <p:cNvSpPr/>
            <p:nvPr/>
          </p:nvSpPr>
          <p:spPr>
            <a:xfrm>
              <a:off x="2787825" y="3445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4" name="Google Shape;1594;p5"/>
            <p:cNvSpPr/>
            <p:nvPr/>
          </p:nvSpPr>
          <p:spPr>
            <a:xfrm>
              <a:off x="4970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5" name="Google Shape;1595;p5"/>
            <p:cNvSpPr/>
            <p:nvPr/>
          </p:nvSpPr>
          <p:spPr>
            <a:xfrm>
              <a:off x="7259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6" name="Google Shape;1596;p5"/>
            <p:cNvSpPr/>
            <p:nvPr/>
          </p:nvSpPr>
          <p:spPr>
            <a:xfrm>
              <a:off x="9551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7" name="Google Shape;1597;p5"/>
            <p:cNvSpPr/>
            <p:nvPr/>
          </p:nvSpPr>
          <p:spPr>
            <a:xfrm>
              <a:off x="1184350" y="3683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8" name="Google Shape;1598;p5"/>
            <p:cNvSpPr/>
            <p:nvPr/>
          </p:nvSpPr>
          <p:spPr>
            <a:xfrm>
              <a:off x="1412950" y="36833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9" name="Google Shape;1599;p5"/>
            <p:cNvSpPr/>
            <p:nvPr/>
          </p:nvSpPr>
          <p:spPr>
            <a:xfrm>
              <a:off x="1642450" y="36833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0" name="Google Shape;1600;p5"/>
            <p:cNvSpPr/>
            <p:nvPr/>
          </p:nvSpPr>
          <p:spPr>
            <a:xfrm>
              <a:off x="18716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1" name="Google Shape;1601;p5"/>
            <p:cNvSpPr/>
            <p:nvPr/>
          </p:nvSpPr>
          <p:spPr>
            <a:xfrm>
              <a:off x="21008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2" name="Google Shape;1602;p5"/>
            <p:cNvSpPr/>
            <p:nvPr/>
          </p:nvSpPr>
          <p:spPr>
            <a:xfrm>
              <a:off x="23297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3" name="Google Shape;1603;p5"/>
            <p:cNvSpPr/>
            <p:nvPr/>
          </p:nvSpPr>
          <p:spPr>
            <a:xfrm>
              <a:off x="25586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4" name="Google Shape;1604;p5"/>
            <p:cNvSpPr/>
            <p:nvPr/>
          </p:nvSpPr>
          <p:spPr>
            <a:xfrm>
              <a:off x="2787825" y="3683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5" name="Google Shape;1605;p5"/>
            <p:cNvSpPr/>
            <p:nvPr/>
          </p:nvSpPr>
          <p:spPr>
            <a:xfrm>
              <a:off x="4970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6" name="Google Shape;1606;p5"/>
            <p:cNvSpPr/>
            <p:nvPr/>
          </p:nvSpPr>
          <p:spPr>
            <a:xfrm>
              <a:off x="7259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7" name="Google Shape;1607;p5"/>
            <p:cNvSpPr/>
            <p:nvPr/>
          </p:nvSpPr>
          <p:spPr>
            <a:xfrm>
              <a:off x="9551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8" name="Google Shape;1608;p5"/>
            <p:cNvSpPr/>
            <p:nvPr/>
          </p:nvSpPr>
          <p:spPr>
            <a:xfrm>
              <a:off x="1184350" y="39062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60"/>
                    <a:pt x="299" y="1369"/>
                    <a:pt x="680" y="1369"/>
                  </a:cubicBezTo>
                  <a:cubicBezTo>
                    <a:pt x="1061" y="1369"/>
                    <a:pt x="1370" y="1060"/>
                    <a:pt x="1370" y="679"/>
                  </a:cubicBezTo>
                  <a:cubicBezTo>
                    <a:pt x="1370" y="298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9" name="Google Shape;1609;p5"/>
            <p:cNvSpPr/>
            <p:nvPr/>
          </p:nvSpPr>
          <p:spPr>
            <a:xfrm>
              <a:off x="1412950" y="390627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72"/>
                    <a:pt x="322" y="1369"/>
                    <a:pt x="692" y="1369"/>
                  </a:cubicBezTo>
                  <a:cubicBezTo>
                    <a:pt x="1084" y="1369"/>
                    <a:pt x="1382" y="1060"/>
                    <a:pt x="1382" y="679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0" name="Google Shape;1610;p5"/>
            <p:cNvSpPr/>
            <p:nvPr/>
          </p:nvSpPr>
          <p:spPr>
            <a:xfrm>
              <a:off x="1642450" y="39062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1" name="Google Shape;1611;p5"/>
            <p:cNvSpPr/>
            <p:nvPr/>
          </p:nvSpPr>
          <p:spPr>
            <a:xfrm>
              <a:off x="18716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2" name="Google Shape;1612;p5"/>
            <p:cNvSpPr/>
            <p:nvPr/>
          </p:nvSpPr>
          <p:spPr>
            <a:xfrm>
              <a:off x="21008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3" name="Google Shape;1613;p5"/>
            <p:cNvSpPr/>
            <p:nvPr/>
          </p:nvSpPr>
          <p:spPr>
            <a:xfrm>
              <a:off x="23297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4" name="Google Shape;1614;p5"/>
            <p:cNvSpPr/>
            <p:nvPr/>
          </p:nvSpPr>
          <p:spPr>
            <a:xfrm>
              <a:off x="25586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5" name="Google Shape;1615;p5"/>
            <p:cNvSpPr/>
            <p:nvPr/>
          </p:nvSpPr>
          <p:spPr>
            <a:xfrm>
              <a:off x="2787825" y="39062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6" name="Google Shape;1616;p5"/>
            <p:cNvSpPr/>
            <p:nvPr/>
          </p:nvSpPr>
          <p:spPr>
            <a:xfrm>
              <a:off x="4970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7" name="Google Shape;1617;p5"/>
            <p:cNvSpPr/>
            <p:nvPr/>
          </p:nvSpPr>
          <p:spPr>
            <a:xfrm>
              <a:off x="7259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8" name="Google Shape;1618;p5"/>
            <p:cNvSpPr/>
            <p:nvPr/>
          </p:nvSpPr>
          <p:spPr>
            <a:xfrm>
              <a:off x="9551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9" name="Google Shape;1619;p5"/>
            <p:cNvSpPr/>
            <p:nvPr/>
          </p:nvSpPr>
          <p:spPr>
            <a:xfrm>
              <a:off x="1184350" y="4143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0" name="Google Shape;1620;p5"/>
            <p:cNvSpPr/>
            <p:nvPr/>
          </p:nvSpPr>
          <p:spPr>
            <a:xfrm>
              <a:off x="1412950" y="41435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22"/>
                    <a:pt x="1084" y="24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1" name="Google Shape;1621;p5"/>
            <p:cNvSpPr/>
            <p:nvPr/>
          </p:nvSpPr>
          <p:spPr>
            <a:xfrm>
              <a:off x="1642450" y="41435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2" name="Google Shape;1622;p5"/>
            <p:cNvSpPr/>
            <p:nvPr/>
          </p:nvSpPr>
          <p:spPr>
            <a:xfrm>
              <a:off x="18716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3" name="Google Shape;1623;p5"/>
            <p:cNvSpPr/>
            <p:nvPr/>
          </p:nvSpPr>
          <p:spPr>
            <a:xfrm>
              <a:off x="21008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4" name="Google Shape;1624;p5"/>
            <p:cNvSpPr/>
            <p:nvPr/>
          </p:nvSpPr>
          <p:spPr>
            <a:xfrm>
              <a:off x="23297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5" name="Google Shape;1625;p5"/>
            <p:cNvSpPr/>
            <p:nvPr/>
          </p:nvSpPr>
          <p:spPr>
            <a:xfrm>
              <a:off x="25586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6" name="Google Shape;1626;p5"/>
            <p:cNvSpPr/>
            <p:nvPr/>
          </p:nvSpPr>
          <p:spPr>
            <a:xfrm>
              <a:off x="2787825" y="4143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7" name="Google Shape;1627;p5"/>
            <p:cNvSpPr/>
            <p:nvPr/>
          </p:nvSpPr>
          <p:spPr>
            <a:xfrm>
              <a:off x="4967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8" name="Google Shape;1628;p5"/>
            <p:cNvSpPr/>
            <p:nvPr/>
          </p:nvSpPr>
          <p:spPr>
            <a:xfrm>
              <a:off x="7259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9" name="Google Shape;1629;p5"/>
            <p:cNvSpPr/>
            <p:nvPr/>
          </p:nvSpPr>
          <p:spPr>
            <a:xfrm>
              <a:off x="9551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0" name="Google Shape;1630;p5"/>
            <p:cNvSpPr/>
            <p:nvPr/>
          </p:nvSpPr>
          <p:spPr>
            <a:xfrm>
              <a:off x="11837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1" name="Google Shape;1631;p5"/>
            <p:cNvSpPr/>
            <p:nvPr/>
          </p:nvSpPr>
          <p:spPr>
            <a:xfrm>
              <a:off x="1412950" y="43813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2" name="Google Shape;1632;p5"/>
            <p:cNvSpPr/>
            <p:nvPr/>
          </p:nvSpPr>
          <p:spPr>
            <a:xfrm>
              <a:off x="16424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3" name="Google Shape;1633;p5"/>
            <p:cNvSpPr/>
            <p:nvPr/>
          </p:nvSpPr>
          <p:spPr>
            <a:xfrm>
              <a:off x="1871350" y="438132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4" name="Google Shape;1634;p5"/>
            <p:cNvSpPr/>
            <p:nvPr/>
          </p:nvSpPr>
          <p:spPr>
            <a:xfrm>
              <a:off x="21002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5" name="Google Shape;1635;p5"/>
            <p:cNvSpPr/>
            <p:nvPr/>
          </p:nvSpPr>
          <p:spPr>
            <a:xfrm>
              <a:off x="23294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6" name="Google Shape;1636;p5"/>
            <p:cNvSpPr/>
            <p:nvPr/>
          </p:nvSpPr>
          <p:spPr>
            <a:xfrm>
              <a:off x="25586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7" name="Google Shape;1637;p5"/>
            <p:cNvSpPr/>
            <p:nvPr/>
          </p:nvSpPr>
          <p:spPr>
            <a:xfrm>
              <a:off x="2787825" y="4381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8" name="Google Shape;1638;p5"/>
            <p:cNvSpPr/>
            <p:nvPr/>
          </p:nvSpPr>
          <p:spPr>
            <a:xfrm>
              <a:off x="4970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9" name="Google Shape;1639;p5"/>
            <p:cNvSpPr/>
            <p:nvPr/>
          </p:nvSpPr>
          <p:spPr>
            <a:xfrm>
              <a:off x="7259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0" name="Google Shape;1640;p5"/>
            <p:cNvSpPr/>
            <p:nvPr/>
          </p:nvSpPr>
          <p:spPr>
            <a:xfrm>
              <a:off x="9551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1" name="Google Shape;1641;p5"/>
            <p:cNvSpPr/>
            <p:nvPr/>
          </p:nvSpPr>
          <p:spPr>
            <a:xfrm>
              <a:off x="1184350" y="46188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2" name="Google Shape;1642;p5"/>
            <p:cNvSpPr/>
            <p:nvPr/>
          </p:nvSpPr>
          <p:spPr>
            <a:xfrm>
              <a:off x="1412950" y="461885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48"/>
                    <a:pt x="1382" y="679"/>
                  </a:cubicBezTo>
                  <a:cubicBezTo>
                    <a:pt x="1382" y="310"/>
                    <a:pt x="1084" y="12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3" name="Google Shape;1643;p5"/>
            <p:cNvSpPr/>
            <p:nvPr/>
          </p:nvSpPr>
          <p:spPr>
            <a:xfrm>
              <a:off x="1642450" y="46188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4" name="Google Shape;1644;p5"/>
            <p:cNvSpPr/>
            <p:nvPr/>
          </p:nvSpPr>
          <p:spPr>
            <a:xfrm>
              <a:off x="18716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5" name="Google Shape;1645;p5"/>
            <p:cNvSpPr/>
            <p:nvPr/>
          </p:nvSpPr>
          <p:spPr>
            <a:xfrm>
              <a:off x="21008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6" name="Google Shape;1646;p5"/>
            <p:cNvSpPr/>
            <p:nvPr/>
          </p:nvSpPr>
          <p:spPr>
            <a:xfrm>
              <a:off x="23297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7" name="Google Shape;1647;p5"/>
            <p:cNvSpPr/>
            <p:nvPr/>
          </p:nvSpPr>
          <p:spPr>
            <a:xfrm>
              <a:off x="25586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8" name="Google Shape;1648;p5"/>
            <p:cNvSpPr/>
            <p:nvPr/>
          </p:nvSpPr>
          <p:spPr>
            <a:xfrm>
              <a:off x="2787825" y="46188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9" name="Google Shape;1649;p5"/>
            <p:cNvSpPr/>
            <p:nvPr/>
          </p:nvSpPr>
          <p:spPr>
            <a:xfrm>
              <a:off x="3015850" y="1097875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84" y="1370"/>
                    <a:pt x="1381" y="1049"/>
                    <a:pt x="1381" y="680"/>
                  </a:cubicBezTo>
                  <a:cubicBezTo>
                    <a:pt x="1381" y="310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0" name="Google Shape;1650;p5"/>
            <p:cNvSpPr/>
            <p:nvPr/>
          </p:nvSpPr>
          <p:spPr>
            <a:xfrm>
              <a:off x="3245325" y="109787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1" name="Google Shape;1651;p5"/>
            <p:cNvSpPr/>
            <p:nvPr/>
          </p:nvSpPr>
          <p:spPr>
            <a:xfrm>
              <a:off x="34745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2" name="Google Shape;1652;p5"/>
            <p:cNvSpPr/>
            <p:nvPr/>
          </p:nvSpPr>
          <p:spPr>
            <a:xfrm>
              <a:off x="37031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3" name="Google Shape;1653;p5"/>
            <p:cNvSpPr/>
            <p:nvPr/>
          </p:nvSpPr>
          <p:spPr>
            <a:xfrm>
              <a:off x="39323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4" name="Google Shape;1654;p5"/>
            <p:cNvSpPr/>
            <p:nvPr/>
          </p:nvSpPr>
          <p:spPr>
            <a:xfrm>
              <a:off x="41615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5" name="Google Shape;1655;p5"/>
            <p:cNvSpPr/>
            <p:nvPr/>
          </p:nvSpPr>
          <p:spPr>
            <a:xfrm>
              <a:off x="43904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6" name="Google Shape;1656;p5"/>
            <p:cNvSpPr/>
            <p:nvPr/>
          </p:nvSpPr>
          <p:spPr>
            <a:xfrm>
              <a:off x="46196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7" name="Google Shape;1657;p5"/>
            <p:cNvSpPr/>
            <p:nvPr/>
          </p:nvSpPr>
          <p:spPr>
            <a:xfrm>
              <a:off x="4848800" y="109787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8" name="Google Shape;1658;p5"/>
            <p:cNvSpPr/>
            <p:nvPr/>
          </p:nvSpPr>
          <p:spPr>
            <a:xfrm>
              <a:off x="5078000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9" name="Google Shape;1659;p5"/>
            <p:cNvSpPr/>
            <p:nvPr/>
          </p:nvSpPr>
          <p:spPr>
            <a:xfrm>
              <a:off x="5306900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0" name="Google Shape;1660;p5"/>
            <p:cNvSpPr/>
            <p:nvPr/>
          </p:nvSpPr>
          <p:spPr>
            <a:xfrm>
              <a:off x="301615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58"/>
                    <a:pt x="679" y="1358"/>
                  </a:cubicBezTo>
                  <a:cubicBezTo>
                    <a:pt x="1060" y="1358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1" name="Google Shape;1661;p5"/>
            <p:cNvSpPr/>
            <p:nvPr/>
          </p:nvSpPr>
          <p:spPr>
            <a:xfrm>
              <a:off x="3245025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58"/>
                    <a:pt x="692" y="1358"/>
                  </a:cubicBezTo>
                  <a:cubicBezTo>
                    <a:pt x="1073" y="1358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2" name="Google Shape;1662;p5"/>
            <p:cNvSpPr/>
            <p:nvPr/>
          </p:nvSpPr>
          <p:spPr>
            <a:xfrm>
              <a:off x="34745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58"/>
                    <a:pt x="679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3" name="Google Shape;1663;p5"/>
            <p:cNvSpPr/>
            <p:nvPr/>
          </p:nvSpPr>
          <p:spPr>
            <a:xfrm>
              <a:off x="3703725" y="1335700"/>
              <a:ext cx="33950" cy="33975"/>
            </a:xfrm>
            <a:custGeom>
              <a:avLst/>
              <a:gdLst/>
              <a:ahLst/>
              <a:cxnLst/>
              <a:rect l="l" t="t" r="r" b="b"/>
              <a:pathLst>
                <a:path w="1358" h="1359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58"/>
                    <a:pt x="679" y="1358"/>
                  </a:cubicBezTo>
                  <a:cubicBezTo>
                    <a:pt x="1060" y="1358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4" name="Google Shape;1664;p5"/>
            <p:cNvSpPr/>
            <p:nvPr/>
          </p:nvSpPr>
          <p:spPr>
            <a:xfrm>
              <a:off x="3932325" y="13357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5" name="Google Shape;1665;p5"/>
            <p:cNvSpPr/>
            <p:nvPr/>
          </p:nvSpPr>
          <p:spPr>
            <a:xfrm>
              <a:off x="41615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72" y="1358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6" name="Google Shape;1666;p5"/>
            <p:cNvSpPr/>
            <p:nvPr/>
          </p:nvSpPr>
          <p:spPr>
            <a:xfrm>
              <a:off x="43907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72" y="1358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7" name="Google Shape;1667;p5"/>
            <p:cNvSpPr/>
            <p:nvPr/>
          </p:nvSpPr>
          <p:spPr>
            <a:xfrm>
              <a:off x="4619900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72" y="1358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8" name="Google Shape;1668;p5"/>
            <p:cNvSpPr/>
            <p:nvPr/>
          </p:nvSpPr>
          <p:spPr>
            <a:xfrm>
              <a:off x="4848800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9" name="Google Shape;1669;p5"/>
            <p:cNvSpPr/>
            <p:nvPr/>
          </p:nvSpPr>
          <p:spPr>
            <a:xfrm>
              <a:off x="507800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0" name="Google Shape;1670;p5"/>
            <p:cNvSpPr/>
            <p:nvPr/>
          </p:nvSpPr>
          <p:spPr>
            <a:xfrm>
              <a:off x="530720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1" name="Google Shape;1671;p5"/>
            <p:cNvSpPr/>
            <p:nvPr/>
          </p:nvSpPr>
          <p:spPr>
            <a:xfrm>
              <a:off x="301615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2" name="Google Shape;1672;p5"/>
            <p:cNvSpPr/>
            <p:nvPr/>
          </p:nvSpPr>
          <p:spPr>
            <a:xfrm>
              <a:off x="3245025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3" name="Google Shape;1673;p5"/>
            <p:cNvSpPr/>
            <p:nvPr/>
          </p:nvSpPr>
          <p:spPr>
            <a:xfrm>
              <a:off x="34745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4" name="Google Shape;1674;p5"/>
            <p:cNvSpPr/>
            <p:nvPr/>
          </p:nvSpPr>
          <p:spPr>
            <a:xfrm>
              <a:off x="3703725" y="15729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5" name="Google Shape;1675;p5"/>
            <p:cNvSpPr/>
            <p:nvPr/>
          </p:nvSpPr>
          <p:spPr>
            <a:xfrm>
              <a:off x="39323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6" name="Google Shape;1676;p5"/>
            <p:cNvSpPr/>
            <p:nvPr/>
          </p:nvSpPr>
          <p:spPr>
            <a:xfrm>
              <a:off x="41615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7" name="Google Shape;1677;p5"/>
            <p:cNvSpPr/>
            <p:nvPr/>
          </p:nvSpPr>
          <p:spPr>
            <a:xfrm>
              <a:off x="43907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8" name="Google Shape;1678;p5"/>
            <p:cNvSpPr/>
            <p:nvPr/>
          </p:nvSpPr>
          <p:spPr>
            <a:xfrm>
              <a:off x="4619900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9" name="Google Shape;1679;p5"/>
            <p:cNvSpPr/>
            <p:nvPr/>
          </p:nvSpPr>
          <p:spPr>
            <a:xfrm>
              <a:off x="4848800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0" name="Google Shape;1680;p5"/>
            <p:cNvSpPr/>
            <p:nvPr/>
          </p:nvSpPr>
          <p:spPr>
            <a:xfrm>
              <a:off x="507800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1" name="Google Shape;1681;p5"/>
            <p:cNvSpPr/>
            <p:nvPr/>
          </p:nvSpPr>
          <p:spPr>
            <a:xfrm>
              <a:off x="530720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2" name="Google Shape;1682;p5"/>
            <p:cNvSpPr/>
            <p:nvPr/>
          </p:nvSpPr>
          <p:spPr>
            <a:xfrm>
              <a:off x="301615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3" name="Google Shape;1683;p5"/>
            <p:cNvSpPr/>
            <p:nvPr/>
          </p:nvSpPr>
          <p:spPr>
            <a:xfrm>
              <a:off x="3245025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4" name="Google Shape;1684;p5"/>
            <p:cNvSpPr/>
            <p:nvPr/>
          </p:nvSpPr>
          <p:spPr>
            <a:xfrm>
              <a:off x="34745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5" name="Google Shape;1685;p5"/>
            <p:cNvSpPr/>
            <p:nvPr/>
          </p:nvSpPr>
          <p:spPr>
            <a:xfrm>
              <a:off x="3703725" y="18107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6" name="Google Shape;1686;p5"/>
            <p:cNvSpPr/>
            <p:nvPr/>
          </p:nvSpPr>
          <p:spPr>
            <a:xfrm>
              <a:off x="39323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7" name="Google Shape;1687;p5"/>
            <p:cNvSpPr/>
            <p:nvPr/>
          </p:nvSpPr>
          <p:spPr>
            <a:xfrm>
              <a:off x="41615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8" name="Google Shape;1688;p5"/>
            <p:cNvSpPr/>
            <p:nvPr/>
          </p:nvSpPr>
          <p:spPr>
            <a:xfrm>
              <a:off x="43907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9" name="Google Shape;1689;p5"/>
            <p:cNvSpPr/>
            <p:nvPr/>
          </p:nvSpPr>
          <p:spPr>
            <a:xfrm>
              <a:off x="4619900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0" name="Google Shape;1690;p5"/>
            <p:cNvSpPr/>
            <p:nvPr/>
          </p:nvSpPr>
          <p:spPr>
            <a:xfrm>
              <a:off x="4848800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1" name="Google Shape;1691;p5"/>
            <p:cNvSpPr/>
            <p:nvPr/>
          </p:nvSpPr>
          <p:spPr>
            <a:xfrm>
              <a:off x="507800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2" name="Google Shape;1692;p5"/>
            <p:cNvSpPr/>
            <p:nvPr/>
          </p:nvSpPr>
          <p:spPr>
            <a:xfrm>
              <a:off x="530720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3" name="Google Shape;1693;p5"/>
            <p:cNvSpPr/>
            <p:nvPr/>
          </p:nvSpPr>
          <p:spPr>
            <a:xfrm>
              <a:off x="301615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4" name="Google Shape;1694;p5"/>
            <p:cNvSpPr/>
            <p:nvPr/>
          </p:nvSpPr>
          <p:spPr>
            <a:xfrm>
              <a:off x="3245025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5" name="Google Shape;1695;p5"/>
            <p:cNvSpPr/>
            <p:nvPr/>
          </p:nvSpPr>
          <p:spPr>
            <a:xfrm>
              <a:off x="34745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6" name="Google Shape;1696;p5"/>
            <p:cNvSpPr/>
            <p:nvPr/>
          </p:nvSpPr>
          <p:spPr>
            <a:xfrm>
              <a:off x="3703725" y="20331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7" name="Google Shape;1697;p5"/>
            <p:cNvSpPr/>
            <p:nvPr/>
          </p:nvSpPr>
          <p:spPr>
            <a:xfrm>
              <a:off x="39323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8" name="Google Shape;1698;p5"/>
            <p:cNvSpPr/>
            <p:nvPr/>
          </p:nvSpPr>
          <p:spPr>
            <a:xfrm>
              <a:off x="41615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9" name="Google Shape;1699;p5"/>
            <p:cNvSpPr/>
            <p:nvPr/>
          </p:nvSpPr>
          <p:spPr>
            <a:xfrm>
              <a:off x="43907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0" name="Google Shape;1700;p5"/>
            <p:cNvSpPr/>
            <p:nvPr/>
          </p:nvSpPr>
          <p:spPr>
            <a:xfrm>
              <a:off x="4619900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1" name="Google Shape;1701;p5"/>
            <p:cNvSpPr/>
            <p:nvPr/>
          </p:nvSpPr>
          <p:spPr>
            <a:xfrm>
              <a:off x="4848800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2" name="Google Shape;1702;p5"/>
            <p:cNvSpPr/>
            <p:nvPr/>
          </p:nvSpPr>
          <p:spPr>
            <a:xfrm>
              <a:off x="507800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3" name="Google Shape;1703;p5"/>
            <p:cNvSpPr/>
            <p:nvPr/>
          </p:nvSpPr>
          <p:spPr>
            <a:xfrm>
              <a:off x="530720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4" name="Google Shape;1704;p5"/>
            <p:cNvSpPr/>
            <p:nvPr/>
          </p:nvSpPr>
          <p:spPr>
            <a:xfrm>
              <a:off x="3015850" y="2270950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84" y="1370"/>
                    <a:pt x="1381" y="1060"/>
                    <a:pt x="1381" y="691"/>
                  </a:cubicBezTo>
                  <a:cubicBezTo>
                    <a:pt x="1381" y="310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5" name="Google Shape;1705;p5"/>
            <p:cNvSpPr/>
            <p:nvPr/>
          </p:nvSpPr>
          <p:spPr>
            <a:xfrm>
              <a:off x="3245325" y="2270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6" name="Google Shape;1706;p5"/>
            <p:cNvSpPr/>
            <p:nvPr/>
          </p:nvSpPr>
          <p:spPr>
            <a:xfrm>
              <a:off x="34745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7" name="Google Shape;1707;p5"/>
            <p:cNvSpPr/>
            <p:nvPr/>
          </p:nvSpPr>
          <p:spPr>
            <a:xfrm>
              <a:off x="37031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8" name="Google Shape;1708;p5"/>
            <p:cNvSpPr/>
            <p:nvPr/>
          </p:nvSpPr>
          <p:spPr>
            <a:xfrm>
              <a:off x="39323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9" name="Google Shape;1709;p5"/>
            <p:cNvSpPr/>
            <p:nvPr/>
          </p:nvSpPr>
          <p:spPr>
            <a:xfrm>
              <a:off x="41615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0" name="Google Shape;1710;p5"/>
            <p:cNvSpPr/>
            <p:nvPr/>
          </p:nvSpPr>
          <p:spPr>
            <a:xfrm>
              <a:off x="43904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1" name="Google Shape;1711;p5"/>
            <p:cNvSpPr/>
            <p:nvPr/>
          </p:nvSpPr>
          <p:spPr>
            <a:xfrm>
              <a:off x="46196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2" name="Google Shape;1712;p5"/>
            <p:cNvSpPr/>
            <p:nvPr/>
          </p:nvSpPr>
          <p:spPr>
            <a:xfrm>
              <a:off x="4848800" y="2270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3" name="Google Shape;1713;p5"/>
            <p:cNvSpPr/>
            <p:nvPr/>
          </p:nvSpPr>
          <p:spPr>
            <a:xfrm>
              <a:off x="5078000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4" name="Google Shape;1714;p5"/>
            <p:cNvSpPr/>
            <p:nvPr/>
          </p:nvSpPr>
          <p:spPr>
            <a:xfrm>
              <a:off x="5306900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5" name="Google Shape;1715;p5"/>
            <p:cNvSpPr/>
            <p:nvPr/>
          </p:nvSpPr>
          <p:spPr>
            <a:xfrm>
              <a:off x="301615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6" name="Google Shape;1716;p5"/>
            <p:cNvSpPr/>
            <p:nvPr/>
          </p:nvSpPr>
          <p:spPr>
            <a:xfrm>
              <a:off x="3245025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7" name="Google Shape;1717;p5"/>
            <p:cNvSpPr/>
            <p:nvPr/>
          </p:nvSpPr>
          <p:spPr>
            <a:xfrm>
              <a:off x="34745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8" name="Google Shape;1718;p5"/>
            <p:cNvSpPr/>
            <p:nvPr/>
          </p:nvSpPr>
          <p:spPr>
            <a:xfrm>
              <a:off x="3703725" y="25084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9" name="Google Shape;1719;p5"/>
            <p:cNvSpPr/>
            <p:nvPr/>
          </p:nvSpPr>
          <p:spPr>
            <a:xfrm>
              <a:off x="39323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0" name="Google Shape;1720;p5"/>
            <p:cNvSpPr/>
            <p:nvPr/>
          </p:nvSpPr>
          <p:spPr>
            <a:xfrm>
              <a:off x="41615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1" name="Google Shape;1721;p5"/>
            <p:cNvSpPr/>
            <p:nvPr/>
          </p:nvSpPr>
          <p:spPr>
            <a:xfrm>
              <a:off x="43907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2" name="Google Shape;1722;p5"/>
            <p:cNvSpPr/>
            <p:nvPr/>
          </p:nvSpPr>
          <p:spPr>
            <a:xfrm>
              <a:off x="4619900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3" name="Google Shape;1723;p5"/>
            <p:cNvSpPr/>
            <p:nvPr/>
          </p:nvSpPr>
          <p:spPr>
            <a:xfrm>
              <a:off x="4848800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4" name="Google Shape;1724;p5"/>
            <p:cNvSpPr/>
            <p:nvPr/>
          </p:nvSpPr>
          <p:spPr>
            <a:xfrm>
              <a:off x="507800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5" name="Google Shape;1725;p5"/>
            <p:cNvSpPr/>
            <p:nvPr/>
          </p:nvSpPr>
          <p:spPr>
            <a:xfrm>
              <a:off x="530720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6" name="Google Shape;1726;p5"/>
            <p:cNvSpPr/>
            <p:nvPr/>
          </p:nvSpPr>
          <p:spPr>
            <a:xfrm>
              <a:off x="301615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7" name="Google Shape;1727;p5"/>
            <p:cNvSpPr/>
            <p:nvPr/>
          </p:nvSpPr>
          <p:spPr>
            <a:xfrm>
              <a:off x="3245025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8" name="Google Shape;1728;p5"/>
            <p:cNvSpPr/>
            <p:nvPr/>
          </p:nvSpPr>
          <p:spPr>
            <a:xfrm>
              <a:off x="34745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9" name="Google Shape;1729;p5"/>
            <p:cNvSpPr/>
            <p:nvPr/>
          </p:nvSpPr>
          <p:spPr>
            <a:xfrm>
              <a:off x="3703725" y="27460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0" name="Google Shape;1730;p5"/>
            <p:cNvSpPr/>
            <p:nvPr/>
          </p:nvSpPr>
          <p:spPr>
            <a:xfrm>
              <a:off x="39323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1" name="Google Shape;1731;p5"/>
            <p:cNvSpPr/>
            <p:nvPr/>
          </p:nvSpPr>
          <p:spPr>
            <a:xfrm>
              <a:off x="41615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2" name="Google Shape;1732;p5"/>
            <p:cNvSpPr/>
            <p:nvPr/>
          </p:nvSpPr>
          <p:spPr>
            <a:xfrm>
              <a:off x="43907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3" name="Google Shape;1733;p5"/>
            <p:cNvSpPr/>
            <p:nvPr/>
          </p:nvSpPr>
          <p:spPr>
            <a:xfrm>
              <a:off x="4619900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4" name="Google Shape;1734;p5"/>
            <p:cNvSpPr/>
            <p:nvPr/>
          </p:nvSpPr>
          <p:spPr>
            <a:xfrm>
              <a:off x="4848800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5" name="Google Shape;1735;p5"/>
            <p:cNvSpPr/>
            <p:nvPr/>
          </p:nvSpPr>
          <p:spPr>
            <a:xfrm>
              <a:off x="507800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6" name="Google Shape;1736;p5"/>
            <p:cNvSpPr/>
            <p:nvPr/>
          </p:nvSpPr>
          <p:spPr>
            <a:xfrm>
              <a:off x="530720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7" name="Google Shape;1737;p5"/>
            <p:cNvSpPr/>
            <p:nvPr/>
          </p:nvSpPr>
          <p:spPr>
            <a:xfrm>
              <a:off x="301615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8" name="Google Shape;1738;p5"/>
            <p:cNvSpPr/>
            <p:nvPr/>
          </p:nvSpPr>
          <p:spPr>
            <a:xfrm>
              <a:off x="3245025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9" name="Google Shape;1739;p5"/>
            <p:cNvSpPr/>
            <p:nvPr/>
          </p:nvSpPr>
          <p:spPr>
            <a:xfrm>
              <a:off x="34745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0" name="Google Shape;1740;p5"/>
            <p:cNvSpPr/>
            <p:nvPr/>
          </p:nvSpPr>
          <p:spPr>
            <a:xfrm>
              <a:off x="3703725" y="29689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1" name="Google Shape;1741;p5"/>
            <p:cNvSpPr/>
            <p:nvPr/>
          </p:nvSpPr>
          <p:spPr>
            <a:xfrm>
              <a:off x="39323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2" name="Google Shape;1742;p5"/>
            <p:cNvSpPr/>
            <p:nvPr/>
          </p:nvSpPr>
          <p:spPr>
            <a:xfrm>
              <a:off x="41615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3" name="Google Shape;1743;p5"/>
            <p:cNvSpPr/>
            <p:nvPr/>
          </p:nvSpPr>
          <p:spPr>
            <a:xfrm>
              <a:off x="43907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4" name="Google Shape;1744;p5"/>
            <p:cNvSpPr/>
            <p:nvPr/>
          </p:nvSpPr>
          <p:spPr>
            <a:xfrm>
              <a:off x="4619900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5" name="Google Shape;1745;p5"/>
            <p:cNvSpPr/>
            <p:nvPr/>
          </p:nvSpPr>
          <p:spPr>
            <a:xfrm>
              <a:off x="4848800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6" name="Google Shape;1746;p5"/>
            <p:cNvSpPr/>
            <p:nvPr/>
          </p:nvSpPr>
          <p:spPr>
            <a:xfrm>
              <a:off x="507800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7" name="Google Shape;1747;p5"/>
            <p:cNvSpPr/>
            <p:nvPr/>
          </p:nvSpPr>
          <p:spPr>
            <a:xfrm>
              <a:off x="530720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8" name="Google Shape;1748;p5"/>
            <p:cNvSpPr/>
            <p:nvPr/>
          </p:nvSpPr>
          <p:spPr>
            <a:xfrm>
              <a:off x="3015850" y="3206175"/>
              <a:ext cx="34550" cy="34550"/>
            </a:xfrm>
            <a:custGeom>
              <a:avLst/>
              <a:gdLst/>
              <a:ahLst/>
              <a:cxnLst/>
              <a:rect l="l" t="t" r="r" b="b"/>
              <a:pathLst>
                <a:path w="1382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298" y="1382"/>
                    <a:pt x="691" y="1382"/>
                  </a:cubicBezTo>
                  <a:cubicBezTo>
                    <a:pt x="1084" y="1382"/>
                    <a:pt x="1381" y="1060"/>
                    <a:pt x="1381" y="691"/>
                  </a:cubicBezTo>
                  <a:cubicBezTo>
                    <a:pt x="1381" y="322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9" name="Google Shape;1749;p5"/>
            <p:cNvSpPr/>
            <p:nvPr/>
          </p:nvSpPr>
          <p:spPr>
            <a:xfrm>
              <a:off x="3245325" y="3206175"/>
              <a:ext cx="34275" cy="34550"/>
            </a:xfrm>
            <a:custGeom>
              <a:avLst/>
              <a:gdLst/>
              <a:ahLst/>
              <a:cxnLst/>
              <a:rect l="l" t="t" r="r" b="b"/>
              <a:pathLst>
                <a:path w="1371" h="1382" extrusionOk="0">
                  <a:moveTo>
                    <a:pt x="680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84"/>
                    <a:pt x="299" y="1382"/>
                    <a:pt x="680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0" name="Google Shape;1750;p5"/>
            <p:cNvSpPr/>
            <p:nvPr/>
          </p:nvSpPr>
          <p:spPr>
            <a:xfrm>
              <a:off x="34745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298" y="1382"/>
                    <a:pt x="679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1" name="Google Shape;1751;p5"/>
            <p:cNvSpPr/>
            <p:nvPr/>
          </p:nvSpPr>
          <p:spPr>
            <a:xfrm>
              <a:off x="37031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2" name="Google Shape;1752;p5"/>
            <p:cNvSpPr/>
            <p:nvPr/>
          </p:nvSpPr>
          <p:spPr>
            <a:xfrm>
              <a:off x="39323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3" name="Google Shape;1753;p5"/>
            <p:cNvSpPr/>
            <p:nvPr/>
          </p:nvSpPr>
          <p:spPr>
            <a:xfrm>
              <a:off x="41615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4" name="Google Shape;1754;p5"/>
            <p:cNvSpPr/>
            <p:nvPr/>
          </p:nvSpPr>
          <p:spPr>
            <a:xfrm>
              <a:off x="43904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10" y="1382"/>
                    <a:pt x="691" y="1382"/>
                  </a:cubicBezTo>
                  <a:cubicBezTo>
                    <a:pt x="1072" y="1382"/>
                    <a:pt x="1369" y="1060"/>
                    <a:pt x="1369" y="691"/>
                  </a:cubicBezTo>
                  <a:cubicBezTo>
                    <a:pt x="1369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5" name="Google Shape;1755;p5"/>
            <p:cNvSpPr/>
            <p:nvPr/>
          </p:nvSpPr>
          <p:spPr>
            <a:xfrm>
              <a:off x="46196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10" y="1382"/>
                    <a:pt x="691" y="1382"/>
                  </a:cubicBezTo>
                  <a:cubicBezTo>
                    <a:pt x="1072" y="1382"/>
                    <a:pt x="1369" y="1060"/>
                    <a:pt x="1369" y="691"/>
                  </a:cubicBezTo>
                  <a:cubicBezTo>
                    <a:pt x="1369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6" name="Google Shape;1756;p5"/>
            <p:cNvSpPr/>
            <p:nvPr/>
          </p:nvSpPr>
          <p:spPr>
            <a:xfrm>
              <a:off x="4848800" y="3206175"/>
              <a:ext cx="34275" cy="34550"/>
            </a:xfrm>
            <a:custGeom>
              <a:avLst/>
              <a:gdLst/>
              <a:ahLst/>
              <a:cxnLst/>
              <a:rect l="l" t="t" r="r" b="b"/>
              <a:pathLst>
                <a:path w="1371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7" name="Google Shape;1757;p5"/>
            <p:cNvSpPr/>
            <p:nvPr/>
          </p:nvSpPr>
          <p:spPr>
            <a:xfrm>
              <a:off x="5078000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8" name="Google Shape;1758;p5"/>
            <p:cNvSpPr/>
            <p:nvPr/>
          </p:nvSpPr>
          <p:spPr>
            <a:xfrm>
              <a:off x="5306900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79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9" name="Google Shape;1759;p5"/>
            <p:cNvSpPr/>
            <p:nvPr/>
          </p:nvSpPr>
          <p:spPr>
            <a:xfrm>
              <a:off x="301615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0" name="Google Shape;1760;p5"/>
            <p:cNvSpPr/>
            <p:nvPr/>
          </p:nvSpPr>
          <p:spPr>
            <a:xfrm>
              <a:off x="3245025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1" name="Google Shape;1761;p5"/>
            <p:cNvSpPr/>
            <p:nvPr/>
          </p:nvSpPr>
          <p:spPr>
            <a:xfrm>
              <a:off x="34745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2" name="Google Shape;1762;p5"/>
            <p:cNvSpPr/>
            <p:nvPr/>
          </p:nvSpPr>
          <p:spPr>
            <a:xfrm>
              <a:off x="3703725" y="34440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3" name="Google Shape;1763;p5"/>
            <p:cNvSpPr/>
            <p:nvPr/>
          </p:nvSpPr>
          <p:spPr>
            <a:xfrm>
              <a:off x="39323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4" name="Google Shape;1764;p5"/>
            <p:cNvSpPr/>
            <p:nvPr/>
          </p:nvSpPr>
          <p:spPr>
            <a:xfrm>
              <a:off x="41615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5" name="Google Shape;1765;p5"/>
            <p:cNvSpPr/>
            <p:nvPr/>
          </p:nvSpPr>
          <p:spPr>
            <a:xfrm>
              <a:off x="43907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6" name="Google Shape;1766;p5"/>
            <p:cNvSpPr/>
            <p:nvPr/>
          </p:nvSpPr>
          <p:spPr>
            <a:xfrm>
              <a:off x="4619900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7" name="Google Shape;1767;p5"/>
            <p:cNvSpPr/>
            <p:nvPr/>
          </p:nvSpPr>
          <p:spPr>
            <a:xfrm>
              <a:off x="4848800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8" name="Google Shape;1768;p5"/>
            <p:cNvSpPr/>
            <p:nvPr/>
          </p:nvSpPr>
          <p:spPr>
            <a:xfrm>
              <a:off x="507800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9" name="Google Shape;1769;p5"/>
            <p:cNvSpPr/>
            <p:nvPr/>
          </p:nvSpPr>
          <p:spPr>
            <a:xfrm>
              <a:off x="530720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0" name="Google Shape;1770;p5"/>
            <p:cNvSpPr/>
            <p:nvPr/>
          </p:nvSpPr>
          <p:spPr>
            <a:xfrm>
              <a:off x="301615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1" name="Google Shape;1771;p5"/>
            <p:cNvSpPr/>
            <p:nvPr/>
          </p:nvSpPr>
          <p:spPr>
            <a:xfrm>
              <a:off x="3245025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2" name="Google Shape;1772;p5"/>
            <p:cNvSpPr/>
            <p:nvPr/>
          </p:nvSpPr>
          <p:spPr>
            <a:xfrm>
              <a:off x="34745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3" name="Google Shape;1773;p5"/>
            <p:cNvSpPr/>
            <p:nvPr/>
          </p:nvSpPr>
          <p:spPr>
            <a:xfrm>
              <a:off x="3703725" y="368152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4" name="Google Shape;1774;p5"/>
            <p:cNvSpPr/>
            <p:nvPr/>
          </p:nvSpPr>
          <p:spPr>
            <a:xfrm>
              <a:off x="39323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5" name="Google Shape;1775;p5"/>
            <p:cNvSpPr/>
            <p:nvPr/>
          </p:nvSpPr>
          <p:spPr>
            <a:xfrm>
              <a:off x="41615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6" name="Google Shape;1776;p5"/>
            <p:cNvSpPr/>
            <p:nvPr/>
          </p:nvSpPr>
          <p:spPr>
            <a:xfrm>
              <a:off x="43907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7" name="Google Shape;1777;p5"/>
            <p:cNvSpPr/>
            <p:nvPr/>
          </p:nvSpPr>
          <p:spPr>
            <a:xfrm>
              <a:off x="4619900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8" name="Google Shape;1778;p5"/>
            <p:cNvSpPr/>
            <p:nvPr/>
          </p:nvSpPr>
          <p:spPr>
            <a:xfrm>
              <a:off x="4848800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9" name="Google Shape;1779;p5"/>
            <p:cNvSpPr/>
            <p:nvPr/>
          </p:nvSpPr>
          <p:spPr>
            <a:xfrm>
              <a:off x="507800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0" name="Google Shape;1780;p5"/>
            <p:cNvSpPr/>
            <p:nvPr/>
          </p:nvSpPr>
          <p:spPr>
            <a:xfrm>
              <a:off x="530720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1" name="Google Shape;1781;p5"/>
            <p:cNvSpPr/>
            <p:nvPr/>
          </p:nvSpPr>
          <p:spPr>
            <a:xfrm>
              <a:off x="301615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2" name="Google Shape;1782;p5"/>
            <p:cNvSpPr/>
            <p:nvPr/>
          </p:nvSpPr>
          <p:spPr>
            <a:xfrm>
              <a:off x="3245025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3" name="Google Shape;1783;p5"/>
            <p:cNvSpPr/>
            <p:nvPr/>
          </p:nvSpPr>
          <p:spPr>
            <a:xfrm>
              <a:off x="34745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4" name="Google Shape;1784;p5"/>
            <p:cNvSpPr/>
            <p:nvPr/>
          </p:nvSpPr>
          <p:spPr>
            <a:xfrm>
              <a:off x="3703725" y="39044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5" name="Google Shape;1785;p5"/>
            <p:cNvSpPr/>
            <p:nvPr/>
          </p:nvSpPr>
          <p:spPr>
            <a:xfrm>
              <a:off x="39323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6" name="Google Shape;1786;p5"/>
            <p:cNvSpPr/>
            <p:nvPr/>
          </p:nvSpPr>
          <p:spPr>
            <a:xfrm>
              <a:off x="41615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7" name="Google Shape;1787;p5"/>
            <p:cNvSpPr/>
            <p:nvPr/>
          </p:nvSpPr>
          <p:spPr>
            <a:xfrm>
              <a:off x="43907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8" name="Google Shape;1788;p5"/>
            <p:cNvSpPr/>
            <p:nvPr/>
          </p:nvSpPr>
          <p:spPr>
            <a:xfrm>
              <a:off x="4619900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9" name="Google Shape;1789;p5"/>
            <p:cNvSpPr/>
            <p:nvPr/>
          </p:nvSpPr>
          <p:spPr>
            <a:xfrm>
              <a:off x="4848800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0" name="Google Shape;1790;p5"/>
            <p:cNvSpPr/>
            <p:nvPr/>
          </p:nvSpPr>
          <p:spPr>
            <a:xfrm>
              <a:off x="507800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1" name="Google Shape;1791;p5"/>
            <p:cNvSpPr/>
            <p:nvPr/>
          </p:nvSpPr>
          <p:spPr>
            <a:xfrm>
              <a:off x="530720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2" name="Google Shape;1792;p5"/>
            <p:cNvSpPr/>
            <p:nvPr/>
          </p:nvSpPr>
          <p:spPr>
            <a:xfrm>
              <a:off x="301615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3" name="Google Shape;1793;p5"/>
            <p:cNvSpPr/>
            <p:nvPr/>
          </p:nvSpPr>
          <p:spPr>
            <a:xfrm>
              <a:off x="3245025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4" name="Google Shape;1794;p5"/>
            <p:cNvSpPr/>
            <p:nvPr/>
          </p:nvSpPr>
          <p:spPr>
            <a:xfrm>
              <a:off x="34745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5" name="Google Shape;1795;p5"/>
            <p:cNvSpPr/>
            <p:nvPr/>
          </p:nvSpPr>
          <p:spPr>
            <a:xfrm>
              <a:off x="3703725" y="414200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6" name="Google Shape;1796;p5"/>
            <p:cNvSpPr/>
            <p:nvPr/>
          </p:nvSpPr>
          <p:spPr>
            <a:xfrm>
              <a:off x="39323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7" name="Google Shape;1797;p5"/>
            <p:cNvSpPr/>
            <p:nvPr/>
          </p:nvSpPr>
          <p:spPr>
            <a:xfrm>
              <a:off x="41615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8" name="Google Shape;1798;p5"/>
            <p:cNvSpPr/>
            <p:nvPr/>
          </p:nvSpPr>
          <p:spPr>
            <a:xfrm>
              <a:off x="43907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9" name="Google Shape;1799;p5"/>
            <p:cNvSpPr/>
            <p:nvPr/>
          </p:nvSpPr>
          <p:spPr>
            <a:xfrm>
              <a:off x="4619900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0" name="Google Shape;1800;p5"/>
            <p:cNvSpPr/>
            <p:nvPr/>
          </p:nvSpPr>
          <p:spPr>
            <a:xfrm>
              <a:off x="4848800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1" name="Google Shape;1801;p5"/>
            <p:cNvSpPr/>
            <p:nvPr/>
          </p:nvSpPr>
          <p:spPr>
            <a:xfrm>
              <a:off x="507800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2" name="Google Shape;1802;p5"/>
            <p:cNvSpPr/>
            <p:nvPr/>
          </p:nvSpPr>
          <p:spPr>
            <a:xfrm>
              <a:off x="530720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3" name="Google Shape;1803;p5"/>
            <p:cNvSpPr/>
            <p:nvPr/>
          </p:nvSpPr>
          <p:spPr>
            <a:xfrm>
              <a:off x="3015850" y="4379525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298" y="1370"/>
                    <a:pt x="691" y="1370"/>
                  </a:cubicBezTo>
                  <a:cubicBezTo>
                    <a:pt x="1084" y="1370"/>
                    <a:pt x="1381" y="1061"/>
                    <a:pt x="1381" y="680"/>
                  </a:cubicBezTo>
                  <a:cubicBezTo>
                    <a:pt x="1381" y="311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4" name="Google Shape;1804;p5"/>
            <p:cNvSpPr/>
            <p:nvPr/>
          </p:nvSpPr>
          <p:spPr>
            <a:xfrm>
              <a:off x="3245325" y="4379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299" y="1370"/>
                    <a:pt x="680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5" name="Google Shape;1805;p5"/>
            <p:cNvSpPr/>
            <p:nvPr/>
          </p:nvSpPr>
          <p:spPr>
            <a:xfrm>
              <a:off x="34745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6" name="Google Shape;1806;p5"/>
            <p:cNvSpPr/>
            <p:nvPr/>
          </p:nvSpPr>
          <p:spPr>
            <a:xfrm>
              <a:off x="37031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7" name="Google Shape;1807;p5"/>
            <p:cNvSpPr/>
            <p:nvPr/>
          </p:nvSpPr>
          <p:spPr>
            <a:xfrm>
              <a:off x="39323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8" name="Google Shape;1808;p5"/>
            <p:cNvSpPr/>
            <p:nvPr/>
          </p:nvSpPr>
          <p:spPr>
            <a:xfrm>
              <a:off x="41615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9" name="Google Shape;1809;p5"/>
            <p:cNvSpPr/>
            <p:nvPr/>
          </p:nvSpPr>
          <p:spPr>
            <a:xfrm>
              <a:off x="43904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0" name="Google Shape;1810;p5"/>
            <p:cNvSpPr/>
            <p:nvPr/>
          </p:nvSpPr>
          <p:spPr>
            <a:xfrm>
              <a:off x="46196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1" name="Google Shape;1811;p5"/>
            <p:cNvSpPr/>
            <p:nvPr/>
          </p:nvSpPr>
          <p:spPr>
            <a:xfrm>
              <a:off x="4848800" y="4379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2" name="Google Shape;1812;p5"/>
            <p:cNvSpPr/>
            <p:nvPr/>
          </p:nvSpPr>
          <p:spPr>
            <a:xfrm>
              <a:off x="5078000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3" name="Google Shape;1813;p5"/>
            <p:cNvSpPr/>
            <p:nvPr/>
          </p:nvSpPr>
          <p:spPr>
            <a:xfrm>
              <a:off x="5306900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4" name="Google Shape;1814;p5"/>
            <p:cNvSpPr/>
            <p:nvPr/>
          </p:nvSpPr>
          <p:spPr>
            <a:xfrm>
              <a:off x="301615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57"/>
                    <a:pt x="679" y="1357"/>
                  </a:cubicBezTo>
                  <a:cubicBezTo>
                    <a:pt x="1060" y="1357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5" name="Google Shape;1815;p5"/>
            <p:cNvSpPr/>
            <p:nvPr/>
          </p:nvSpPr>
          <p:spPr>
            <a:xfrm>
              <a:off x="3245025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57"/>
                    <a:pt x="692" y="1357"/>
                  </a:cubicBezTo>
                  <a:cubicBezTo>
                    <a:pt x="1073" y="1357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6" name="Google Shape;1816;p5"/>
            <p:cNvSpPr/>
            <p:nvPr/>
          </p:nvSpPr>
          <p:spPr>
            <a:xfrm>
              <a:off x="34745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57"/>
                    <a:pt x="679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7" name="Google Shape;1817;p5"/>
            <p:cNvSpPr/>
            <p:nvPr/>
          </p:nvSpPr>
          <p:spPr>
            <a:xfrm>
              <a:off x="3703725" y="4617375"/>
              <a:ext cx="33950" cy="33950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57"/>
                    <a:pt x="679" y="1357"/>
                  </a:cubicBezTo>
                  <a:cubicBezTo>
                    <a:pt x="1060" y="1357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8" name="Google Shape;1818;p5"/>
            <p:cNvSpPr/>
            <p:nvPr/>
          </p:nvSpPr>
          <p:spPr>
            <a:xfrm>
              <a:off x="3932325" y="46173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48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9" name="Google Shape;1819;p5"/>
            <p:cNvSpPr/>
            <p:nvPr/>
          </p:nvSpPr>
          <p:spPr>
            <a:xfrm>
              <a:off x="41615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72" y="1357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0" name="Google Shape;1820;p5"/>
            <p:cNvSpPr/>
            <p:nvPr/>
          </p:nvSpPr>
          <p:spPr>
            <a:xfrm>
              <a:off x="43907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72" y="1357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1" name="Google Shape;1821;p5"/>
            <p:cNvSpPr/>
            <p:nvPr/>
          </p:nvSpPr>
          <p:spPr>
            <a:xfrm>
              <a:off x="4619900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72" y="1357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2" name="Google Shape;1822;p5"/>
            <p:cNvSpPr/>
            <p:nvPr/>
          </p:nvSpPr>
          <p:spPr>
            <a:xfrm>
              <a:off x="4848800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3" name="Google Shape;1823;p5"/>
            <p:cNvSpPr/>
            <p:nvPr/>
          </p:nvSpPr>
          <p:spPr>
            <a:xfrm>
              <a:off x="507800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4" name="Google Shape;1824;p5"/>
            <p:cNvSpPr/>
            <p:nvPr/>
          </p:nvSpPr>
          <p:spPr>
            <a:xfrm>
              <a:off x="530720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5" name="Google Shape;1825;p5"/>
            <p:cNvSpPr/>
            <p:nvPr/>
          </p:nvSpPr>
          <p:spPr>
            <a:xfrm>
              <a:off x="55137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6" name="Google Shape;1826;p5"/>
            <p:cNvSpPr/>
            <p:nvPr/>
          </p:nvSpPr>
          <p:spPr>
            <a:xfrm>
              <a:off x="57429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69" y="1048"/>
                    <a:pt x="1369" y="679"/>
                  </a:cubicBezTo>
                  <a:cubicBezTo>
                    <a:pt x="1369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7" name="Google Shape;1827;p5"/>
            <p:cNvSpPr/>
            <p:nvPr/>
          </p:nvSpPr>
          <p:spPr>
            <a:xfrm>
              <a:off x="59718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69" y="1048"/>
                    <a:pt x="1369" y="679"/>
                  </a:cubicBezTo>
                  <a:cubicBezTo>
                    <a:pt x="1369" y="310"/>
                    <a:pt x="1072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8" name="Google Shape;1828;p5"/>
            <p:cNvSpPr/>
            <p:nvPr/>
          </p:nvSpPr>
          <p:spPr>
            <a:xfrm>
              <a:off x="6201050" y="10961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80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60"/>
                    <a:pt x="310" y="1358"/>
                    <a:pt x="680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9" name="Google Shape;1829;p5"/>
            <p:cNvSpPr/>
            <p:nvPr/>
          </p:nvSpPr>
          <p:spPr>
            <a:xfrm>
              <a:off x="64302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10" y="1358"/>
                    <a:pt x="679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0" name="Google Shape;1830;p5"/>
            <p:cNvSpPr/>
            <p:nvPr/>
          </p:nvSpPr>
          <p:spPr>
            <a:xfrm>
              <a:off x="66588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1" name="Google Shape;1831;p5"/>
            <p:cNvSpPr/>
            <p:nvPr/>
          </p:nvSpPr>
          <p:spPr>
            <a:xfrm>
              <a:off x="68880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2" name="Google Shape;1832;p5"/>
            <p:cNvSpPr/>
            <p:nvPr/>
          </p:nvSpPr>
          <p:spPr>
            <a:xfrm>
              <a:off x="71172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3" name="Google Shape;1833;p5"/>
            <p:cNvSpPr/>
            <p:nvPr/>
          </p:nvSpPr>
          <p:spPr>
            <a:xfrm>
              <a:off x="55137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4" name="Google Shape;1834;p5"/>
            <p:cNvSpPr/>
            <p:nvPr/>
          </p:nvSpPr>
          <p:spPr>
            <a:xfrm>
              <a:off x="57429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5" name="Google Shape;1835;p5"/>
            <p:cNvSpPr/>
            <p:nvPr/>
          </p:nvSpPr>
          <p:spPr>
            <a:xfrm>
              <a:off x="59721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6" name="Google Shape;1836;p5"/>
            <p:cNvSpPr/>
            <p:nvPr/>
          </p:nvSpPr>
          <p:spPr>
            <a:xfrm>
              <a:off x="62007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7" name="Google Shape;1837;p5"/>
            <p:cNvSpPr/>
            <p:nvPr/>
          </p:nvSpPr>
          <p:spPr>
            <a:xfrm>
              <a:off x="64302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8" name="Google Shape;1838;p5"/>
            <p:cNvSpPr/>
            <p:nvPr/>
          </p:nvSpPr>
          <p:spPr>
            <a:xfrm>
              <a:off x="66594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9" name="Google Shape;1839;p5"/>
            <p:cNvSpPr/>
            <p:nvPr/>
          </p:nvSpPr>
          <p:spPr>
            <a:xfrm>
              <a:off x="6888650" y="13336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0" name="Google Shape;1840;p5"/>
            <p:cNvSpPr/>
            <p:nvPr/>
          </p:nvSpPr>
          <p:spPr>
            <a:xfrm>
              <a:off x="71172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1" name="Google Shape;1841;p5"/>
            <p:cNvSpPr/>
            <p:nvPr/>
          </p:nvSpPr>
          <p:spPr>
            <a:xfrm>
              <a:off x="55137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2" name="Google Shape;1842;p5"/>
            <p:cNvSpPr/>
            <p:nvPr/>
          </p:nvSpPr>
          <p:spPr>
            <a:xfrm>
              <a:off x="57429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3" name="Google Shape;1843;p5"/>
            <p:cNvSpPr/>
            <p:nvPr/>
          </p:nvSpPr>
          <p:spPr>
            <a:xfrm>
              <a:off x="59721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4" name="Google Shape;1844;p5"/>
            <p:cNvSpPr/>
            <p:nvPr/>
          </p:nvSpPr>
          <p:spPr>
            <a:xfrm>
              <a:off x="62007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5" name="Google Shape;1845;p5"/>
            <p:cNvSpPr/>
            <p:nvPr/>
          </p:nvSpPr>
          <p:spPr>
            <a:xfrm>
              <a:off x="64302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310"/>
                    <a:pt x="1048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6" name="Google Shape;1846;p5"/>
            <p:cNvSpPr/>
            <p:nvPr/>
          </p:nvSpPr>
          <p:spPr>
            <a:xfrm>
              <a:off x="66594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7" name="Google Shape;1847;p5"/>
            <p:cNvSpPr/>
            <p:nvPr/>
          </p:nvSpPr>
          <p:spPr>
            <a:xfrm>
              <a:off x="6888650" y="15711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8" name="Google Shape;1848;p5"/>
            <p:cNvSpPr/>
            <p:nvPr/>
          </p:nvSpPr>
          <p:spPr>
            <a:xfrm>
              <a:off x="71172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9" name="Google Shape;1849;p5"/>
            <p:cNvSpPr/>
            <p:nvPr/>
          </p:nvSpPr>
          <p:spPr>
            <a:xfrm>
              <a:off x="55137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0" name="Google Shape;1850;p5"/>
            <p:cNvSpPr/>
            <p:nvPr/>
          </p:nvSpPr>
          <p:spPr>
            <a:xfrm>
              <a:off x="57429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1" name="Google Shape;1851;p5"/>
            <p:cNvSpPr/>
            <p:nvPr/>
          </p:nvSpPr>
          <p:spPr>
            <a:xfrm>
              <a:off x="59721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2" name="Google Shape;1852;p5"/>
            <p:cNvSpPr/>
            <p:nvPr/>
          </p:nvSpPr>
          <p:spPr>
            <a:xfrm>
              <a:off x="62007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3" name="Google Shape;1853;p5"/>
            <p:cNvSpPr/>
            <p:nvPr/>
          </p:nvSpPr>
          <p:spPr>
            <a:xfrm>
              <a:off x="6430250" y="1808675"/>
              <a:ext cx="34250" cy="34575"/>
            </a:xfrm>
            <a:custGeom>
              <a:avLst/>
              <a:gdLst/>
              <a:ahLst/>
              <a:cxnLst/>
              <a:rect l="l" t="t" r="r" b="b"/>
              <a:pathLst>
                <a:path w="1370" h="1383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79" y="1382"/>
                  </a:cubicBezTo>
                  <a:cubicBezTo>
                    <a:pt x="1072" y="1382"/>
                    <a:pt x="1370" y="1061"/>
                    <a:pt x="1370" y="691"/>
                  </a:cubicBezTo>
                  <a:cubicBezTo>
                    <a:pt x="1370" y="322"/>
                    <a:pt x="1048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4" name="Google Shape;1854;p5"/>
            <p:cNvSpPr/>
            <p:nvPr/>
          </p:nvSpPr>
          <p:spPr>
            <a:xfrm>
              <a:off x="6659450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5" name="Google Shape;1855;p5"/>
            <p:cNvSpPr/>
            <p:nvPr/>
          </p:nvSpPr>
          <p:spPr>
            <a:xfrm>
              <a:off x="6888650" y="180897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6" name="Google Shape;1856;p5"/>
            <p:cNvSpPr/>
            <p:nvPr/>
          </p:nvSpPr>
          <p:spPr>
            <a:xfrm>
              <a:off x="7117250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7" name="Google Shape;1857;p5"/>
            <p:cNvSpPr/>
            <p:nvPr/>
          </p:nvSpPr>
          <p:spPr>
            <a:xfrm>
              <a:off x="55137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8" name="Google Shape;1858;p5"/>
            <p:cNvSpPr/>
            <p:nvPr/>
          </p:nvSpPr>
          <p:spPr>
            <a:xfrm>
              <a:off x="57429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9" name="Google Shape;1859;p5"/>
            <p:cNvSpPr/>
            <p:nvPr/>
          </p:nvSpPr>
          <p:spPr>
            <a:xfrm>
              <a:off x="59721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0" name="Google Shape;1860;p5"/>
            <p:cNvSpPr/>
            <p:nvPr/>
          </p:nvSpPr>
          <p:spPr>
            <a:xfrm>
              <a:off x="62007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1" name="Google Shape;1861;p5"/>
            <p:cNvSpPr/>
            <p:nvPr/>
          </p:nvSpPr>
          <p:spPr>
            <a:xfrm>
              <a:off x="64302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2" name="Google Shape;1862;p5"/>
            <p:cNvSpPr/>
            <p:nvPr/>
          </p:nvSpPr>
          <p:spPr>
            <a:xfrm>
              <a:off x="66594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3" name="Google Shape;1863;p5"/>
            <p:cNvSpPr/>
            <p:nvPr/>
          </p:nvSpPr>
          <p:spPr>
            <a:xfrm>
              <a:off x="6888650" y="20316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4" name="Google Shape;1864;p5"/>
            <p:cNvSpPr/>
            <p:nvPr/>
          </p:nvSpPr>
          <p:spPr>
            <a:xfrm>
              <a:off x="71172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5" name="Google Shape;1865;p5"/>
            <p:cNvSpPr/>
            <p:nvPr/>
          </p:nvSpPr>
          <p:spPr>
            <a:xfrm>
              <a:off x="55137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6" name="Google Shape;1866;p5"/>
            <p:cNvSpPr/>
            <p:nvPr/>
          </p:nvSpPr>
          <p:spPr>
            <a:xfrm>
              <a:off x="57429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7" name="Google Shape;1867;p5"/>
            <p:cNvSpPr/>
            <p:nvPr/>
          </p:nvSpPr>
          <p:spPr>
            <a:xfrm>
              <a:off x="59718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8" name="Google Shape;1868;p5"/>
            <p:cNvSpPr/>
            <p:nvPr/>
          </p:nvSpPr>
          <p:spPr>
            <a:xfrm>
              <a:off x="6201050" y="22691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310" y="1370"/>
                    <a:pt x="680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9" name="Google Shape;1869;p5"/>
            <p:cNvSpPr/>
            <p:nvPr/>
          </p:nvSpPr>
          <p:spPr>
            <a:xfrm>
              <a:off x="64302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0" name="Google Shape;1870;p5"/>
            <p:cNvSpPr/>
            <p:nvPr/>
          </p:nvSpPr>
          <p:spPr>
            <a:xfrm>
              <a:off x="66588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1" name="Google Shape;1871;p5"/>
            <p:cNvSpPr/>
            <p:nvPr/>
          </p:nvSpPr>
          <p:spPr>
            <a:xfrm>
              <a:off x="68880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2" name="Google Shape;1872;p5"/>
            <p:cNvSpPr/>
            <p:nvPr/>
          </p:nvSpPr>
          <p:spPr>
            <a:xfrm>
              <a:off x="71172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3" name="Google Shape;1873;p5"/>
            <p:cNvSpPr/>
            <p:nvPr/>
          </p:nvSpPr>
          <p:spPr>
            <a:xfrm>
              <a:off x="55137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4" name="Google Shape;1874;p5"/>
            <p:cNvSpPr/>
            <p:nvPr/>
          </p:nvSpPr>
          <p:spPr>
            <a:xfrm>
              <a:off x="57429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5" name="Google Shape;1875;p5"/>
            <p:cNvSpPr/>
            <p:nvPr/>
          </p:nvSpPr>
          <p:spPr>
            <a:xfrm>
              <a:off x="59721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6" name="Google Shape;1876;p5"/>
            <p:cNvSpPr/>
            <p:nvPr/>
          </p:nvSpPr>
          <p:spPr>
            <a:xfrm>
              <a:off x="62007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7" name="Google Shape;1877;p5"/>
            <p:cNvSpPr/>
            <p:nvPr/>
          </p:nvSpPr>
          <p:spPr>
            <a:xfrm>
              <a:off x="6430250" y="2506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299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8" name="Google Shape;1878;p5"/>
            <p:cNvSpPr/>
            <p:nvPr/>
          </p:nvSpPr>
          <p:spPr>
            <a:xfrm>
              <a:off x="6659450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9" name="Google Shape;1879;p5"/>
            <p:cNvSpPr/>
            <p:nvPr/>
          </p:nvSpPr>
          <p:spPr>
            <a:xfrm>
              <a:off x="6888650" y="25067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0" name="Google Shape;1880;p5"/>
            <p:cNvSpPr/>
            <p:nvPr/>
          </p:nvSpPr>
          <p:spPr>
            <a:xfrm>
              <a:off x="7117250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1" name="Google Shape;1881;p5"/>
            <p:cNvSpPr/>
            <p:nvPr/>
          </p:nvSpPr>
          <p:spPr>
            <a:xfrm>
              <a:off x="55137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2" name="Google Shape;1882;p5"/>
            <p:cNvSpPr/>
            <p:nvPr/>
          </p:nvSpPr>
          <p:spPr>
            <a:xfrm>
              <a:off x="57429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3" name="Google Shape;1883;p5"/>
            <p:cNvSpPr/>
            <p:nvPr/>
          </p:nvSpPr>
          <p:spPr>
            <a:xfrm>
              <a:off x="59721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4" name="Google Shape;1884;p5"/>
            <p:cNvSpPr/>
            <p:nvPr/>
          </p:nvSpPr>
          <p:spPr>
            <a:xfrm>
              <a:off x="62007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5" name="Google Shape;1885;p5"/>
            <p:cNvSpPr/>
            <p:nvPr/>
          </p:nvSpPr>
          <p:spPr>
            <a:xfrm>
              <a:off x="64302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6" name="Google Shape;1886;p5"/>
            <p:cNvSpPr/>
            <p:nvPr/>
          </p:nvSpPr>
          <p:spPr>
            <a:xfrm>
              <a:off x="66594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7" name="Google Shape;1887;p5"/>
            <p:cNvSpPr/>
            <p:nvPr/>
          </p:nvSpPr>
          <p:spPr>
            <a:xfrm>
              <a:off x="6888650" y="2744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8" name="Google Shape;1888;p5"/>
            <p:cNvSpPr/>
            <p:nvPr/>
          </p:nvSpPr>
          <p:spPr>
            <a:xfrm>
              <a:off x="71172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9" name="Google Shape;1889;p5"/>
            <p:cNvSpPr/>
            <p:nvPr/>
          </p:nvSpPr>
          <p:spPr>
            <a:xfrm>
              <a:off x="55137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0" name="Google Shape;1890;p5"/>
            <p:cNvSpPr/>
            <p:nvPr/>
          </p:nvSpPr>
          <p:spPr>
            <a:xfrm>
              <a:off x="57429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1" name="Google Shape;1891;p5"/>
            <p:cNvSpPr/>
            <p:nvPr/>
          </p:nvSpPr>
          <p:spPr>
            <a:xfrm>
              <a:off x="59721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2" name="Google Shape;1892;p5"/>
            <p:cNvSpPr/>
            <p:nvPr/>
          </p:nvSpPr>
          <p:spPr>
            <a:xfrm>
              <a:off x="62007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3" name="Google Shape;1893;p5"/>
            <p:cNvSpPr/>
            <p:nvPr/>
          </p:nvSpPr>
          <p:spPr>
            <a:xfrm>
              <a:off x="64302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4" name="Google Shape;1894;p5"/>
            <p:cNvSpPr/>
            <p:nvPr/>
          </p:nvSpPr>
          <p:spPr>
            <a:xfrm>
              <a:off x="66594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5" name="Google Shape;1895;p5"/>
            <p:cNvSpPr/>
            <p:nvPr/>
          </p:nvSpPr>
          <p:spPr>
            <a:xfrm>
              <a:off x="6888650" y="29671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6" name="Google Shape;1896;p5"/>
            <p:cNvSpPr/>
            <p:nvPr/>
          </p:nvSpPr>
          <p:spPr>
            <a:xfrm>
              <a:off x="71172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7" name="Google Shape;1897;p5"/>
            <p:cNvSpPr/>
            <p:nvPr/>
          </p:nvSpPr>
          <p:spPr>
            <a:xfrm>
              <a:off x="55137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8" name="Google Shape;1898;p5"/>
            <p:cNvSpPr/>
            <p:nvPr/>
          </p:nvSpPr>
          <p:spPr>
            <a:xfrm>
              <a:off x="57429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9" name="Google Shape;1899;p5"/>
            <p:cNvSpPr/>
            <p:nvPr/>
          </p:nvSpPr>
          <p:spPr>
            <a:xfrm>
              <a:off x="59718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72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0" name="Google Shape;1900;p5"/>
            <p:cNvSpPr/>
            <p:nvPr/>
          </p:nvSpPr>
          <p:spPr>
            <a:xfrm>
              <a:off x="6201050" y="32044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310" y="1369"/>
                    <a:pt x="680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1" name="Google Shape;1901;p5"/>
            <p:cNvSpPr/>
            <p:nvPr/>
          </p:nvSpPr>
          <p:spPr>
            <a:xfrm>
              <a:off x="64302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2" name="Google Shape;1902;p5"/>
            <p:cNvSpPr/>
            <p:nvPr/>
          </p:nvSpPr>
          <p:spPr>
            <a:xfrm>
              <a:off x="66588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3" name="Google Shape;1903;p5"/>
            <p:cNvSpPr/>
            <p:nvPr/>
          </p:nvSpPr>
          <p:spPr>
            <a:xfrm>
              <a:off x="68880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4" name="Google Shape;1904;p5"/>
            <p:cNvSpPr/>
            <p:nvPr/>
          </p:nvSpPr>
          <p:spPr>
            <a:xfrm>
              <a:off x="71172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60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5" name="Google Shape;1905;p5"/>
            <p:cNvSpPr/>
            <p:nvPr/>
          </p:nvSpPr>
          <p:spPr>
            <a:xfrm>
              <a:off x="55137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6" name="Google Shape;1906;p5"/>
            <p:cNvSpPr/>
            <p:nvPr/>
          </p:nvSpPr>
          <p:spPr>
            <a:xfrm>
              <a:off x="57429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7" name="Google Shape;1907;p5"/>
            <p:cNvSpPr/>
            <p:nvPr/>
          </p:nvSpPr>
          <p:spPr>
            <a:xfrm>
              <a:off x="59721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8" name="Google Shape;1908;p5"/>
            <p:cNvSpPr/>
            <p:nvPr/>
          </p:nvSpPr>
          <p:spPr>
            <a:xfrm>
              <a:off x="62007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9" name="Google Shape;1909;p5"/>
            <p:cNvSpPr/>
            <p:nvPr/>
          </p:nvSpPr>
          <p:spPr>
            <a:xfrm>
              <a:off x="64302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0" name="Google Shape;1910;p5"/>
            <p:cNvSpPr/>
            <p:nvPr/>
          </p:nvSpPr>
          <p:spPr>
            <a:xfrm>
              <a:off x="66594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1" name="Google Shape;1911;p5"/>
            <p:cNvSpPr/>
            <p:nvPr/>
          </p:nvSpPr>
          <p:spPr>
            <a:xfrm>
              <a:off x="6888650" y="3442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2" name="Google Shape;1912;p5"/>
            <p:cNvSpPr/>
            <p:nvPr/>
          </p:nvSpPr>
          <p:spPr>
            <a:xfrm>
              <a:off x="71172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3" name="Google Shape;1913;p5"/>
            <p:cNvSpPr/>
            <p:nvPr/>
          </p:nvSpPr>
          <p:spPr>
            <a:xfrm>
              <a:off x="55137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4" name="Google Shape;1914;p5"/>
            <p:cNvSpPr/>
            <p:nvPr/>
          </p:nvSpPr>
          <p:spPr>
            <a:xfrm>
              <a:off x="57429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5" name="Google Shape;1915;p5"/>
            <p:cNvSpPr/>
            <p:nvPr/>
          </p:nvSpPr>
          <p:spPr>
            <a:xfrm>
              <a:off x="59721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6" name="Google Shape;1916;p5"/>
            <p:cNvSpPr/>
            <p:nvPr/>
          </p:nvSpPr>
          <p:spPr>
            <a:xfrm>
              <a:off x="62007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7" name="Google Shape;1917;p5"/>
            <p:cNvSpPr/>
            <p:nvPr/>
          </p:nvSpPr>
          <p:spPr>
            <a:xfrm>
              <a:off x="64302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8" name="Google Shape;1918;p5"/>
            <p:cNvSpPr/>
            <p:nvPr/>
          </p:nvSpPr>
          <p:spPr>
            <a:xfrm>
              <a:off x="66594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9" name="Google Shape;1919;p5"/>
            <p:cNvSpPr/>
            <p:nvPr/>
          </p:nvSpPr>
          <p:spPr>
            <a:xfrm>
              <a:off x="6888650" y="36800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0" name="Google Shape;1920;p5"/>
            <p:cNvSpPr/>
            <p:nvPr/>
          </p:nvSpPr>
          <p:spPr>
            <a:xfrm>
              <a:off x="71172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1" name="Google Shape;1921;p5"/>
            <p:cNvSpPr/>
            <p:nvPr/>
          </p:nvSpPr>
          <p:spPr>
            <a:xfrm>
              <a:off x="55137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2" name="Google Shape;1922;p5"/>
            <p:cNvSpPr/>
            <p:nvPr/>
          </p:nvSpPr>
          <p:spPr>
            <a:xfrm>
              <a:off x="57429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3" name="Google Shape;1923;p5"/>
            <p:cNvSpPr/>
            <p:nvPr/>
          </p:nvSpPr>
          <p:spPr>
            <a:xfrm>
              <a:off x="59721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4" name="Google Shape;1924;p5"/>
            <p:cNvSpPr/>
            <p:nvPr/>
          </p:nvSpPr>
          <p:spPr>
            <a:xfrm>
              <a:off x="62007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5" name="Google Shape;1925;p5"/>
            <p:cNvSpPr/>
            <p:nvPr/>
          </p:nvSpPr>
          <p:spPr>
            <a:xfrm>
              <a:off x="64302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48" y="24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6" name="Google Shape;1926;p5"/>
            <p:cNvSpPr/>
            <p:nvPr/>
          </p:nvSpPr>
          <p:spPr>
            <a:xfrm>
              <a:off x="66594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7" name="Google Shape;1927;p5"/>
            <p:cNvSpPr/>
            <p:nvPr/>
          </p:nvSpPr>
          <p:spPr>
            <a:xfrm>
              <a:off x="6888650" y="39024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8" name="Google Shape;1928;p5"/>
            <p:cNvSpPr/>
            <p:nvPr/>
          </p:nvSpPr>
          <p:spPr>
            <a:xfrm>
              <a:off x="71172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9" name="Google Shape;1929;p5"/>
            <p:cNvSpPr/>
            <p:nvPr/>
          </p:nvSpPr>
          <p:spPr>
            <a:xfrm>
              <a:off x="55137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0" name="Google Shape;1930;p5"/>
            <p:cNvSpPr/>
            <p:nvPr/>
          </p:nvSpPr>
          <p:spPr>
            <a:xfrm>
              <a:off x="57429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1" name="Google Shape;1931;p5"/>
            <p:cNvSpPr/>
            <p:nvPr/>
          </p:nvSpPr>
          <p:spPr>
            <a:xfrm>
              <a:off x="59721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2" name="Google Shape;1932;p5"/>
            <p:cNvSpPr/>
            <p:nvPr/>
          </p:nvSpPr>
          <p:spPr>
            <a:xfrm>
              <a:off x="62007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3" name="Google Shape;1933;p5"/>
            <p:cNvSpPr/>
            <p:nvPr/>
          </p:nvSpPr>
          <p:spPr>
            <a:xfrm>
              <a:off x="64302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4" name="Google Shape;1934;p5"/>
            <p:cNvSpPr/>
            <p:nvPr/>
          </p:nvSpPr>
          <p:spPr>
            <a:xfrm>
              <a:off x="66594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5" name="Google Shape;1935;p5"/>
            <p:cNvSpPr/>
            <p:nvPr/>
          </p:nvSpPr>
          <p:spPr>
            <a:xfrm>
              <a:off x="6888650" y="4140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6" name="Google Shape;1936;p5"/>
            <p:cNvSpPr/>
            <p:nvPr/>
          </p:nvSpPr>
          <p:spPr>
            <a:xfrm>
              <a:off x="71172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7" name="Google Shape;1937;p5"/>
            <p:cNvSpPr/>
            <p:nvPr/>
          </p:nvSpPr>
          <p:spPr>
            <a:xfrm>
              <a:off x="55137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8" name="Google Shape;1938;p5"/>
            <p:cNvSpPr/>
            <p:nvPr/>
          </p:nvSpPr>
          <p:spPr>
            <a:xfrm>
              <a:off x="57429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48"/>
                    <a:pt x="1369" y="679"/>
                  </a:cubicBezTo>
                  <a:cubicBezTo>
                    <a:pt x="1369" y="310"/>
                    <a:pt x="1060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9" name="Google Shape;1939;p5"/>
            <p:cNvSpPr/>
            <p:nvPr/>
          </p:nvSpPr>
          <p:spPr>
            <a:xfrm>
              <a:off x="59718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48"/>
                    <a:pt x="1369" y="679"/>
                  </a:cubicBezTo>
                  <a:cubicBezTo>
                    <a:pt x="1369" y="310"/>
                    <a:pt x="1072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0" name="Google Shape;1940;p5"/>
            <p:cNvSpPr/>
            <p:nvPr/>
          </p:nvSpPr>
          <p:spPr>
            <a:xfrm>
              <a:off x="6201050" y="43777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79"/>
                  </a:cubicBezTo>
                  <a:cubicBezTo>
                    <a:pt x="1" y="1072"/>
                    <a:pt x="310" y="1370"/>
                    <a:pt x="680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1" name="Google Shape;1941;p5"/>
            <p:cNvSpPr/>
            <p:nvPr/>
          </p:nvSpPr>
          <p:spPr>
            <a:xfrm>
              <a:off x="64302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48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2" name="Google Shape;1942;p5"/>
            <p:cNvSpPr/>
            <p:nvPr/>
          </p:nvSpPr>
          <p:spPr>
            <a:xfrm>
              <a:off x="66588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3" name="Google Shape;1943;p5"/>
            <p:cNvSpPr/>
            <p:nvPr/>
          </p:nvSpPr>
          <p:spPr>
            <a:xfrm>
              <a:off x="68880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4" name="Google Shape;1944;p5"/>
            <p:cNvSpPr/>
            <p:nvPr/>
          </p:nvSpPr>
          <p:spPr>
            <a:xfrm>
              <a:off x="71172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5" name="Google Shape;1945;p5"/>
            <p:cNvSpPr/>
            <p:nvPr/>
          </p:nvSpPr>
          <p:spPr>
            <a:xfrm>
              <a:off x="55137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6" name="Google Shape;1946;p5"/>
            <p:cNvSpPr/>
            <p:nvPr/>
          </p:nvSpPr>
          <p:spPr>
            <a:xfrm>
              <a:off x="57429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7" name="Google Shape;1947;p5"/>
            <p:cNvSpPr/>
            <p:nvPr/>
          </p:nvSpPr>
          <p:spPr>
            <a:xfrm>
              <a:off x="59721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8" name="Google Shape;1948;p5"/>
            <p:cNvSpPr/>
            <p:nvPr/>
          </p:nvSpPr>
          <p:spPr>
            <a:xfrm>
              <a:off x="62007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9" name="Google Shape;1949;p5"/>
            <p:cNvSpPr/>
            <p:nvPr/>
          </p:nvSpPr>
          <p:spPr>
            <a:xfrm>
              <a:off x="64302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0" name="Google Shape;1950;p5"/>
            <p:cNvSpPr/>
            <p:nvPr/>
          </p:nvSpPr>
          <p:spPr>
            <a:xfrm>
              <a:off x="66594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1" name="Google Shape;1951;p5"/>
            <p:cNvSpPr/>
            <p:nvPr/>
          </p:nvSpPr>
          <p:spPr>
            <a:xfrm>
              <a:off x="6888650" y="46152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2" name="Google Shape;1952;p5"/>
            <p:cNvSpPr/>
            <p:nvPr/>
          </p:nvSpPr>
          <p:spPr>
            <a:xfrm>
              <a:off x="71172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53" name="Google Shape;1953;p5"/>
          <p:cNvSpPr txBox="1">
            <a:spLocks noGrp="1"/>
          </p:cNvSpPr>
          <p:nvPr>
            <p:ph type="title"/>
          </p:nvPr>
        </p:nvSpPr>
        <p:spPr>
          <a:xfrm>
            <a:off x="950967" y="541500"/>
            <a:ext cx="10290400" cy="9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54" name="Google Shape;1954;p5"/>
          <p:cNvSpPr txBox="1">
            <a:spLocks noGrp="1"/>
          </p:cNvSpPr>
          <p:nvPr>
            <p:ph type="subTitle" idx="1"/>
          </p:nvPr>
        </p:nvSpPr>
        <p:spPr>
          <a:xfrm>
            <a:off x="1358833" y="2380167"/>
            <a:ext cx="4224400" cy="72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4000">
                <a:latin typeface="Euphoria Script"/>
                <a:ea typeface="Euphoria Script"/>
                <a:cs typeface="Euphoria Script"/>
                <a:sym typeface="Euphoria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55" name="Google Shape;1955;p5"/>
          <p:cNvSpPr txBox="1">
            <a:spLocks noGrp="1"/>
          </p:cNvSpPr>
          <p:nvPr>
            <p:ph type="subTitle" idx="2"/>
          </p:nvPr>
        </p:nvSpPr>
        <p:spPr>
          <a:xfrm>
            <a:off x="1358833" y="3017600"/>
            <a:ext cx="4224400" cy="200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56" name="Google Shape;1956;p5"/>
          <p:cNvSpPr txBox="1">
            <a:spLocks noGrp="1"/>
          </p:cNvSpPr>
          <p:nvPr>
            <p:ph type="subTitle" idx="3"/>
          </p:nvPr>
        </p:nvSpPr>
        <p:spPr>
          <a:xfrm>
            <a:off x="6608668" y="2380167"/>
            <a:ext cx="4224400" cy="72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4000">
                <a:latin typeface="Euphoria Script"/>
                <a:ea typeface="Euphoria Script"/>
                <a:cs typeface="Euphoria Script"/>
                <a:sym typeface="Euphoria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57" name="Google Shape;1957;p5"/>
          <p:cNvSpPr txBox="1">
            <a:spLocks noGrp="1"/>
          </p:cNvSpPr>
          <p:nvPr>
            <p:ph type="subTitle" idx="4"/>
          </p:nvPr>
        </p:nvSpPr>
        <p:spPr>
          <a:xfrm>
            <a:off x="6608667" y="3017600"/>
            <a:ext cx="4224400" cy="200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grpSp>
        <p:nvGrpSpPr>
          <p:cNvPr id="1958" name="Google Shape;1958;p5"/>
          <p:cNvGrpSpPr/>
          <p:nvPr/>
        </p:nvGrpSpPr>
        <p:grpSpPr>
          <a:xfrm rot="-434324">
            <a:off x="-450479" y="1190744"/>
            <a:ext cx="1401485" cy="2238144"/>
            <a:chOff x="-337918" y="893096"/>
            <a:chExt cx="1051146" cy="1678658"/>
          </a:xfrm>
        </p:grpSpPr>
        <p:sp>
          <p:nvSpPr>
            <p:cNvPr id="1959" name="Google Shape;1959;p5"/>
            <p:cNvSpPr/>
            <p:nvPr/>
          </p:nvSpPr>
          <p:spPr>
            <a:xfrm rot="4182855" flipH="1">
              <a:off x="-608866" y="1466508"/>
              <a:ext cx="1593041" cy="531835"/>
            </a:xfrm>
            <a:custGeom>
              <a:avLst/>
              <a:gdLst/>
              <a:ahLst/>
              <a:cxnLst/>
              <a:rect l="l" t="t" r="r" b="b"/>
              <a:pathLst>
                <a:path w="66886" h="12415" extrusionOk="0">
                  <a:moveTo>
                    <a:pt x="184" y="0"/>
                  </a:moveTo>
                  <a:cubicBezTo>
                    <a:pt x="1" y="1134"/>
                    <a:pt x="96" y="2251"/>
                    <a:pt x="676" y="3247"/>
                  </a:cubicBezTo>
                  <a:cubicBezTo>
                    <a:pt x="911" y="3650"/>
                    <a:pt x="1224" y="4024"/>
                    <a:pt x="1311" y="4480"/>
                  </a:cubicBezTo>
                  <a:cubicBezTo>
                    <a:pt x="1413" y="5020"/>
                    <a:pt x="1181" y="5558"/>
                    <a:pt x="987" y="6073"/>
                  </a:cubicBezTo>
                  <a:cubicBezTo>
                    <a:pt x="230" y="8084"/>
                    <a:pt x="30" y="10296"/>
                    <a:pt x="375" y="12415"/>
                  </a:cubicBezTo>
                  <a:lnTo>
                    <a:pt x="66828" y="12415"/>
                  </a:lnTo>
                  <a:cubicBezTo>
                    <a:pt x="66886" y="10143"/>
                    <a:pt x="66674" y="7895"/>
                    <a:pt x="65868" y="5783"/>
                  </a:cubicBezTo>
                  <a:cubicBezTo>
                    <a:pt x="65315" y="4327"/>
                    <a:pt x="64473" y="2866"/>
                    <a:pt x="64698" y="1326"/>
                  </a:cubicBezTo>
                  <a:cubicBezTo>
                    <a:pt x="64764" y="870"/>
                    <a:pt x="64922" y="437"/>
                    <a:pt x="650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685D65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0" name="Google Shape;1960;p5"/>
            <p:cNvSpPr/>
            <p:nvPr/>
          </p:nvSpPr>
          <p:spPr>
            <a:xfrm>
              <a:off x="115310" y="1923094"/>
              <a:ext cx="322253" cy="276347"/>
            </a:xfrm>
            <a:custGeom>
              <a:avLst/>
              <a:gdLst/>
              <a:ahLst/>
              <a:cxnLst/>
              <a:rect l="l" t="t" r="r" b="b"/>
              <a:pathLst>
                <a:path w="4901" h="4203" extrusionOk="0">
                  <a:moveTo>
                    <a:pt x="1180" y="0"/>
                  </a:moveTo>
                  <a:cubicBezTo>
                    <a:pt x="1058" y="0"/>
                    <a:pt x="937" y="19"/>
                    <a:pt x="821" y="61"/>
                  </a:cubicBezTo>
                  <a:cubicBezTo>
                    <a:pt x="287" y="253"/>
                    <a:pt x="1" y="870"/>
                    <a:pt x="28" y="1436"/>
                  </a:cubicBezTo>
                  <a:cubicBezTo>
                    <a:pt x="57" y="2002"/>
                    <a:pt x="333" y="2524"/>
                    <a:pt x="634" y="3003"/>
                  </a:cubicBezTo>
                  <a:cubicBezTo>
                    <a:pt x="973" y="3540"/>
                    <a:pt x="1417" y="4094"/>
                    <a:pt x="2044" y="4188"/>
                  </a:cubicBezTo>
                  <a:cubicBezTo>
                    <a:pt x="2107" y="4198"/>
                    <a:pt x="2170" y="4203"/>
                    <a:pt x="2232" y="4203"/>
                  </a:cubicBezTo>
                  <a:cubicBezTo>
                    <a:pt x="2896" y="4203"/>
                    <a:pt x="3483" y="3684"/>
                    <a:pt x="3969" y="3204"/>
                  </a:cubicBezTo>
                  <a:cubicBezTo>
                    <a:pt x="4277" y="2898"/>
                    <a:pt x="4594" y="2580"/>
                    <a:pt x="4749" y="2174"/>
                  </a:cubicBezTo>
                  <a:cubicBezTo>
                    <a:pt x="4901" y="1770"/>
                    <a:pt x="4843" y="1251"/>
                    <a:pt x="4499" y="989"/>
                  </a:cubicBezTo>
                  <a:cubicBezTo>
                    <a:pt x="4347" y="872"/>
                    <a:pt x="4159" y="821"/>
                    <a:pt x="3968" y="821"/>
                  </a:cubicBezTo>
                  <a:cubicBezTo>
                    <a:pt x="3799" y="821"/>
                    <a:pt x="3627" y="861"/>
                    <a:pt x="3473" y="928"/>
                  </a:cubicBezTo>
                  <a:cubicBezTo>
                    <a:pt x="3251" y="1027"/>
                    <a:pt x="3058" y="1175"/>
                    <a:pt x="2878" y="1337"/>
                  </a:cubicBezTo>
                  <a:cubicBezTo>
                    <a:pt x="2679" y="990"/>
                    <a:pt x="2462" y="652"/>
                    <a:pt x="2161" y="394"/>
                  </a:cubicBezTo>
                  <a:cubicBezTo>
                    <a:pt x="1890" y="159"/>
                    <a:pt x="1532" y="0"/>
                    <a:pt x="11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055139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Title and text ">
    <p:spTree>
      <p:nvGrpSpPr>
        <p:cNvPr id="1" name="Shape 4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70" name="Google Shape;4970;p17"/>
          <p:cNvGrpSpPr/>
          <p:nvPr/>
        </p:nvGrpSpPr>
        <p:grpSpPr>
          <a:xfrm>
            <a:off x="538853" y="458673"/>
            <a:ext cx="11114279" cy="5940664"/>
            <a:chOff x="496775" y="1096100"/>
            <a:chExt cx="6654725" cy="3557000"/>
          </a:xfrm>
        </p:grpSpPr>
        <p:sp>
          <p:nvSpPr>
            <p:cNvPr id="4971" name="Google Shape;4971;p17"/>
            <p:cNvSpPr/>
            <p:nvPr/>
          </p:nvSpPr>
          <p:spPr>
            <a:xfrm>
              <a:off x="4967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2" name="Google Shape;4972;p17"/>
            <p:cNvSpPr/>
            <p:nvPr/>
          </p:nvSpPr>
          <p:spPr>
            <a:xfrm>
              <a:off x="7259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3" name="Google Shape;4973;p17"/>
            <p:cNvSpPr/>
            <p:nvPr/>
          </p:nvSpPr>
          <p:spPr>
            <a:xfrm>
              <a:off x="9551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4" name="Google Shape;4974;p17"/>
            <p:cNvSpPr/>
            <p:nvPr/>
          </p:nvSpPr>
          <p:spPr>
            <a:xfrm>
              <a:off x="11837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5" name="Google Shape;4975;p17"/>
            <p:cNvSpPr/>
            <p:nvPr/>
          </p:nvSpPr>
          <p:spPr>
            <a:xfrm>
              <a:off x="1412950" y="109967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298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6" name="Google Shape;4976;p17"/>
            <p:cNvSpPr/>
            <p:nvPr/>
          </p:nvSpPr>
          <p:spPr>
            <a:xfrm>
              <a:off x="16424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7" name="Google Shape;4977;p17"/>
            <p:cNvSpPr/>
            <p:nvPr/>
          </p:nvSpPr>
          <p:spPr>
            <a:xfrm>
              <a:off x="1871350" y="109967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298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8" name="Google Shape;4978;p17"/>
            <p:cNvSpPr/>
            <p:nvPr/>
          </p:nvSpPr>
          <p:spPr>
            <a:xfrm>
              <a:off x="21002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9" name="Google Shape;4979;p17"/>
            <p:cNvSpPr/>
            <p:nvPr/>
          </p:nvSpPr>
          <p:spPr>
            <a:xfrm>
              <a:off x="23294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0" name="Google Shape;4980;p17"/>
            <p:cNvSpPr/>
            <p:nvPr/>
          </p:nvSpPr>
          <p:spPr>
            <a:xfrm>
              <a:off x="25586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1" name="Google Shape;4981;p17"/>
            <p:cNvSpPr/>
            <p:nvPr/>
          </p:nvSpPr>
          <p:spPr>
            <a:xfrm>
              <a:off x="2787825" y="10996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2" name="Google Shape;4982;p17"/>
            <p:cNvSpPr/>
            <p:nvPr/>
          </p:nvSpPr>
          <p:spPr>
            <a:xfrm>
              <a:off x="4970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3" name="Google Shape;4983;p17"/>
            <p:cNvSpPr/>
            <p:nvPr/>
          </p:nvSpPr>
          <p:spPr>
            <a:xfrm>
              <a:off x="7259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4" name="Google Shape;4984;p17"/>
            <p:cNvSpPr/>
            <p:nvPr/>
          </p:nvSpPr>
          <p:spPr>
            <a:xfrm>
              <a:off x="9551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5" name="Google Shape;4985;p17"/>
            <p:cNvSpPr/>
            <p:nvPr/>
          </p:nvSpPr>
          <p:spPr>
            <a:xfrm>
              <a:off x="1184350" y="13369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6" name="Google Shape;4986;p17"/>
            <p:cNvSpPr/>
            <p:nvPr/>
          </p:nvSpPr>
          <p:spPr>
            <a:xfrm>
              <a:off x="1412950" y="13372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48"/>
                    <a:pt x="1382" y="679"/>
                  </a:cubicBezTo>
                  <a:cubicBezTo>
                    <a:pt x="1382" y="310"/>
                    <a:pt x="1084" y="12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7" name="Google Shape;4987;p17"/>
            <p:cNvSpPr/>
            <p:nvPr/>
          </p:nvSpPr>
          <p:spPr>
            <a:xfrm>
              <a:off x="1642450" y="13369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8" name="Google Shape;4988;p17"/>
            <p:cNvSpPr/>
            <p:nvPr/>
          </p:nvSpPr>
          <p:spPr>
            <a:xfrm>
              <a:off x="18716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9" name="Google Shape;4989;p17"/>
            <p:cNvSpPr/>
            <p:nvPr/>
          </p:nvSpPr>
          <p:spPr>
            <a:xfrm>
              <a:off x="21008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0" name="Google Shape;4990;p17"/>
            <p:cNvSpPr/>
            <p:nvPr/>
          </p:nvSpPr>
          <p:spPr>
            <a:xfrm>
              <a:off x="23297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1" name="Google Shape;4991;p17"/>
            <p:cNvSpPr/>
            <p:nvPr/>
          </p:nvSpPr>
          <p:spPr>
            <a:xfrm>
              <a:off x="25586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2" name="Google Shape;4992;p17"/>
            <p:cNvSpPr/>
            <p:nvPr/>
          </p:nvSpPr>
          <p:spPr>
            <a:xfrm>
              <a:off x="2787825" y="13369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3" name="Google Shape;4993;p17"/>
            <p:cNvSpPr/>
            <p:nvPr/>
          </p:nvSpPr>
          <p:spPr>
            <a:xfrm>
              <a:off x="4970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4" name="Google Shape;4994;p17"/>
            <p:cNvSpPr/>
            <p:nvPr/>
          </p:nvSpPr>
          <p:spPr>
            <a:xfrm>
              <a:off x="7259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5" name="Google Shape;4995;p17"/>
            <p:cNvSpPr/>
            <p:nvPr/>
          </p:nvSpPr>
          <p:spPr>
            <a:xfrm>
              <a:off x="9551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6" name="Google Shape;4996;p17"/>
            <p:cNvSpPr/>
            <p:nvPr/>
          </p:nvSpPr>
          <p:spPr>
            <a:xfrm>
              <a:off x="1184350" y="1574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7" name="Google Shape;4997;p17"/>
            <p:cNvSpPr/>
            <p:nvPr/>
          </p:nvSpPr>
          <p:spPr>
            <a:xfrm>
              <a:off x="1412950" y="15747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8" name="Google Shape;4998;p17"/>
            <p:cNvSpPr/>
            <p:nvPr/>
          </p:nvSpPr>
          <p:spPr>
            <a:xfrm>
              <a:off x="1642450" y="15747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9" name="Google Shape;4999;p17"/>
            <p:cNvSpPr/>
            <p:nvPr/>
          </p:nvSpPr>
          <p:spPr>
            <a:xfrm>
              <a:off x="18716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0" name="Google Shape;5000;p17"/>
            <p:cNvSpPr/>
            <p:nvPr/>
          </p:nvSpPr>
          <p:spPr>
            <a:xfrm>
              <a:off x="21008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1" name="Google Shape;5001;p17"/>
            <p:cNvSpPr/>
            <p:nvPr/>
          </p:nvSpPr>
          <p:spPr>
            <a:xfrm>
              <a:off x="23297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2" name="Google Shape;5002;p17"/>
            <p:cNvSpPr/>
            <p:nvPr/>
          </p:nvSpPr>
          <p:spPr>
            <a:xfrm>
              <a:off x="25586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3" name="Google Shape;5003;p17"/>
            <p:cNvSpPr/>
            <p:nvPr/>
          </p:nvSpPr>
          <p:spPr>
            <a:xfrm>
              <a:off x="2787825" y="1574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4" name="Google Shape;5004;p17"/>
            <p:cNvSpPr/>
            <p:nvPr/>
          </p:nvSpPr>
          <p:spPr>
            <a:xfrm>
              <a:off x="4970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5" name="Google Shape;5005;p17"/>
            <p:cNvSpPr/>
            <p:nvPr/>
          </p:nvSpPr>
          <p:spPr>
            <a:xfrm>
              <a:off x="7259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6" name="Google Shape;5006;p17"/>
            <p:cNvSpPr/>
            <p:nvPr/>
          </p:nvSpPr>
          <p:spPr>
            <a:xfrm>
              <a:off x="9551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7" name="Google Shape;5007;p17"/>
            <p:cNvSpPr/>
            <p:nvPr/>
          </p:nvSpPr>
          <p:spPr>
            <a:xfrm>
              <a:off x="1184350" y="1812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8" name="Google Shape;5008;p17"/>
            <p:cNvSpPr/>
            <p:nvPr/>
          </p:nvSpPr>
          <p:spPr>
            <a:xfrm>
              <a:off x="1412950" y="1812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310"/>
                    <a:pt x="1084" y="13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9" name="Google Shape;5009;p17"/>
            <p:cNvSpPr/>
            <p:nvPr/>
          </p:nvSpPr>
          <p:spPr>
            <a:xfrm>
              <a:off x="1642450" y="18122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0" name="Google Shape;5010;p17"/>
            <p:cNvSpPr/>
            <p:nvPr/>
          </p:nvSpPr>
          <p:spPr>
            <a:xfrm>
              <a:off x="18716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1" name="Google Shape;5011;p17"/>
            <p:cNvSpPr/>
            <p:nvPr/>
          </p:nvSpPr>
          <p:spPr>
            <a:xfrm>
              <a:off x="21008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2" name="Google Shape;5012;p17"/>
            <p:cNvSpPr/>
            <p:nvPr/>
          </p:nvSpPr>
          <p:spPr>
            <a:xfrm>
              <a:off x="23297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3" name="Google Shape;5013;p17"/>
            <p:cNvSpPr/>
            <p:nvPr/>
          </p:nvSpPr>
          <p:spPr>
            <a:xfrm>
              <a:off x="25586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4" name="Google Shape;5014;p17"/>
            <p:cNvSpPr/>
            <p:nvPr/>
          </p:nvSpPr>
          <p:spPr>
            <a:xfrm>
              <a:off x="2787825" y="1812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5" name="Google Shape;5015;p17"/>
            <p:cNvSpPr/>
            <p:nvPr/>
          </p:nvSpPr>
          <p:spPr>
            <a:xfrm>
              <a:off x="4970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6" name="Google Shape;5016;p17"/>
            <p:cNvSpPr/>
            <p:nvPr/>
          </p:nvSpPr>
          <p:spPr>
            <a:xfrm>
              <a:off x="7259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7" name="Google Shape;5017;p17"/>
            <p:cNvSpPr/>
            <p:nvPr/>
          </p:nvSpPr>
          <p:spPr>
            <a:xfrm>
              <a:off x="9551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8" name="Google Shape;5018;p17"/>
            <p:cNvSpPr/>
            <p:nvPr/>
          </p:nvSpPr>
          <p:spPr>
            <a:xfrm>
              <a:off x="1184350" y="20352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58"/>
                    <a:pt x="680" y="1358"/>
                  </a:cubicBezTo>
                  <a:cubicBezTo>
                    <a:pt x="1061" y="1358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9" name="Google Shape;5019;p17"/>
            <p:cNvSpPr/>
            <p:nvPr/>
          </p:nvSpPr>
          <p:spPr>
            <a:xfrm>
              <a:off x="1412950" y="2034900"/>
              <a:ext cx="34575" cy="34550"/>
            </a:xfrm>
            <a:custGeom>
              <a:avLst/>
              <a:gdLst/>
              <a:ahLst/>
              <a:cxnLst/>
              <a:rect l="l" t="t" r="r" b="b"/>
              <a:pathLst>
                <a:path w="1383" h="1382" extrusionOk="0">
                  <a:moveTo>
                    <a:pt x="692" y="1"/>
                  </a:moveTo>
                  <a:cubicBezTo>
                    <a:pt x="299" y="1"/>
                    <a:pt x="1" y="298"/>
                    <a:pt x="1" y="691"/>
                  </a:cubicBezTo>
                  <a:cubicBezTo>
                    <a:pt x="1" y="1084"/>
                    <a:pt x="322" y="1382"/>
                    <a:pt x="692" y="1382"/>
                  </a:cubicBezTo>
                  <a:cubicBezTo>
                    <a:pt x="1084" y="1382"/>
                    <a:pt x="1382" y="1060"/>
                    <a:pt x="1382" y="691"/>
                  </a:cubicBezTo>
                  <a:cubicBezTo>
                    <a:pt x="1382" y="322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0" name="Google Shape;5020;p17"/>
            <p:cNvSpPr/>
            <p:nvPr/>
          </p:nvSpPr>
          <p:spPr>
            <a:xfrm>
              <a:off x="1642450" y="2035200"/>
              <a:ext cx="33950" cy="33950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58"/>
                    <a:pt x="679" y="1358"/>
                  </a:cubicBezTo>
                  <a:cubicBezTo>
                    <a:pt x="1060" y="1358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1" name="Google Shape;5021;p17"/>
            <p:cNvSpPr/>
            <p:nvPr/>
          </p:nvSpPr>
          <p:spPr>
            <a:xfrm>
              <a:off x="18716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2" name="Google Shape;5022;p17"/>
            <p:cNvSpPr/>
            <p:nvPr/>
          </p:nvSpPr>
          <p:spPr>
            <a:xfrm>
              <a:off x="21008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3" name="Google Shape;5023;p17"/>
            <p:cNvSpPr/>
            <p:nvPr/>
          </p:nvSpPr>
          <p:spPr>
            <a:xfrm>
              <a:off x="23297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91" y="1358"/>
                  </a:cubicBezTo>
                  <a:cubicBezTo>
                    <a:pt x="1072" y="1358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4" name="Google Shape;5024;p17"/>
            <p:cNvSpPr/>
            <p:nvPr/>
          </p:nvSpPr>
          <p:spPr>
            <a:xfrm>
              <a:off x="25586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91" y="1358"/>
                  </a:cubicBezTo>
                  <a:cubicBezTo>
                    <a:pt x="1072" y="1358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5" name="Google Shape;5025;p17"/>
            <p:cNvSpPr/>
            <p:nvPr/>
          </p:nvSpPr>
          <p:spPr>
            <a:xfrm>
              <a:off x="2787825" y="20352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58"/>
                    <a:pt x="692" y="1358"/>
                  </a:cubicBezTo>
                  <a:cubicBezTo>
                    <a:pt x="1073" y="1358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6" name="Google Shape;5026;p17"/>
            <p:cNvSpPr/>
            <p:nvPr/>
          </p:nvSpPr>
          <p:spPr>
            <a:xfrm>
              <a:off x="4967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7" name="Google Shape;5027;p17"/>
            <p:cNvSpPr/>
            <p:nvPr/>
          </p:nvSpPr>
          <p:spPr>
            <a:xfrm>
              <a:off x="7259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8" name="Google Shape;5028;p17"/>
            <p:cNvSpPr/>
            <p:nvPr/>
          </p:nvSpPr>
          <p:spPr>
            <a:xfrm>
              <a:off x="9551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9" name="Google Shape;5029;p17"/>
            <p:cNvSpPr/>
            <p:nvPr/>
          </p:nvSpPr>
          <p:spPr>
            <a:xfrm>
              <a:off x="11837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0" name="Google Shape;5030;p17"/>
            <p:cNvSpPr/>
            <p:nvPr/>
          </p:nvSpPr>
          <p:spPr>
            <a:xfrm>
              <a:off x="1412950" y="22727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1" name="Google Shape;5031;p17"/>
            <p:cNvSpPr/>
            <p:nvPr/>
          </p:nvSpPr>
          <p:spPr>
            <a:xfrm>
              <a:off x="16424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2" name="Google Shape;5032;p17"/>
            <p:cNvSpPr/>
            <p:nvPr/>
          </p:nvSpPr>
          <p:spPr>
            <a:xfrm>
              <a:off x="1871350" y="227272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3" name="Google Shape;5033;p17"/>
            <p:cNvSpPr/>
            <p:nvPr/>
          </p:nvSpPr>
          <p:spPr>
            <a:xfrm>
              <a:off x="21002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4" name="Google Shape;5034;p17"/>
            <p:cNvSpPr/>
            <p:nvPr/>
          </p:nvSpPr>
          <p:spPr>
            <a:xfrm>
              <a:off x="23294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5" name="Google Shape;5035;p17"/>
            <p:cNvSpPr/>
            <p:nvPr/>
          </p:nvSpPr>
          <p:spPr>
            <a:xfrm>
              <a:off x="25586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6" name="Google Shape;5036;p17"/>
            <p:cNvSpPr/>
            <p:nvPr/>
          </p:nvSpPr>
          <p:spPr>
            <a:xfrm>
              <a:off x="2787825" y="2272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7" name="Google Shape;5037;p17"/>
            <p:cNvSpPr/>
            <p:nvPr/>
          </p:nvSpPr>
          <p:spPr>
            <a:xfrm>
              <a:off x="4970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8" name="Google Shape;5038;p17"/>
            <p:cNvSpPr/>
            <p:nvPr/>
          </p:nvSpPr>
          <p:spPr>
            <a:xfrm>
              <a:off x="7259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9" name="Google Shape;5039;p17"/>
            <p:cNvSpPr/>
            <p:nvPr/>
          </p:nvSpPr>
          <p:spPr>
            <a:xfrm>
              <a:off x="9551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0" name="Google Shape;5040;p17"/>
            <p:cNvSpPr/>
            <p:nvPr/>
          </p:nvSpPr>
          <p:spPr>
            <a:xfrm>
              <a:off x="1184350" y="2510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299"/>
                    <a:pt x="1" y="680"/>
                  </a:cubicBezTo>
                  <a:cubicBezTo>
                    <a:pt x="1" y="1061"/>
                    <a:pt x="299" y="1370"/>
                    <a:pt x="680" y="1370"/>
                  </a:cubicBezTo>
                  <a:cubicBezTo>
                    <a:pt x="1061" y="1370"/>
                    <a:pt x="1370" y="1061"/>
                    <a:pt x="1370" y="680"/>
                  </a:cubicBezTo>
                  <a:cubicBezTo>
                    <a:pt x="1370" y="299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1" name="Google Shape;5041;p17"/>
            <p:cNvSpPr/>
            <p:nvPr/>
          </p:nvSpPr>
          <p:spPr>
            <a:xfrm>
              <a:off x="1412950" y="2510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1"/>
                    <a:pt x="1382" y="680"/>
                  </a:cubicBezTo>
                  <a:cubicBezTo>
                    <a:pt x="1382" y="310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2" name="Google Shape;5042;p17"/>
            <p:cNvSpPr/>
            <p:nvPr/>
          </p:nvSpPr>
          <p:spPr>
            <a:xfrm>
              <a:off x="1642450" y="25102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3" name="Google Shape;5043;p17"/>
            <p:cNvSpPr/>
            <p:nvPr/>
          </p:nvSpPr>
          <p:spPr>
            <a:xfrm>
              <a:off x="18716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4" name="Google Shape;5044;p17"/>
            <p:cNvSpPr/>
            <p:nvPr/>
          </p:nvSpPr>
          <p:spPr>
            <a:xfrm>
              <a:off x="21008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5" name="Google Shape;5045;p17"/>
            <p:cNvSpPr/>
            <p:nvPr/>
          </p:nvSpPr>
          <p:spPr>
            <a:xfrm>
              <a:off x="23297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6" name="Google Shape;5046;p17"/>
            <p:cNvSpPr/>
            <p:nvPr/>
          </p:nvSpPr>
          <p:spPr>
            <a:xfrm>
              <a:off x="25586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7" name="Google Shape;5047;p17"/>
            <p:cNvSpPr/>
            <p:nvPr/>
          </p:nvSpPr>
          <p:spPr>
            <a:xfrm>
              <a:off x="2787825" y="2510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8" name="Google Shape;5048;p17"/>
            <p:cNvSpPr/>
            <p:nvPr/>
          </p:nvSpPr>
          <p:spPr>
            <a:xfrm>
              <a:off x="4970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9" name="Google Shape;5049;p17"/>
            <p:cNvSpPr/>
            <p:nvPr/>
          </p:nvSpPr>
          <p:spPr>
            <a:xfrm>
              <a:off x="7259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0" name="Google Shape;5050;p17"/>
            <p:cNvSpPr/>
            <p:nvPr/>
          </p:nvSpPr>
          <p:spPr>
            <a:xfrm>
              <a:off x="9551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1" name="Google Shape;5051;p17"/>
            <p:cNvSpPr/>
            <p:nvPr/>
          </p:nvSpPr>
          <p:spPr>
            <a:xfrm>
              <a:off x="1184350" y="27478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69"/>
                    <a:pt x="680" y="1369"/>
                  </a:cubicBezTo>
                  <a:cubicBezTo>
                    <a:pt x="1061" y="1369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2" name="Google Shape;5052;p17"/>
            <p:cNvSpPr/>
            <p:nvPr/>
          </p:nvSpPr>
          <p:spPr>
            <a:xfrm>
              <a:off x="1412950" y="2748075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299"/>
                    <a:pt x="1" y="680"/>
                  </a:cubicBezTo>
                  <a:cubicBezTo>
                    <a:pt x="1" y="1073"/>
                    <a:pt x="322" y="1370"/>
                    <a:pt x="692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299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3" name="Google Shape;5053;p17"/>
            <p:cNvSpPr/>
            <p:nvPr/>
          </p:nvSpPr>
          <p:spPr>
            <a:xfrm>
              <a:off x="1642450" y="27478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4" name="Google Shape;5054;p17"/>
            <p:cNvSpPr/>
            <p:nvPr/>
          </p:nvSpPr>
          <p:spPr>
            <a:xfrm>
              <a:off x="18716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5" name="Google Shape;5055;p17"/>
            <p:cNvSpPr/>
            <p:nvPr/>
          </p:nvSpPr>
          <p:spPr>
            <a:xfrm>
              <a:off x="21008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6" name="Google Shape;5056;p17"/>
            <p:cNvSpPr/>
            <p:nvPr/>
          </p:nvSpPr>
          <p:spPr>
            <a:xfrm>
              <a:off x="23297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7" name="Google Shape;5057;p17"/>
            <p:cNvSpPr/>
            <p:nvPr/>
          </p:nvSpPr>
          <p:spPr>
            <a:xfrm>
              <a:off x="25586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8" name="Google Shape;5058;p17"/>
            <p:cNvSpPr/>
            <p:nvPr/>
          </p:nvSpPr>
          <p:spPr>
            <a:xfrm>
              <a:off x="2787825" y="27478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9" name="Google Shape;5059;p17"/>
            <p:cNvSpPr/>
            <p:nvPr/>
          </p:nvSpPr>
          <p:spPr>
            <a:xfrm>
              <a:off x="4970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0" name="Google Shape;5060;p17"/>
            <p:cNvSpPr/>
            <p:nvPr/>
          </p:nvSpPr>
          <p:spPr>
            <a:xfrm>
              <a:off x="7259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1" name="Google Shape;5061;p17"/>
            <p:cNvSpPr/>
            <p:nvPr/>
          </p:nvSpPr>
          <p:spPr>
            <a:xfrm>
              <a:off x="9551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2" name="Google Shape;5062;p17"/>
            <p:cNvSpPr/>
            <p:nvPr/>
          </p:nvSpPr>
          <p:spPr>
            <a:xfrm>
              <a:off x="1184350" y="29704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61"/>
                    <a:pt x="299" y="1370"/>
                    <a:pt x="680" y="1370"/>
                  </a:cubicBezTo>
                  <a:cubicBezTo>
                    <a:pt x="1061" y="1370"/>
                    <a:pt x="1370" y="1061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3" name="Google Shape;5063;p17"/>
            <p:cNvSpPr/>
            <p:nvPr/>
          </p:nvSpPr>
          <p:spPr>
            <a:xfrm>
              <a:off x="1412950" y="2970425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299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1"/>
                    <a:pt x="1382" y="691"/>
                  </a:cubicBezTo>
                  <a:cubicBezTo>
                    <a:pt x="1382" y="310"/>
                    <a:pt x="1084" y="13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4" name="Google Shape;5064;p17"/>
            <p:cNvSpPr/>
            <p:nvPr/>
          </p:nvSpPr>
          <p:spPr>
            <a:xfrm>
              <a:off x="1642450" y="297042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5" name="Google Shape;5065;p17"/>
            <p:cNvSpPr/>
            <p:nvPr/>
          </p:nvSpPr>
          <p:spPr>
            <a:xfrm>
              <a:off x="18716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6" name="Google Shape;5066;p17"/>
            <p:cNvSpPr/>
            <p:nvPr/>
          </p:nvSpPr>
          <p:spPr>
            <a:xfrm>
              <a:off x="21008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7" name="Google Shape;5067;p17"/>
            <p:cNvSpPr/>
            <p:nvPr/>
          </p:nvSpPr>
          <p:spPr>
            <a:xfrm>
              <a:off x="23297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8" name="Google Shape;5068;p17"/>
            <p:cNvSpPr/>
            <p:nvPr/>
          </p:nvSpPr>
          <p:spPr>
            <a:xfrm>
              <a:off x="25586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9" name="Google Shape;5069;p17"/>
            <p:cNvSpPr/>
            <p:nvPr/>
          </p:nvSpPr>
          <p:spPr>
            <a:xfrm>
              <a:off x="2787825" y="29704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0" name="Google Shape;5070;p17"/>
            <p:cNvSpPr/>
            <p:nvPr/>
          </p:nvSpPr>
          <p:spPr>
            <a:xfrm>
              <a:off x="4967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1" name="Google Shape;5071;p17"/>
            <p:cNvSpPr/>
            <p:nvPr/>
          </p:nvSpPr>
          <p:spPr>
            <a:xfrm>
              <a:off x="7259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2" name="Google Shape;5072;p17"/>
            <p:cNvSpPr/>
            <p:nvPr/>
          </p:nvSpPr>
          <p:spPr>
            <a:xfrm>
              <a:off x="9551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79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3" name="Google Shape;5073;p17"/>
            <p:cNvSpPr/>
            <p:nvPr/>
          </p:nvSpPr>
          <p:spPr>
            <a:xfrm>
              <a:off x="11837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4" name="Google Shape;5074;p17"/>
            <p:cNvSpPr/>
            <p:nvPr/>
          </p:nvSpPr>
          <p:spPr>
            <a:xfrm>
              <a:off x="1412950" y="3208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2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311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5" name="Google Shape;5075;p17"/>
            <p:cNvSpPr/>
            <p:nvPr/>
          </p:nvSpPr>
          <p:spPr>
            <a:xfrm>
              <a:off x="16424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6" name="Google Shape;5076;p17"/>
            <p:cNvSpPr/>
            <p:nvPr/>
          </p:nvSpPr>
          <p:spPr>
            <a:xfrm>
              <a:off x="1871350" y="3208250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91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311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7" name="Google Shape;5077;p17"/>
            <p:cNvSpPr/>
            <p:nvPr/>
          </p:nvSpPr>
          <p:spPr>
            <a:xfrm>
              <a:off x="21002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8" name="Google Shape;5078;p17"/>
            <p:cNvSpPr/>
            <p:nvPr/>
          </p:nvSpPr>
          <p:spPr>
            <a:xfrm>
              <a:off x="23294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9" name="Google Shape;5079;p17"/>
            <p:cNvSpPr/>
            <p:nvPr/>
          </p:nvSpPr>
          <p:spPr>
            <a:xfrm>
              <a:off x="25586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298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0" name="Google Shape;5080;p17"/>
            <p:cNvSpPr/>
            <p:nvPr/>
          </p:nvSpPr>
          <p:spPr>
            <a:xfrm>
              <a:off x="2787825" y="3208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299" y="1370"/>
                    <a:pt x="692" y="1370"/>
                  </a:cubicBezTo>
                  <a:cubicBezTo>
                    <a:pt x="1073" y="1370"/>
                    <a:pt x="1370" y="1049"/>
                    <a:pt x="1370" y="680"/>
                  </a:cubicBezTo>
                  <a:cubicBezTo>
                    <a:pt x="1370" y="311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1" name="Google Shape;5081;p17"/>
            <p:cNvSpPr/>
            <p:nvPr/>
          </p:nvSpPr>
          <p:spPr>
            <a:xfrm>
              <a:off x="4970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2" name="Google Shape;5082;p17"/>
            <p:cNvSpPr/>
            <p:nvPr/>
          </p:nvSpPr>
          <p:spPr>
            <a:xfrm>
              <a:off x="7259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3" name="Google Shape;5083;p17"/>
            <p:cNvSpPr/>
            <p:nvPr/>
          </p:nvSpPr>
          <p:spPr>
            <a:xfrm>
              <a:off x="9551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4" name="Google Shape;5084;p17"/>
            <p:cNvSpPr/>
            <p:nvPr/>
          </p:nvSpPr>
          <p:spPr>
            <a:xfrm>
              <a:off x="1184350" y="3445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69"/>
                    <a:pt x="680" y="1369"/>
                  </a:cubicBezTo>
                  <a:cubicBezTo>
                    <a:pt x="1061" y="1369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5" name="Google Shape;5085;p17"/>
            <p:cNvSpPr/>
            <p:nvPr/>
          </p:nvSpPr>
          <p:spPr>
            <a:xfrm>
              <a:off x="1412950" y="34455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69"/>
                    <a:pt x="692" y="1369"/>
                  </a:cubicBezTo>
                  <a:cubicBezTo>
                    <a:pt x="1084" y="1369"/>
                    <a:pt x="1382" y="1060"/>
                    <a:pt x="1382" y="691"/>
                  </a:cubicBezTo>
                  <a:cubicBezTo>
                    <a:pt x="1382" y="322"/>
                    <a:pt x="1084" y="24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6" name="Google Shape;5086;p17"/>
            <p:cNvSpPr/>
            <p:nvPr/>
          </p:nvSpPr>
          <p:spPr>
            <a:xfrm>
              <a:off x="1642450" y="34455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7" name="Google Shape;5087;p17"/>
            <p:cNvSpPr/>
            <p:nvPr/>
          </p:nvSpPr>
          <p:spPr>
            <a:xfrm>
              <a:off x="18716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8" name="Google Shape;5088;p17"/>
            <p:cNvSpPr/>
            <p:nvPr/>
          </p:nvSpPr>
          <p:spPr>
            <a:xfrm>
              <a:off x="21008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9" name="Google Shape;5089;p17"/>
            <p:cNvSpPr/>
            <p:nvPr/>
          </p:nvSpPr>
          <p:spPr>
            <a:xfrm>
              <a:off x="23297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0" name="Google Shape;5090;p17"/>
            <p:cNvSpPr/>
            <p:nvPr/>
          </p:nvSpPr>
          <p:spPr>
            <a:xfrm>
              <a:off x="25586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1" name="Google Shape;5091;p17"/>
            <p:cNvSpPr/>
            <p:nvPr/>
          </p:nvSpPr>
          <p:spPr>
            <a:xfrm>
              <a:off x="2787825" y="3445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2" name="Google Shape;5092;p17"/>
            <p:cNvSpPr/>
            <p:nvPr/>
          </p:nvSpPr>
          <p:spPr>
            <a:xfrm>
              <a:off x="4970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3" name="Google Shape;5093;p17"/>
            <p:cNvSpPr/>
            <p:nvPr/>
          </p:nvSpPr>
          <p:spPr>
            <a:xfrm>
              <a:off x="7259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4" name="Google Shape;5094;p17"/>
            <p:cNvSpPr/>
            <p:nvPr/>
          </p:nvSpPr>
          <p:spPr>
            <a:xfrm>
              <a:off x="9551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5" name="Google Shape;5095;p17"/>
            <p:cNvSpPr/>
            <p:nvPr/>
          </p:nvSpPr>
          <p:spPr>
            <a:xfrm>
              <a:off x="1184350" y="3683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6" name="Google Shape;5096;p17"/>
            <p:cNvSpPr/>
            <p:nvPr/>
          </p:nvSpPr>
          <p:spPr>
            <a:xfrm>
              <a:off x="1412950" y="36833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7" name="Google Shape;5097;p17"/>
            <p:cNvSpPr/>
            <p:nvPr/>
          </p:nvSpPr>
          <p:spPr>
            <a:xfrm>
              <a:off x="1642450" y="36833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8" name="Google Shape;5098;p17"/>
            <p:cNvSpPr/>
            <p:nvPr/>
          </p:nvSpPr>
          <p:spPr>
            <a:xfrm>
              <a:off x="18716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9" name="Google Shape;5099;p17"/>
            <p:cNvSpPr/>
            <p:nvPr/>
          </p:nvSpPr>
          <p:spPr>
            <a:xfrm>
              <a:off x="21008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0" name="Google Shape;5100;p17"/>
            <p:cNvSpPr/>
            <p:nvPr/>
          </p:nvSpPr>
          <p:spPr>
            <a:xfrm>
              <a:off x="23297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1" name="Google Shape;5101;p17"/>
            <p:cNvSpPr/>
            <p:nvPr/>
          </p:nvSpPr>
          <p:spPr>
            <a:xfrm>
              <a:off x="25586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2" name="Google Shape;5102;p17"/>
            <p:cNvSpPr/>
            <p:nvPr/>
          </p:nvSpPr>
          <p:spPr>
            <a:xfrm>
              <a:off x="2787825" y="3683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3" name="Google Shape;5103;p17"/>
            <p:cNvSpPr/>
            <p:nvPr/>
          </p:nvSpPr>
          <p:spPr>
            <a:xfrm>
              <a:off x="4970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4" name="Google Shape;5104;p17"/>
            <p:cNvSpPr/>
            <p:nvPr/>
          </p:nvSpPr>
          <p:spPr>
            <a:xfrm>
              <a:off x="7259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5" name="Google Shape;5105;p17"/>
            <p:cNvSpPr/>
            <p:nvPr/>
          </p:nvSpPr>
          <p:spPr>
            <a:xfrm>
              <a:off x="9551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6" name="Google Shape;5106;p17"/>
            <p:cNvSpPr/>
            <p:nvPr/>
          </p:nvSpPr>
          <p:spPr>
            <a:xfrm>
              <a:off x="1184350" y="39062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60"/>
                    <a:pt x="299" y="1369"/>
                    <a:pt x="680" y="1369"/>
                  </a:cubicBezTo>
                  <a:cubicBezTo>
                    <a:pt x="1061" y="1369"/>
                    <a:pt x="1370" y="1060"/>
                    <a:pt x="1370" y="679"/>
                  </a:cubicBezTo>
                  <a:cubicBezTo>
                    <a:pt x="1370" y="298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7" name="Google Shape;5107;p17"/>
            <p:cNvSpPr/>
            <p:nvPr/>
          </p:nvSpPr>
          <p:spPr>
            <a:xfrm>
              <a:off x="1412950" y="390627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72"/>
                    <a:pt x="322" y="1369"/>
                    <a:pt x="692" y="1369"/>
                  </a:cubicBezTo>
                  <a:cubicBezTo>
                    <a:pt x="1084" y="1369"/>
                    <a:pt x="1382" y="1060"/>
                    <a:pt x="1382" y="679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8" name="Google Shape;5108;p17"/>
            <p:cNvSpPr/>
            <p:nvPr/>
          </p:nvSpPr>
          <p:spPr>
            <a:xfrm>
              <a:off x="1642450" y="39062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9" name="Google Shape;5109;p17"/>
            <p:cNvSpPr/>
            <p:nvPr/>
          </p:nvSpPr>
          <p:spPr>
            <a:xfrm>
              <a:off x="18716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0" name="Google Shape;5110;p17"/>
            <p:cNvSpPr/>
            <p:nvPr/>
          </p:nvSpPr>
          <p:spPr>
            <a:xfrm>
              <a:off x="21008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1" name="Google Shape;5111;p17"/>
            <p:cNvSpPr/>
            <p:nvPr/>
          </p:nvSpPr>
          <p:spPr>
            <a:xfrm>
              <a:off x="23297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2" name="Google Shape;5112;p17"/>
            <p:cNvSpPr/>
            <p:nvPr/>
          </p:nvSpPr>
          <p:spPr>
            <a:xfrm>
              <a:off x="25586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3" name="Google Shape;5113;p17"/>
            <p:cNvSpPr/>
            <p:nvPr/>
          </p:nvSpPr>
          <p:spPr>
            <a:xfrm>
              <a:off x="2787825" y="39062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4" name="Google Shape;5114;p17"/>
            <p:cNvSpPr/>
            <p:nvPr/>
          </p:nvSpPr>
          <p:spPr>
            <a:xfrm>
              <a:off x="4970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5" name="Google Shape;5115;p17"/>
            <p:cNvSpPr/>
            <p:nvPr/>
          </p:nvSpPr>
          <p:spPr>
            <a:xfrm>
              <a:off x="7259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6" name="Google Shape;5116;p17"/>
            <p:cNvSpPr/>
            <p:nvPr/>
          </p:nvSpPr>
          <p:spPr>
            <a:xfrm>
              <a:off x="9551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7" name="Google Shape;5117;p17"/>
            <p:cNvSpPr/>
            <p:nvPr/>
          </p:nvSpPr>
          <p:spPr>
            <a:xfrm>
              <a:off x="1184350" y="4143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8" name="Google Shape;5118;p17"/>
            <p:cNvSpPr/>
            <p:nvPr/>
          </p:nvSpPr>
          <p:spPr>
            <a:xfrm>
              <a:off x="1412950" y="41435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22"/>
                    <a:pt x="1084" y="24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9" name="Google Shape;5119;p17"/>
            <p:cNvSpPr/>
            <p:nvPr/>
          </p:nvSpPr>
          <p:spPr>
            <a:xfrm>
              <a:off x="1642450" y="41435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0" name="Google Shape;5120;p17"/>
            <p:cNvSpPr/>
            <p:nvPr/>
          </p:nvSpPr>
          <p:spPr>
            <a:xfrm>
              <a:off x="18716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1" name="Google Shape;5121;p17"/>
            <p:cNvSpPr/>
            <p:nvPr/>
          </p:nvSpPr>
          <p:spPr>
            <a:xfrm>
              <a:off x="21008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2" name="Google Shape;5122;p17"/>
            <p:cNvSpPr/>
            <p:nvPr/>
          </p:nvSpPr>
          <p:spPr>
            <a:xfrm>
              <a:off x="23297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3" name="Google Shape;5123;p17"/>
            <p:cNvSpPr/>
            <p:nvPr/>
          </p:nvSpPr>
          <p:spPr>
            <a:xfrm>
              <a:off x="25586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4" name="Google Shape;5124;p17"/>
            <p:cNvSpPr/>
            <p:nvPr/>
          </p:nvSpPr>
          <p:spPr>
            <a:xfrm>
              <a:off x="2787825" y="4143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5" name="Google Shape;5125;p17"/>
            <p:cNvSpPr/>
            <p:nvPr/>
          </p:nvSpPr>
          <p:spPr>
            <a:xfrm>
              <a:off x="4967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6" name="Google Shape;5126;p17"/>
            <p:cNvSpPr/>
            <p:nvPr/>
          </p:nvSpPr>
          <p:spPr>
            <a:xfrm>
              <a:off x="7259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7" name="Google Shape;5127;p17"/>
            <p:cNvSpPr/>
            <p:nvPr/>
          </p:nvSpPr>
          <p:spPr>
            <a:xfrm>
              <a:off x="9551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8" name="Google Shape;5128;p17"/>
            <p:cNvSpPr/>
            <p:nvPr/>
          </p:nvSpPr>
          <p:spPr>
            <a:xfrm>
              <a:off x="11837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9" name="Google Shape;5129;p17"/>
            <p:cNvSpPr/>
            <p:nvPr/>
          </p:nvSpPr>
          <p:spPr>
            <a:xfrm>
              <a:off x="1412950" y="43813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0" name="Google Shape;5130;p17"/>
            <p:cNvSpPr/>
            <p:nvPr/>
          </p:nvSpPr>
          <p:spPr>
            <a:xfrm>
              <a:off x="16424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1" name="Google Shape;5131;p17"/>
            <p:cNvSpPr/>
            <p:nvPr/>
          </p:nvSpPr>
          <p:spPr>
            <a:xfrm>
              <a:off x="1871350" y="438132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2" name="Google Shape;5132;p17"/>
            <p:cNvSpPr/>
            <p:nvPr/>
          </p:nvSpPr>
          <p:spPr>
            <a:xfrm>
              <a:off x="21002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3" name="Google Shape;5133;p17"/>
            <p:cNvSpPr/>
            <p:nvPr/>
          </p:nvSpPr>
          <p:spPr>
            <a:xfrm>
              <a:off x="23294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4" name="Google Shape;5134;p17"/>
            <p:cNvSpPr/>
            <p:nvPr/>
          </p:nvSpPr>
          <p:spPr>
            <a:xfrm>
              <a:off x="25586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5" name="Google Shape;5135;p17"/>
            <p:cNvSpPr/>
            <p:nvPr/>
          </p:nvSpPr>
          <p:spPr>
            <a:xfrm>
              <a:off x="2787825" y="4381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6" name="Google Shape;5136;p17"/>
            <p:cNvSpPr/>
            <p:nvPr/>
          </p:nvSpPr>
          <p:spPr>
            <a:xfrm>
              <a:off x="4970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7" name="Google Shape;5137;p17"/>
            <p:cNvSpPr/>
            <p:nvPr/>
          </p:nvSpPr>
          <p:spPr>
            <a:xfrm>
              <a:off x="7259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8" name="Google Shape;5138;p17"/>
            <p:cNvSpPr/>
            <p:nvPr/>
          </p:nvSpPr>
          <p:spPr>
            <a:xfrm>
              <a:off x="9551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9" name="Google Shape;5139;p17"/>
            <p:cNvSpPr/>
            <p:nvPr/>
          </p:nvSpPr>
          <p:spPr>
            <a:xfrm>
              <a:off x="1184350" y="46188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0" name="Google Shape;5140;p17"/>
            <p:cNvSpPr/>
            <p:nvPr/>
          </p:nvSpPr>
          <p:spPr>
            <a:xfrm>
              <a:off x="1412950" y="461885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48"/>
                    <a:pt x="1382" y="679"/>
                  </a:cubicBezTo>
                  <a:cubicBezTo>
                    <a:pt x="1382" y="310"/>
                    <a:pt x="1084" y="12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1" name="Google Shape;5141;p17"/>
            <p:cNvSpPr/>
            <p:nvPr/>
          </p:nvSpPr>
          <p:spPr>
            <a:xfrm>
              <a:off x="1642450" y="46188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2" name="Google Shape;5142;p17"/>
            <p:cNvSpPr/>
            <p:nvPr/>
          </p:nvSpPr>
          <p:spPr>
            <a:xfrm>
              <a:off x="18716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3" name="Google Shape;5143;p17"/>
            <p:cNvSpPr/>
            <p:nvPr/>
          </p:nvSpPr>
          <p:spPr>
            <a:xfrm>
              <a:off x="21008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4" name="Google Shape;5144;p17"/>
            <p:cNvSpPr/>
            <p:nvPr/>
          </p:nvSpPr>
          <p:spPr>
            <a:xfrm>
              <a:off x="23297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5" name="Google Shape;5145;p17"/>
            <p:cNvSpPr/>
            <p:nvPr/>
          </p:nvSpPr>
          <p:spPr>
            <a:xfrm>
              <a:off x="25586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6" name="Google Shape;5146;p17"/>
            <p:cNvSpPr/>
            <p:nvPr/>
          </p:nvSpPr>
          <p:spPr>
            <a:xfrm>
              <a:off x="2787825" y="46188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7" name="Google Shape;5147;p17"/>
            <p:cNvSpPr/>
            <p:nvPr/>
          </p:nvSpPr>
          <p:spPr>
            <a:xfrm>
              <a:off x="3015850" y="1097875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84" y="1370"/>
                    <a:pt x="1381" y="1049"/>
                    <a:pt x="1381" y="680"/>
                  </a:cubicBezTo>
                  <a:cubicBezTo>
                    <a:pt x="1381" y="310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8" name="Google Shape;5148;p17"/>
            <p:cNvSpPr/>
            <p:nvPr/>
          </p:nvSpPr>
          <p:spPr>
            <a:xfrm>
              <a:off x="3245325" y="109787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9" name="Google Shape;5149;p17"/>
            <p:cNvSpPr/>
            <p:nvPr/>
          </p:nvSpPr>
          <p:spPr>
            <a:xfrm>
              <a:off x="34745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0" name="Google Shape;5150;p17"/>
            <p:cNvSpPr/>
            <p:nvPr/>
          </p:nvSpPr>
          <p:spPr>
            <a:xfrm>
              <a:off x="37031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1" name="Google Shape;5151;p17"/>
            <p:cNvSpPr/>
            <p:nvPr/>
          </p:nvSpPr>
          <p:spPr>
            <a:xfrm>
              <a:off x="39323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2" name="Google Shape;5152;p17"/>
            <p:cNvSpPr/>
            <p:nvPr/>
          </p:nvSpPr>
          <p:spPr>
            <a:xfrm>
              <a:off x="41615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3" name="Google Shape;5153;p17"/>
            <p:cNvSpPr/>
            <p:nvPr/>
          </p:nvSpPr>
          <p:spPr>
            <a:xfrm>
              <a:off x="43904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4" name="Google Shape;5154;p17"/>
            <p:cNvSpPr/>
            <p:nvPr/>
          </p:nvSpPr>
          <p:spPr>
            <a:xfrm>
              <a:off x="46196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5" name="Google Shape;5155;p17"/>
            <p:cNvSpPr/>
            <p:nvPr/>
          </p:nvSpPr>
          <p:spPr>
            <a:xfrm>
              <a:off x="4848800" y="109787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6" name="Google Shape;5156;p17"/>
            <p:cNvSpPr/>
            <p:nvPr/>
          </p:nvSpPr>
          <p:spPr>
            <a:xfrm>
              <a:off x="5078000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7" name="Google Shape;5157;p17"/>
            <p:cNvSpPr/>
            <p:nvPr/>
          </p:nvSpPr>
          <p:spPr>
            <a:xfrm>
              <a:off x="5306900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8" name="Google Shape;5158;p17"/>
            <p:cNvSpPr/>
            <p:nvPr/>
          </p:nvSpPr>
          <p:spPr>
            <a:xfrm>
              <a:off x="301615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58"/>
                    <a:pt x="679" y="1358"/>
                  </a:cubicBezTo>
                  <a:cubicBezTo>
                    <a:pt x="1060" y="1358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9" name="Google Shape;5159;p17"/>
            <p:cNvSpPr/>
            <p:nvPr/>
          </p:nvSpPr>
          <p:spPr>
            <a:xfrm>
              <a:off x="3245025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58"/>
                    <a:pt x="692" y="1358"/>
                  </a:cubicBezTo>
                  <a:cubicBezTo>
                    <a:pt x="1073" y="1358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0" name="Google Shape;5160;p17"/>
            <p:cNvSpPr/>
            <p:nvPr/>
          </p:nvSpPr>
          <p:spPr>
            <a:xfrm>
              <a:off x="34745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58"/>
                    <a:pt x="679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1" name="Google Shape;5161;p17"/>
            <p:cNvSpPr/>
            <p:nvPr/>
          </p:nvSpPr>
          <p:spPr>
            <a:xfrm>
              <a:off x="3703725" y="1335700"/>
              <a:ext cx="33950" cy="33975"/>
            </a:xfrm>
            <a:custGeom>
              <a:avLst/>
              <a:gdLst/>
              <a:ahLst/>
              <a:cxnLst/>
              <a:rect l="l" t="t" r="r" b="b"/>
              <a:pathLst>
                <a:path w="1358" h="1359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58"/>
                    <a:pt x="679" y="1358"/>
                  </a:cubicBezTo>
                  <a:cubicBezTo>
                    <a:pt x="1060" y="1358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2" name="Google Shape;5162;p17"/>
            <p:cNvSpPr/>
            <p:nvPr/>
          </p:nvSpPr>
          <p:spPr>
            <a:xfrm>
              <a:off x="3932325" y="13357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3" name="Google Shape;5163;p17"/>
            <p:cNvSpPr/>
            <p:nvPr/>
          </p:nvSpPr>
          <p:spPr>
            <a:xfrm>
              <a:off x="41615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72" y="1358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4" name="Google Shape;5164;p17"/>
            <p:cNvSpPr/>
            <p:nvPr/>
          </p:nvSpPr>
          <p:spPr>
            <a:xfrm>
              <a:off x="43907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72" y="1358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5" name="Google Shape;5165;p17"/>
            <p:cNvSpPr/>
            <p:nvPr/>
          </p:nvSpPr>
          <p:spPr>
            <a:xfrm>
              <a:off x="4619900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72" y="1358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6" name="Google Shape;5166;p17"/>
            <p:cNvSpPr/>
            <p:nvPr/>
          </p:nvSpPr>
          <p:spPr>
            <a:xfrm>
              <a:off x="4848800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7" name="Google Shape;5167;p17"/>
            <p:cNvSpPr/>
            <p:nvPr/>
          </p:nvSpPr>
          <p:spPr>
            <a:xfrm>
              <a:off x="507800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8" name="Google Shape;5168;p17"/>
            <p:cNvSpPr/>
            <p:nvPr/>
          </p:nvSpPr>
          <p:spPr>
            <a:xfrm>
              <a:off x="530720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9" name="Google Shape;5169;p17"/>
            <p:cNvSpPr/>
            <p:nvPr/>
          </p:nvSpPr>
          <p:spPr>
            <a:xfrm>
              <a:off x="301615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0" name="Google Shape;5170;p17"/>
            <p:cNvSpPr/>
            <p:nvPr/>
          </p:nvSpPr>
          <p:spPr>
            <a:xfrm>
              <a:off x="3245025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1" name="Google Shape;5171;p17"/>
            <p:cNvSpPr/>
            <p:nvPr/>
          </p:nvSpPr>
          <p:spPr>
            <a:xfrm>
              <a:off x="34745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2" name="Google Shape;5172;p17"/>
            <p:cNvSpPr/>
            <p:nvPr/>
          </p:nvSpPr>
          <p:spPr>
            <a:xfrm>
              <a:off x="3703725" y="15729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3" name="Google Shape;5173;p17"/>
            <p:cNvSpPr/>
            <p:nvPr/>
          </p:nvSpPr>
          <p:spPr>
            <a:xfrm>
              <a:off x="39323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4" name="Google Shape;5174;p17"/>
            <p:cNvSpPr/>
            <p:nvPr/>
          </p:nvSpPr>
          <p:spPr>
            <a:xfrm>
              <a:off x="41615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5" name="Google Shape;5175;p17"/>
            <p:cNvSpPr/>
            <p:nvPr/>
          </p:nvSpPr>
          <p:spPr>
            <a:xfrm>
              <a:off x="43907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6" name="Google Shape;5176;p17"/>
            <p:cNvSpPr/>
            <p:nvPr/>
          </p:nvSpPr>
          <p:spPr>
            <a:xfrm>
              <a:off x="4619900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7" name="Google Shape;5177;p17"/>
            <p:cNvSpPr/>
            <p:nvPr/>
          </p:nvSpPr>
          <p:spPr>
            <a:xfrm>
              <a:off x="4848800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8" name="Google Shape;5178;p17"/>
            <p:cNvSpPr/>
            <p:nvPr/>
          </p:nvSpPr>
          <p:spPr>
            <a:xfrm>
              <a:off x="507800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9" name="Google Shape;5179;p17"/>
            <p:cNvSpPr/>
            <p:nvPr/>
          </p:nvSpPr>
          <p:spPr>
            <a:xfrm>
              <a:off x="530720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0" name="Google Shape;5180;p17"/>
            <p:cNvSpPr/>
            <p:nvPr/>
          </p:nvSpPr>
          <p:spPr>
            <a:xfrm>
              <a:off x="301615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1" name="Google Shape;5181;p17"/>
            <p:cNvSpPr/>
            <p:nvPr/>
          </p:nvSpPr>
          <p:spPr>
            <a:xfrm>
              <a:off x="3245025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2" name="Google Shape;5182;p17"/>
            <p:cNvSpPr/>
            <p:nvPr/>
          </p:nvSpPr>
          <p:spPr>
            <a:xfrm>
              <a:off x="34745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3" name="Google Shape;5183;p17"/>
            <p:cNvSpPr/>
            <p:nvPr/>
          </p:nvSpPr>
          <p:spPr>
            <a:xfrm>
              <a:off x="3703725" y="18107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4" name="Google Shape;5184;p17"/>
            <p:cNvSpPr/>
            <p:nvPr/>
          </p:nvSpPr>
          <p:spPr>
            <a:xfrm>
              <a:off x="39323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5" name="Google Shape;5185;p17"/>
            <p:cNvSpPr/>
            <p:nvPr/>
          </p:nvSpPr>
          <p:spPr>
            <a:xfrm>
              <a:off x="41615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6" name="Google Shape;5186;p17"/>
            <p:cNvSpPr/>
            <p:nvPr/>
          </p:nvSpPr>
          <p:spPr>
            <a:xfrm>
              <a:off x="43907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7" name="Google Shape;5187;p17"/>
            <p:cNvSpPr/>
            <p:nvPr/>
          </p:nvSpPr>
          <p:spPr>
            <a:xfrm>
              <a:off x="4619900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8" name="Google Shape;5188;p17"/>
            <p:cNvSpPr/>
            <p:nvPr/>
          </p:nvSpPr>
          <p:spPr>
            <a:xfrm>
              <a:off x="4848800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9" name="Google Shape;5189;p17"/>
            <p:cNvSpPr/>
            <p:nvPr/>
          </p:nvSpPr>
          <p:spPr>
            <a:xfrm>
              <a:off x="507800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0" name="Google Shape;5190;p17"/>
            <p:cNvSpPr/>
            <p:nvPr/>
          </p:nvSpPr>
          <p:spPr>
            <a:xfrm>
              <a:off x="530720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1" name="Google Shape;5191;p17"/>
            <p:cNvSpPr/>
            <p:nvPr/>
          </p:nvSpPr>
          <p:spPr>
            <a:xfrm>
              <a:off x="301615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2" name="Google Shape;5192;p17"/>
            <p:cNvSpPr/>
            <p:nvPr/>
          </p:nvSpPr>
          <p:spPr>
            <a:xfrm>
              <a:off x="3245025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3" name="Google Shape;5193;p17"/>
            <p:cNvSpPr/>
            <p:nvPr/>
          </p:nvSpPr>
          <p:spPr>
            <a:xfrm>
              <a:off x="34745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4" name="Google Shape;5194;p17"/>
            <p:cNvSpPr/>
            <p:nvPr/>
          </p:nvSpPr>
          <p:spPr>
            <a:xfrm>
              <a:off x="3703725" y="20331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5" name="Google Shape;5195;p17"/>
            <p:cNvSpPr/>
            <p:nvPr/>
          </p:nvSpPr>
          <p:spPr>
            <a:xfrm>
              <a:off x="39323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6" name="Google Shape;5196;p17"/>
            <p:cNvSpPr/>
            <p:nvPr/>
          </p:nvSpPr>
          <p:spPr>
            <a:xfrm>
              <a:off x="41615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7" name="Google Shape;5197;p17"/>
            <p:cNvSpPr/>
            <p:nvPr/>
          </p:nvSpPr>
          <p:spPr>
            <a:xfrm>
              <a:off x="43907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8" name="Google Shape;5198;p17"/>
            <p:cNvSpPr/>
            <p:nvPr/>
          </p:nvSpPr>
          <p:spPr>
            <a:xfrm>
              <a:off x="4619900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9" name="Google Shape;5199;p17"/>
            <p:cNvSpPr/>
            <p:nvPr/>
          </p:nvSpPr>
          <p:spPr>
            <a:xfrm>
              <a:off x="4848800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0" name="Google Shape;5200;p17"/>
            <p:cNvSpPr/>
            <p:nvPr/>
          </p:nvSpPr>
          <p:spPr>
            <a:xfrm>
              <a:off x="507800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1" name="Google Shape;5201;p17"/>
            <p:cNvSpPr/>
            <p:nvPr/>
          </p:nvSpPr>
          <p:spPr>
            <a:xfrm>
              <a:off x="530720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2" name="Google Shape;5202;p17"/>
            <p:cNvSpPr/>
            <p:nvPr/>
          </p:nvSpPr>
          <p:spPr>
            <a:xfrm>
              <a:off x="3015850" y="2270950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84" y="1370"/>
                    <a:pt x="1381" y="1060"/>
                    <a:pt x="1381" y="691"/>
                  </a:cubicBezTo>
                  <a:cubicBezTo>
                    <a:pt x="1381" y="310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3" name="Google Shape;5203;p17"/>
            <p:cNvSpPr/>
            <p:nvPr/>
          </p:nvSpPr>
          <p:spPr>
            <a:xfrm>
              <a:off x="3245325" y="2270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4" name="Google Shape;5204;p17"/>
            <p:cNvSpPr/>
            <p:nvPr/>
          </p:nvSpPr>
          <p:spPr>
            <a:xfrm>
              <a:off x="34745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5" name="Google Shape;5205;p17"/>
            <p:cNvSpPr/>
            <p:nvPr/>
          </p:nvSpPr>
          <p:spPr>
            <a:xfrm>
              <a:off x="37031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6" name="Google Shape;5206;p17"/>
            <p:cNvSpPr/>
            <p:nvPr/>
          </p:nvSpPr>
          <p:spPr>
            <a:xfrm>
              <a:off x="39323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7" name="Google Shape;5207;p17"/>
            <p:cNvSpPr/>
            <p:nvPr/>
          </p:nvSpPr>
          <p:spPr>
            <a:xfrm>
              <a:off x="41615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8" name="Google Shape;5208;p17"/>
            <p:cNvSpPr/>
            <p:nvPr/>
          </p:nvSpPr>
          <p:spPr>
            <a:xfrm>
              <a:off x="43904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9" name="Google Shape;5209;p17"/>
            <p:cNvSpPr/>
            <p:nvPr/>
          </p:nvSpPr>
          <p:spPr>
            <a:xfrm>
              <a:off x="46196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0" name="Google Shape;5210;p17"/>
            <p:cNvSpPr/>
            <p:nvPr/>
          </p:nvSpPr>
          <p:spPr>
            <a:xfrm>
              <a:off x="4848800" y="2270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1" name="Google Shape;5211;p17"/>
            <p:cNvSpPr/>
            <p:nvPr/>
          </p:nvSpPr>
          <p:spPr>
            <a:xfrm>
              <a:off x="5078000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2" name="Google Shape;5212;p17"/>
            <p:cNvSpPr/>
            <p:nvPr/>
          </p:nvSpPr>
          <p:spPr>
            <a:xfrm>
              <a:off x="5306900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3" name="Google Shape;5213;p17"/>
            <p:cNvSpPr/>
            <p:nvPr/>
          </p:nvSpPr>
          <p:spPr>
            <a:xfrm>
              <a:off x="301615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4" name="Google Shape;5214;p17"/>
            <p:cNvSpPr/>
            <p:nvPr/>
          </p:nvSpPr>
          <p:spPr>
            <a:xfrm>
              <a:off x="3245025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5" name="Google Shape;5215;p17"/>
            <p:cNvSpPr/>
            <p:nvPr/>
          </p:nvSpPr>
          <p:spPr>
            <a:xfrm>
              <a:off x="34745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6" name="Google Shape;5216;p17"/>
            <p:cNvSpPr/>
            <p:nvPr/>
          </p:nvSpPr>
          <p:spPr>
            <a:xfrm>
              <a:off x="3703725" y="25084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7" name="Google Shape;5217;p17"/>
            <p:cNvSpPr/>
            <p:nvPr/>
          </p:nvSpPr>
          <p:spPr>
            <a:xfrm>
              <a:off x="39323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8" name="Google Shape;5218;p17"/>
            <p:cNvSpPr/>
            <p:nvPr/>
          </p:nvSpPr>
          <p:spPr>
            <a:xfrm>
              <a:off x="41615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9" name="Google Shape;5219;p17"/>
            <p:cNvSpPr/>
            <p:nvPr/>
          </p:nvSpPr>
          <p:spPr>
            <a:xfrm>
              <a:off x="43907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0" name="Google Shape;5220;p17"/>
            <p:cNvSpPr/>
            <p:nvPr/>
          </p:nvSpPr>
          <p:spPr>
            <a:xfrm>
              <a:off x="4619900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1" name="Google Shape;5221;p17"/>
            <p:cNvSpPr/>
            <p:nvPr/>
          </p:nvSpPr>
          <p:spPr>
            <a:xfrm>
              <a:off x="4848800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2" name="Google Shape;5222;p17"/>
            <p:cNvSpPr/>
            <p:nvPr/>
          </p:nvSpPr>
          <p:spPr>
            <a:xfrm>
              <a:off x="507800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3" name="Google Shape;5223;p17"/>
            <p:cNvSpPr/>
            <p:nvPr/>
          </p:nvSpPr>
          <p:spPr>
            <a:xfrm>
              <a:off x="530720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4" name="Google Shape;5224;p17"/>
            <p:cNvSpPr/>
            <p:nvPr/>
          </p:nvSpPr>
          <p:spPr>
            <a:xfrm>
              <a:off x="301615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5" name="Google Shape;5225;p17"/>
            <p:cNvSpPr/>
            <p:nvPr/>
          </p:nvSpPr>
          <p:spPr>
            <a:xfrm>
              <a:off x="3245025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6" name="Google Shape;5226;p17"/>
            <p:cNvSpPr/>
            <p:nvPr/>
          </p:nvSpPr>
          <p:spPr>
            <a:xfrm>
              <a:off x="34745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7" name="Google Shape;5227;p17"/>
            <p:cNvSpPr/>
            <p:nvPr/>
          </p:nvSpPr>
          <p:spPr>
            <a:xfrm>
              <a:off x="3703725" y="27460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8" name="Google Shape;5228;p17"/>
            <p:cNvSpPr/>
            <p:nvPr/>
          </p:nvSpPr>
          <p:spPr>
            <a:xfrm>
              <a:off x="39323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9" name="Google Shape;5229;p17"/>
            <p:cNvSpPr/>
            <p:nvPr/>
          </p:nvSpPr>
          <p:spPr>
            <a:xfrm>
              <a:off x="41615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0" name="Google Shape;5230;p17"/>
            <p:cNvSpPr/>
            <p:nvPr/>
          </p:nvSpPr>
          <p:spPr>
            <a:xfrm>
              <a:off x="43907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1" name="Google Shape;5231;p17"/>
            <p:cNvSpPr/>
            <p:nvPr/>
          </p:nvSpPr>
          <p:spPr>
            <a:xfrm>
              <a:off x="4619900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2" name="Google Shape;5232;p17"/>
            <p:cNvSpPr/>
            <p:nvPr/>
          </p:nvSpPr>
          <p:spPr>
            <a:xfrm>
              <a:off x="4848800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3" name="Google Shape;5233;p17"/>
            <p:cNvSpPr/>
            <p:nvPr/>
          </p:nvSpPr>
          <p:spPr>
            <a:xfrm>
              <a:off x="507800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4" name="Google Shape;5234;p17"/>
            <p:cNvSpPr/>
            <p:nvPr/>
          </p:nvSpPr>
          <p:spPr>
            <a:xfrm>
              <a:off x="530720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5" name="Google Shape;5235;p17"/>
            <p:cNvSpPr/>
            <p:nvPr/>
          </p:nvSpPr>
          <p:spPr>
            <a:xfrm>
              <a:off x="301615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6" name="Google Shape;5236;p17"/>
            <p:cNvSpPr/>
            <p:nvPr/>
          </p:nvSpPr>
          <p:spPr>
            <a:xfrm>
              <a:off x="3245025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7" name="Google Shape;5237;p17"/>
            <p:cNvSpPr/>
            <p:nvPr/>
          </p:nvSpPr>
          <p:spPr>
            <a:xfrm>
              <a:off x="34745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8" name="Google Shape;5238;p17"/>
            <p:cNvSpPr/>
            <p:nvPr/>
          </p:nvSpPr>
          <p:spPr>
            <a:xfrm>
              <a:off x="3703725" y="29689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9" name="Google Shape;5239;p17"/>
            <p:cNvSpPr/>
            <p:nvPr/>
          </p:nvSpPr>
          <p:spPr>
            <a:xfrm>
              <a:off x="39323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0" name="Google Shape;5240;p17"/>
            <p:cNvSpPr/>
            <p:nvPr/>
          </p:nvSpPr>
          <p:spPr>
            <a:xfrm>
              <a:off x="41615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1" name="Google Shape;5241;p17"/>
            <p:cNvSpPr/>
            <p:nvPr/>
          </p:nvSpPr>
          <p:spPr>
            <a:xfrm>
              <a:off x="43907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2" name="Google Shape;5242;p17"/>
            <p:cNvSpPr/>
            <p:nvPr/>
          </p:nvSpPr>
          <p:spPr>
            <a:xfrm>
              <a:off x="4619900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3" name="Google Shape;5243;p17"/>
            <p:cNvSpPr/>
            <p:nvPr/>
          </p:nvSpPr>
          <p:spPr>
            <a:xfrm>
              <a:off x="4848800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4" name="Google Shape;5244;p17"/>
            <p:cNvSpPr/>
            <p:nvPr/>
          </p:nvSpPr>
          <p:spPr>
            <a:xfrm>
              <a:off x="507800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5" name="Google Shape;5245;p17"/>
            <p:cNvSpPr/>
            <p:nvPr/>
          </p:nvSpPr>
          <p:spPr>
            <a:xfrm>
              <a:off x="530720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6" name="Google Shape;5246;p17"/>
            <p:cNvSpPr/>
            <p:nvPr/>
          </p:nvSpPr>
          <p:spPr>
            <a:xfrm>
              <a:off x="3015850" y="3206175"/>
              <a:ext cx="34550" cy="34550"/>
            </a:xfrm>
            <a:custGeom>
              <a:avLst/>
              <a:gdLst/>
              <a:ahLst/>
              <a:cxnLst/>
              <a:rect l="l" t="t" r="r" b="b"/>
              <a:pathLst>
                <a:path w="1382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298" y="1382"/>
                    <a:pt x="691" y="1382"/>
                  </a:cubicBezTo>
                  <a:cubicBezTo>
                    <a:pt x="1084" y="1382"/>
                    <a:pt x="1381" y="1060"/>
                    <a:pt x="1381" y="691"/>
                  </a:cubicBezTo>
                  <a:cubicBezTo>
                    <a:pt x="1381" y="322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7" name="Google Shape;5247;p17"/>
            <p:cNvSpPr/>
            <p:nvPr/>
          </p:nvSpPr>
          <p:spPr>
            <a:xfrm>
              <a:off x="3245325" y="3206175"/>
              <a:ext cx="34275" cy="34550"/>
            </a:xfrm>
            <a:custGeom>
              <a:avLst/>
              <a:gdLst/>
              <a:ahLst/>
              <a:cxnLst/>
              <a:rect l="l" t="t" r="r" b="b"/>
              <a:pathLst>
                <a:path w="1371" h="1382" extrusionOk="0">
                  <a:moveTo>
                    <a:pt x="680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84"/>
                    <a:pt x="299" y="1382"/>
                    <a:pt x="680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8" name="Google Shape;5248;p17"/>
            <p:cNvSpPr/>
            <p:nvPr/>
          </p:nvSpPr>
          <p:spPr>
            <a:xfrm>
              <a:off x="34745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298" y="1382"/>
                    <a:pt x="679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9" name="Google Shape;5249;p17"/>
            <p:cNvSpPr/>
            <p:nvPr/>
          </p:nvSpPr>
          <p:spPr>
            <a:xfrm>
              <a:off x="37031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0" name="Google Shape;5250;p17"/>
            <p:cNvSpPr/>
            <p:nvPr/>
          </p:nvSpPr>
          <p:spPr>
            <a:xfrm>
              <a:off x="39323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1" name="Google Shape;5251;p17"/>
            <p:cNvSpPr/>
            <p:nvPr/>
          </p:nvSpPr>
          <p:spPr>
            <a:xfrm>
              <a:off x="41615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2" name="Google Shape;5252;p17"/>
            <p:cNvSpPr/>
            <p:nvPr/>
          </p:nvSpPr>
          <p:spPr>
            <a:xfrm>
              <a:off x="43904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10" y="1382"/>
                    <a:pt x="691" y="1382"/>
                  </a:cubicBezTo>
                  <a:cubicBezTo>
                    <a:pt x="1072" y="1382"/>
                    <a:pt x="1369" y="1060"/>
                    <a:pt x="1369" y="691"/>
                  </a:cubicBezTo>
                  <a:cubicBezTo>
                    <a:pt x="1369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3" name="Google Shape;5253;p17"/>
            <p:cNvSpPr/>
            <p:nvPr/>
          </p:nvSpPr>
          <p:spPr>
            <a:xfrm>
              <a:off x="46196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10" y="1382"/>
                    <a:pt x="691" y="1382"/>
                  </a:cubicBezTo>
                  <a:cubicBezTo>
                    <a:pt x="1072" y="1382"/>
                    <a:pt x="1369" y="1060"/>
                    <a:pt x="1369" y="691"/>
                  </a:cubicBezTo>
                  <a:cubicBezTo>
                    <a:pt x="1369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4" name="Google Shape;5254;p17"/>
            <p:cNvSpPr/>
            <p:nvPr/>
          </p:nvSpPr>
          <p:spPr>
            <a:xfrm>
              <a:off x="4848800" y="3206175"/>
              <a:ext cx="34275" cy="34550"/>
            </a:xfrm>
            <a:custGeom>
              <a:avLst/>
              <a:gdLst/>
              <a:ahLst/>
              <a:cxnLst/>
              <a:rect l="l" t="t" r="r" b="b"/>
              <a:pathLst>
                <a:path w="1371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5" name="Google Shape;5255;p17"/>
            <p:cNvSpPr/>
            <p:nvPr/>
          </p:nvSpPr>
          <p:spPr>
            <a:xfrm>
              <a:off x="5078000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6" name="Google Shape;5256;p17"/>
            <p:cNvSpPr/>
            <p:nvPr/>
          </p:nvSpPr>
          <p:spPr>
            <a:xfrm>
              <a:off x="5306900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79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7" name="Google Shape;5257;p17"/>
            <p:cNvSpPr/>
            <p:nvPr/>
          </p:nvSpPr>
          <p:spPr>
            <a:xfrm>
              <a:off x="301615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8" name="Google Shape;5258;p17"/>
            <p:cNvSpPr/>
            <p:nvPr/>
          </p:nvSpPr>
          <p:spPr>
            <a:xfrm>
              <a:off x="3245025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9" name="Google Shape;5259;p17"/>
            <p:cNvSpPr/>
            <p:nvPr/>
          </p:nvSpPr>
          <p:spPr>
            <a:xfrm>
              <a:off x="34745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0" name="Google Shape;5260;p17"/>
            <p:cNvSpPr/>
            <p:nvPr/>
          </p:nvSpPr>
          <p:spPr>
            <a:xfrm>
              <a:off x="3703725" y="34440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1" name="Google Shape;5261;p17"/>
            <p:cNvSpPr/>
            <p:nvPr/>
          </p:nvSpPr>
          <p:spPr>
            <a:xfrm>
              <a:off x="39323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2" name="Google Shape;5262;p17"/>
            <p:cNvSpPr/>
            <p:nvPr/>
          </p:nvSpPr>
          <p:spPr>
            <a:xfrm>
              <a:off x="41615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3" name="Google Shape;5263;p17"/>
            <p:cNvSpPr/>
            <p:nvPr/>
          </p:nvSpPr>
          <p:spPr>
            <a:xfrm>
              <a:off x="43907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4" name="Google Shape;5264;p17"/>
            <p:cNvSpPr/>
            <p:nvPr/>
          </p:nvSpPr>
          <p:spPr>
            <a:xfrm>
              <a:off x="4619900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5" name="Google Shape;5265;p17"/>
            <p:cNvSpPr/>
            <p:nvPr/>
          </p:nvSpPr>
          <p:spPr>
            <a:xfrm>
              <a:off x="4848800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6" name="Google Shape;5266;p17"/>
            <p:cNvSpPr/>
            <p:nvPr/>
          </p:nvSpPr>
          <p:spPr>
            <a:xfrm>
              <a:off x="507800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7" name="Google Shape;5267;p17"/>
            <p:cNvSpPr/>
            <p:nvPr/>
          </p:nvSpPr>
          <p:spPr>
            <a:xfrm>
              <a:off x="530720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8" name="Google Shape;5268;p17"/>
            <p:cNvSpPr/>
            <p:nvPr/>
          </p:nvSpPr>
          <p:spPr>
            <a:xfrm>
              <a:off x="301615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9" name="Google Shape;5269;p17"/>
            <p:cNvSpPr/>
            <p:nvPr/>
          </p:nvSpPr>
          <p:spPr>
            <a:xfrm>
              <a:off x="3245025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0" name="Google Shape;5270;p17"/>
            <p:cNvSpPr/>
            <p:nvPr/>
          </p:nvSpPr>
          <p:spPr>
            <a:xfrm>
              <a:off x="34745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1" name="Google Shape;5271;p17"/>
            <p:cNvSpPr/>
            <p:nvPr/>
          </p:nvSpPr>
          <p:spPr>
            <a:xfrm>
              <a:off x="3703725" y="368152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2" name="Google Shape;5272;p17"/>
            <p:cNvSpPr/>
            <p:nvPr/>
          </p:nvSpPr>
          <p:spPr>
            <a:xfrm>
              <a:off x="39323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3" name="Google Shape;5273;p17"/>
            <p:cNvSpPr/>
            <p:nvPr/>
          </p:nvSpPr>
          <p:spPr>
            <a:xfrm>
              <a:off x="41615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4" name="Google Shape;5274;p17"/>
            <p:cNvSpPr/>
            <p:nvPr/>
          </p:nvSpPr>
          <p:spPr>
            <a:xfrm>
              <a:off x="43907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5" name="Google Shape;5275;p17"/>
            <p:cNvSpPr/>
            <p:nvPr/>
          </p:nvSpPr>
          <p:spPr>
            <a:xfrm>
              <a:off x="4619900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6" name="Google Shape;5276;p17"/>
            <p:cNvSpPr/>
            <p:nvPr/>
          </p:nvSpPr>
          <p:spPr>
            <a:xfrm>
              <a:off x="4848800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7" name="Google Shape;5277;p17"/>
            <p:cNvSpPr/>
            <p:nvPr/>
          </p:nvSpPr>
          <p:spPr>
            <a:xfrm>
              <a:off x="507800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8" name="Google Shape;5278;p17"/>
            <p:cNvSpPr/>
            <p:nvPr/>
          </p:nvSpPr>
          <p:spPr>
            <a:xfrm>
              <a:off x="530720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9" name="Google Shape;5279;p17"/>
            <p:cNvSpPr/>
            <p:nvPr/>
          </p:nvSpPr>
          <p:spPr>
            <a:xfrm>
              <a:off x="301615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0" name="Google Shape;5280;p17"/>
            <p:cNvSpPr/>
            <p:nvPr/>
          </p:nvSpPr>
          <p:spPr>
            <a:xfrm>
              <a:off x="3245025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1" name="Google Shape;5281;p17"/>
            <p:cNvSpPr/>
            <p:nvPr/>
          </p:nvSpPr>
          <p:spPr>
            <a:xfrm>
              <a:off x="34745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2" name="Google Shape;5282;p17"/>
            <p:cNvSpPr/>
            <p:nvPr/>
          </p:nvSpPr>
          <p:spPr>
            <a:xfrm>
              <a:off x="3703725" y="39044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3" name="Google Shape;5283;p17"/>
            <p:cNvSpPr/>
            <p:nvPr/>
          </p:nvSpPr>
          <p:spPr>
            <a:xfrm>
              <a:off x="39323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4" name="Google Shape;5284;p17"/>
            <p:cNvSpPr/>
            <p:nvPr/>
          </p:nvSpPr>
          <p:spPr>
            <a:xfrm>
              <a:off x="41615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5" name="Google Shape;5285;p17"/>
            <p:cNvSpPr/>
            <p:nvPr/>
          </p:nvSpPr>
          <p:spPr>
            <a:xfrm>
              <a:off x="43907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6" name="Google Shape;5286;p17"/>
            <p:cNvSpPr/>
            <p:nvPr/>
          </p:nvSpPr>
          <p:spPr>
            <a:xfrm>
              <a:off x="4619900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7" name="Google Shape;5287;p17"/>
            <p:cNvSpPr/>
            <p:nvPr/>
          </p:nvSpPr>
          <p:spPr>
            <a:xfrm>
              <a:off x="4848800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8" name="Google Shape;5288;p17"/>
            <p:cNvSpPr/>
            <p:nvPr/>
          </p:nvSpPr>
          <p:spPr>
            <a:xfrm>
              <a:off x="507800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9" name="Google Shape;5289;p17"/>
            <p:cNvSpPr/>
            <p:nvPr/>
          </p:nvSpPr>
          <p:spPr>
            <a:xfrm>
              <a:off x="530720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0" name="Google Shape;5290;p17"/>
            <p:cNvSpPr/>
            <p:nvPr/>
          </p:nvSpPr>
          <p:spPr>
            <a:xfrm>
              <a:off x="301615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1" name="Google Shape;5291;p17"/>
            <p:cNvSpPr/>
            <p:nvPr/>
          </p:nvSpPr>
          <p:spPr>
            <a:xfrm>
              <a:off x="3245025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2" name="Google Shape;5292;p17"/>
            <p:cNvSpPr/>
            <p:nvPr/>
          </p:nvSpPr>
          <p:spPr>
            <a:xfrm>
              <a:off x="34745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3" name="Google Shape;5293;p17"/>
            <p:cNvSpPr/>
            <p:nvPr/>
          </p:nvSpPr>
          <p:spPr>
            <a:xfrm>
              <a:off x="3703725" y="414200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4" name="Google Shape;5294;p17"/>
            <p:cNvSpPr/>
            <p:nvPr/>
          </p:nvSpPr>
          <p:spPr>
            <a:xfrm>
              <a:off x="39323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5" name="Google Shape;5295;p17"/>
            <p:cNvSpPr/>
            <p:nvPr/>
          </p:nvSpPr>
          <p:spPr>
            <a:xfrm>
              <a:off x="41615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6" name="Google Shape;5296;p17"/>
            <p:cNvSpPr/>
            <p:nvPr/>
          </p:nvSpPr>
          <p:spPr>
            <a:xfrm>
              <a:off x="43907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7" name="Google Shape;5297;p17"/>
            <p:cNvSpPr/>
            <p:nvPr/>
          </p:nvSpPr>
          <p:spPr>
            <a:xfrm>
              <a:off x="4619900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8" name="Google Shape;5298;p17"/>
            <p:cNvSpPr/>
            <p:nvPr/>
          </p:nvSpPr>
          <p:spPr>
            <a:xfrm>
              <a:off x="4848800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9" name="Google Shape;5299;p17"/>
            <p:cNvSpPr/>
            <p:nvPr/>
          </p:nvSpPr>
          <p:spPr>
            <a:xfrm>
              <a:off x="507800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0" name="Google Shape;5300;p17"/>
            <p:cNvSpPr/>
            <p:nvPr/>
          </p:nvSpPr>
          <p:spPr>
            <a:xfrm>
              <a:off x="530720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1" name="Google Shape;5301;p17"/>
            <p:cNvSpPr/>
            <p:nvPr/>
          </p:nvSpPr>
          <p:spPr>
            <a:xfrm>
              <a:off x="3015850" y="4379525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298" y="1370"/>
                    <a:pt x="691" y="1370"/>
                  </a:cubicBezTo>
                  <a:cubicBezTo>
                    <a:pt x="1084" y="1370"/>
                    <a:pt x="1381" y="1061"/>
                    <a:pt x="1381" y="680"/>
                  </a:cubicBezTo>
                  <a:cubicBezTo>
                    <a:pt x="1381" y="311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2" name="Google Shape;5302;p17"/>
            <p:cNvSpPr/>
            <p:nvPr/>
          </p:nvSpPr>
          <p:spPr>
            <a:xfrm>
              <a:off x="3245325" y="4379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299" y="1370"/>
                    <a:pt x="680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3" name="Google Shape;5303;p17"/>
            <p:cNvSpPr/>
            <p:nvPr/>
          </p:nvSpPr>
          <p:spPr>
            <a:xfrm>
              <a:off x="34745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4" name="Google Shape;5304;p17"/>
            <p:cNvSpPr/>
            <p:nvPr/>
          </p:nvSpPr>
          <p:spPr>
            <a:xfrm>
              <a:off x="37031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5" name="Google Shape;5305;p17"/>
            <p:cNvSpPr/>
            <p:nvPr/>
          </p:nvSpPr>
          <p:spPr>
            <a:xfrm>
              <a:off x="39323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6" name="Google Shape;5306;p17"/>
            <p:cNvSpPr/>
            <p:nvPr/>
          </p:nvSpPr>
          <p:spPr>
            <a:xfrm>
              <a:off x="41615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7" name="Google Shape;5307;p17"/>
            <p:cNvSpPr/>
            <p:nvPr/>
          </p:nvSpPr>
          <p:spPr>
            <a:xfrm>
              <a:off x="43904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8" name="Google Shape;5308;p17"/>
            <p:cNvSpPr/>
            <p:nvPr/>
          </p:nvSpPr>
          <p:spPr>
            <a:xfrm>
              <a:off x="46196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9" name="Google Shape;5309;p17"/>
            <p:cNvSpPr/>
            <p:nvPr/>
          </p:nvSpPr>
          <p:spPr>
            <a:xfrm>
              <a:off x="4848800" y="4379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0" name="Google Shape;5310;p17"/>
            <p:cNvSpPr/>
            <p:nvPr/>
          </p:nvSpPr>
          <p:spPr>
            <a:xfrm>
              <a:off x="5078000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1" name="Google Shape;5311;p17"/>
            <p:cNvSpPr/>
            <p:nvPr/>
          </p:nvSpPr>
          <p:spPr>
            <a:xfrm>
              <a:off x="5306900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2" name="Google Shape;5312;p17"/>
            <p:cNvSpPr/>
            <p:nvPr/>
          </p:nvSpPr>
          <p:spPr>
            <a:xfrm>
              <a:off x="301615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57"/>
                    <a:pt x="679" y="1357"/>
                  </a:cubicBezTo>
                  <a:cubicBezTo>
                    <a:pt x="1060" y="1357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3" name="Google Shape;5313;p17"/>
            <p:cNvSpPr/>
            <p:nvPr/>
          </p:nvSpPr>
          <p:spPr>
            <a:xfrm>
              <a:off x="3245025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57"/>
                    <a:pt x="692" y="1357"/>
                  </a:cubicBezTo>
                  <a:cubicBezTo>
                    <a:pt x="1073" y="1357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4" name="Google Shape;5314;p17"/>
            <p:cNvSpPr/>
            <p:nvPr/>
          </p:nvSpPr>
          <p:spPr>
            <a:xfrm>
              <a:off x="34745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57"/>
                    <a:pt x="679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5" name="Google Shape;5315;p17"/>
            <p:cNvSpPr/>
            <p:nvPr/>
          </p:nvSpPr>
          <p:spPr>
            <a:xfrm>
              <a:off x="3703725" y="4617375"/>
              <a:ext cx="33950" cy="33950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57"/>
                    <a:pt x="679" y="1357"/>
                  </a:cubicBezTo>
                  <a:cubicBezTo>
                    <a:pt x="1060" y="1357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6" name="Google Shape;5316;p17"/>
            <p:cNvSpPr/>
            <p:nvPr/>
          </p:nvSpPr>
          <p:spPr>
            <a:xfrm>
              <a:off x="3932325" y="46173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48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7" name="Google Shape;5317;p17"/>
            <p:cNvSpPr/>
            <p:nvPr/>
          </p:nvSpPr>
          <p:spPr>
            <a:xfrm>
              <a:off x="41615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72" y="1357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8" name="Google Shape;5318;p17"/>
            <p:cNvSpPr/>
            <p:nvPr/>
          </p:nvSpPr>
          <p:spPr>
            <a:xfrm>
              <a:off x="43907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72" y="1357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9" name="Google Shape;5319;p17"/>
            <p:cNvSpPr/>
            <p:nvPr/>
          </p:nvSpPr>
          <p:spPr>
            <a:xfrm>
              <a:off x="4619900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72" y="1357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0" name="Google Shape;5320;p17"/>
            <p:cNvSpPr/>
            <p:nvPr/>
          </p:nvSpPr>
          <p:spPr>
            <a:xfrm>
              <a:off x="4848800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1" name="Google Shape;5321;p17"/>
            <p:cNvSpPr/>
            <p:nvPr/>
          </p:nvSpPr>
          <p:spPr>
            <a:xfrm>
              <a:off x="507800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2" name="Google Shape;5322;p17"/>
            <p:cNvSpPr/>
            <p:nvPr/>
          </p:nvSpPr>
          <p:spPr>
            <a:xfrm>
              <a:off x="530720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3" name="Google Shape;5323;p17"/>
            <p:cNvSpPr/>
            <p:nvPr/>
          </p:nvSpPr>
          <p:spPr>
            <a:xfrm>
              <a:off x="55137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4" name="Google Shape;5324;p17"/>
            <p:cNvSpPr/>
            <p:nvPr/>
          </p:nvSpPr>
          <p:spPr>
            <a:xfrm>
              <a:off x="57429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69" y="1048"/>
                    <a:pt x="1369" y="679"/>
                  </a:cubicBezTo>
                  <a:cubicBezTo>
                    <a:pt x="1369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5" name="Google Shape;5325;p17"/>
            <p:cNvSpPr/>
            <p:nvPr/>
          </p:nvSpPr>
          <p:spPr>
            <a:xfrm>
              <a:off x="59718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69" y="1048"/>
                    <a:pt x="1369" y="679"/>
                  </a:cubicBezTo>
                  <a:cubicBezTo>
                    <a:pt x="1369" y="310"/>
                    <a:pt x="1072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6" name="Google Shape;5326;p17"/>
            <p:cNvSpPr/>
            <p:nvPr/>
          </p:nvSpPr>
          <p:spPr>
            <a:xfrm>
              <a:off x="6201050" y="10961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80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60"/>
                    <a:pt x="310" y="1358"/>
                    <a:pt x="680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7" name="Google Shape;5327;p17"/>
            <p:cNvSpPr/>
            <p:nvPr/>
          </p:nvSpPr>
          <p:spPr>
            <a:xfrm>
              <a:off x="64302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10" y="1358"/>
                    <a:pt x="679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8" name="Google Shape;5328;p17"/>
            <p:cNvSpPr/>
            <p:nvPr/>
          </p:nvSpPr>
          <p:spPr>
            <a:xfrm>
              <a:off x="66588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9" name="Google Shape;5329;p17"/>
            <p:cNvSpPr/>
            <p:nvPr/>
          </p:nvSpPr>
          <p:spPr>
            <a:xfrm>
              <a:off x="68880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0" name="Google Shape;5330;p17"/>
            <p:cNvSpPr/>
            <p:nvPr/>
          </p:nvSpPr>
          <p:spPr>
            <a:xfrm>
              <a:off x="71172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1" name="Google Shape;5331;p17"/>
            <p:cNvSpPr/>
            <p:nvPr/>
          </p:nvSpPr>
          <p:spPr>
            <a:xfrm>
              <a:off x="55137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2" name="Google Shape;5332;p17"/>
            <p:cNvSpPr/>
            <p:nvPr/>
          </p:nvSpPr>
          <p:spPr>
            <a:xfrm>
              <a:off x="57429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3" name="Google Shape;5333;p17"/>
            <p:cNvSpPr/>
            <p:nvPr/>
          </p:nvSpPr>
          <p:spPr>
            <a:xfrm>
              <a:off x="59721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4" name="Google Shape;5334;p17"/>
            <p:cNvSpPr/>
            <p:nvPr/>
          </p:nvSpPr>
          <p:spPr>
            <a:xfrm>
              <a:off x="62007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5" name="Google Shape;5335;p17"/>
            <p:cNvSpPr/>
            <p:nvPr/>
          </p:nvSpPr>
          <p:spPr>
            <a:xfrm>
              <a:off x="64302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6" name="Google Shape;5336;p17"/>
            <p:cNvSpPr/>
            <p:nvPr/>
          </p:nvSpPr>
          <p:spPr>
            <a:xfrm>
              <a:off x="66594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7" name="Google Shape;5337;p17"/>
            <p:cNvSpPr/>
            <p:nvPr/>
          </p:nvSpPr>
          <p:spPr>
            <a:xfrm>
              <a:off x="6888650" y="13336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8" name="Google Shape;5338;p17"/>
            <p:cNvSpPr/>
            <p:nvPr/>
          </p:nvSpPr>
          <p:spPr>
            <a:xfrm>
              <a:off x="71172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9" name="Google Shape;5339;p17"/>
            <p:cNvSpPr/>
            <p:nvPr/>
          </p:nvSpPr>
          <p:spPr>
            <a:xfrm>
              <a:off x="55137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0" name="Google Shape;5340;p17"/>
            <p:cNvSpPr/>
            <p:nvPr/>
          </p:nvSpPr>
          <p:spPr>
            <a:xfrm>
              <a:off x="57429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1" name="Google Shape;5341;p17"/>
            <p:cNvSpPr/>
            <p:nvPr/>
          </p:nvSpPr>
          <p:spPr>
            <a:xfrm>
              <a:off x="59721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2" name="Google Shape;5342;p17"/>
            <p:cNvSpPr/>
            <p:nvPr/>
          </p:nvSpPr>
          <p:spPr>
            <a:xfrm>
              <a:off x="62007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3" name="Google Shape;5343;p17"/>
            <p:cNvSpPr/>
            <p:nvPr/>
          </p:nvSpPr>
          <p:spPr>
            <a:xfrm>
              <a:off x="64302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310"/>
                    <a:pt x="1048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4" name="Google Shape;5344;p17"/>
            <p:cNvSpPr/>
            <p:nvPr/>
          </p:nvSpPr>
          <p:spPr>
            <a:xfrm>
              <a:off x="66594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5" name="Google Shape;5345;p17"/>
            <p:cNvSpPr/>
            <p:nvPr/>
          </p:nvSpPr>
          <p:spPr>
            <a:xfrm>
              <a:off x="6888650" y="15711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6" name="Google Shape;5346;p17"/>
            <p:cNvSpPr/>
            <p:nvPr/>
          </p:nvSpPr>
          <p:spPr>
            <a:xfrm>
              <a:off x="71172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7" name="Google Shape;5347;p17"/>
            <p:cNvSpPr/>
            <p:nvPr/>
          </p:nvSpPr>
          <p:spPr>
            <a:xfrm>
              <a:off x="55137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8" name="Google Shape;5348;p17"/>
            <p:cNvSpPr/>
            <p:nvPr/>
          </p:nvSpPr>
          <p:spPr>
            <a:xfrm>
              <a:off x="57429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9" name="Google Shape;5349;p17"/>
            <p:cNvSpPr/>
            <p:nvPr/>
          </p:nvSpPr>
          <p:spPr>
            <a:xfrm>
              <a:off x="59721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0" name="Google Shape;5350;p17"/>
            <p:cNvSpPr/>
            <p:nvPr/>
          </p:nvSpPr>
          <p:spPr>
            <a:xfrm>
              <a:off x="62007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1" name="Google Shape;5351;p17"/>
            <p:cNvSpPr/>
            <p:nvPr/>
          </p:nvSpPr>
          <p:spPr>
            <a:xfrm>
              <a:off x="6430250" y="1808675"/>
              <a:ext cx="34250" cy="34575"/>
            </a:xfrm>
            <a:custGeom>
              <a:avLst/>
              <a:gdLst/>
              <a:ahLst/>
              <a:cxnLst/>
              <a:rect l="l" t="t" r="r" b="b"/>
              <a:pathLst>
                <a:path w="1370" h="1383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79" y="1382"/>
                  </a:cubicBezTo>
                  <a:cubicBezTo>
                    <a:pt x="1072" y="1382"/>
                    <a:pt x="1370" y="1061"/>
                    <a:pt x="1370" y="691"/>
                  </a:cubicBezTo>
                  <a:cubicBezTo>
                    <a:pt x="1370" y="322"/>
                    <a:pt x="1048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2" name="Google Shape;5352;p17"/>
            <p:cNvSpPr/>
            <p:nvPr/>
          </p:nvSpPr>
          <p:spPr>
            <a:xfrm>
              <a:off x="6659450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3" name="Google Shape;5353;p17"/>
            <p:cNvSpPr/>
            <p:nvPr/>
          </p:nvSpPr>
          <p:spPr>
            <a:xfrm>
              <a:off x="6888650" y="180897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4" name="Google Shape;5354;p17"/>
            <p:cNvSpPr/>
            <p:nvPr/>
          </p:nvSpPr>
          <p:spPr>
            <a:xfrm>
              <a:off x="7117250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5" name="Google Shape;5355;p17"/>
            <p:cNvSpPr/>
            <p:nvPr/>
          </p:nvSpPr>
          <p:spPr>
            <a:xfrm>
              <a:off x="55137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6" name="Google Shape;5356;p17"/>
            <p:cNvSpPr/>
            <p:nvPr/>
          </p:nvSpPr>
          <p:spPr>
            <a:xfrm>
              <a:off x="57429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7" name="Google Shape;5357;p17"/>
            <p:cNvSpPr/>
            <p:nvPr/>
          </p:nvSpPr>
          <p:spPr>
            <a:xfrm>
              <a:off x="59721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8" name="Google Shape;5358;p17"/>
            <p:cNvSpPr/>
            <p:nvPr/>
          </p:nvSpPr>
          <p:spPr>
            <a:xfrm>
              <a:off x="62007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9" name="Google Shape;5359;p17"/>
            <p:cNvSpPr/>
            <p:nvPr/>
          </p:nvSpPr>
          <p:spPr>
            <a:xfrm>
              <a:off x="64302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0" name="Google Shape;5360;p17"/>
            <p:cNvSpPr/>
            <p:nvPr/>
          </p:nvSpPr>
          <p:spPr>
            <a:xfrm>
              <a:off x="66594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1" name="Google Shape;5361;p17"/>
            <p:cNvSpPr/>
            <p:nvPr/>
          </p:nvSpPr>
          <p:spPr>
            <a:xfrm>
              <a:off x="6888650" y="20316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2" name="Google Shape;5362;p17"/>
            <p:cNvSpPr/>
            <p:nvPr/>
          </p:nvSpPr>
          <p:spPr>
            <a:xfrm>
              <a:off x="71172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3" name="Google Shape;5363;p17"/>
            <p:cNvSpPr/>
            <p:nvPr/>
          </p:nvSpPr>
          <p:spPr>
            <a:xfrm>
              <a:off x="55137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4" name="Google Shape;5364;p17"/>
            <p:cNvSpPr/>
            <p:nvPr/>
          </p:nvSpPr>
          <p:spPr>
            <a:xfrm>
              <a:off x="57429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5" name="Google Shape;5365;p17"/>
            <p:cNvSpPr/>
            <p:nvPr/>
          </p:nvSpPr>
          <p:spPr>
            <a:xfrm>
              <a:off x="59718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6" name="Google Shape;5366;p17"/>
            <p:cNvSpPr/>
            <p:nvPr/>
          </p:nvSpPr>
          <p:spPr>
            <a:xfrm>
              <a:off x="6201050" y="22691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310" y="1370"/>
                    <a:pt x="680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7" name="Google Shape;5367;p17"/>
            <p:cNvSpPr/>
            <p:nvPr/>
          </p:nvSpPr>
          <p:spPr>
            <a:xfrm>
              <a:off x="64302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8" name="Google Shape;5368;p17"/>
            <p:cNvSpPr/>
            <p:nvPr/>
          </p:nvSpPr>
          <p:spPr>
            <a:xfrm>
              <a:off x="66588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9" name="Google Shape;5369;p17"/>
            <p:cNvSpPr/>
            <p:nvPr/>
          </p:nvSpPr>
          <p:spPr>
            <a:xfrm>
              <a:off x="68880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0" name="Google Shape;5370;p17"/>
            <p:cNvSpPr/>
            <p:nvPr/>
          </p:nvSpPr>
          <p:spPr>
            <a:xfrm>
              <a:off x="71172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1" name="Google Shape;5371;p17"/>
            <p:cNvSpPr/>
            <p:nvPr/>
          </p:nvSpPr>
          <p:spPr>
            <a:xfrm>
              <a:off x="55137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2" name="Google Shape;5372;p17"/>
            <p:cNvSpPr/>
            <p:nvPr/>
          </p:nvSpPr>
          <p:spPr>
            <a:xfrm>
              <a:off x="57429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3" name="Google Shape;5373;p17"/>
            <p:cNvSpPr/>
            <p:nvPr/>
          </p:nvSpPr>
          <p:spPr>
            <a:xfrm>
              <a:off x="59721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4" name="Google Shape;5374;p17"/>
            <p:cNvSpPr/>
            <p:nvPr/>
          </p:nvSpPr>
          <p:spPr>
            <a:xfrm>
              <a:off x="62007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5" name="Google Shape;5375;p17"/>
            <p:cNvSpPr/>
            <p:nvPr/>
          </p:nvSpPr>
          <p:spPr>
            <a:xfrm>
              <a:off x="6430250" y="2506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299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6" name="Google Shape;5376;p17"/>
            <p:cNvSpPr/>
            <p:nvPr/>
          </p:nvSpPr>
          <p:spPr>
            <a:xfrm>
              <a:off x="6659450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7" name="Google Shape;5377;p17"/>
            <p:cNvSpPr/>
            <p:nvPr/>
          </p:nvSpPr>
          <p:spPr>
            <a:xfrm>
              <a:off x="6888650" y="25067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8" name="Google Shape;5378;p17"/>
            <p:cNvSpPr/>
            <p:nvPr/>
          </p:nvSpPr>
          <p:spPr>
            <a:xfrm>
              <a:off x="7117250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9" name="Google Shape;5379;p17"/>
            <p:cNvSpPr/>
            <p:nvPr/>
          </p:nvSpPr>
          <p:spPr>
            <a:xfrm>
              <a:off x="55137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0" name="Google Shape;5380;p17"/>
            <p:cNvSpPr/>
            <p:nvPr/>
          </p:nvSpPr>
          <p:spPr>
            <a:xfrm>
              <a:off x="57429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1" name="Google Shape;5381;p17"/>
            <p:cNvSpPr/>
            <p:nvPr/>
          </p:nvSpPr>
          <p:spPr>
            <a:xfrm>
              <a:off x="59721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2" name="Google Shape;5382;p17"/>
            <p:cNvSpPr/>
            <p:nvPr/>
          </p:nvSpPr>
          <p:spPr>
            <a:xfrm>
              <a:off x="62007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3" name="Google Shape;5383;p17"/>
            <p:cNvSpPr/>
            <p:nvPr/>
          </p:nvSpPr>
          <p:spPr>
            <a:xfrm>
              <a:off x="64302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4" name="Google Shape;5384;p17"/>
            <p:cNvSpPr/>
            <p:nvPr/>
          </p:nvSpPr>
          <p:spPr>
            <a:xfrm>
              <a:off x="66594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5" name="Google Shape;5385;p17"/>
            <p:cNvSpPr/>
            <p:nvPr/>
          </p:nvSpPr>
          <p:spPr>
            <a:xfrm>
              <a:off x="6888650" y="2744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6" name="Google Shape;5386;p17"/>
            <p:cNvSpPr/>
            <p:nvPr/>
          </p:nvSpPr>
          <p:spPr>
            <a:xfrm>
              <a:off x="71172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7" name="Google Shape;5387;p17"/>
            <p:cNvSpPr/>
            <p:nvPr/>
          </p:nvSpPr>
          <p:spPr>
            <a:xfrm>
              <a:off x="55137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8" name="Google Shape;5388;p17"/>
            <p:cNvSpPr/>
            <p:nvPr/>
          </p:nvSpPr>
          <p:spPr>
            <a:xfrm>
              <a:off x="57429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9" name="Google Shape;5389;p17"/>
            <p:cNvSpPr/>
            <p:nvPr/>
          </p:nvSpPr>
          <p:spPr>
            <a:xfrm>
              <a:off x="59721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0" name="Google Shape;5390;p17"/>
            <p:cNvSpPr/>
            <p:nvPr/>
          </p:nvSpPr>
          <p:spPr>
            <a:xfrm>
              <a:off x="62007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1" name="Google Shape;5391;p17"/>
            <p:cNvSpPr/>
            <p:nvPr/>
          </p:nvSpPr>
          <p:spPr>
            <a:xfrm>
              <a:off x="64302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2" name="Google Shape;5392;p17"/>
            <p:cNvSpPr/>
            <p:nvPr/>
          </p:nvSpPr>
          <p:spPr>
            <a:xfrm>
              <a:off x="66594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3" name="Google Shape;5393;p17"/>
            <p:cNvSpPr/>
            <p:nvPr/>
          </p:nvSpPr>
          <p:spPr>
            <a:xfrm>
              <a:off x="6888650" y="29671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4" name="Google Shape;5394;p17"/>
            <p:cNvSpPr/>
            <p:nvPr/>
          </p:nvSpPr>
          <p:spPr>
            <a:xfrm>
              <a:off x="71172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5" name="Google Shape;5395;p17"/>
            <p:cNvSpPr/>
            <p:nvPr/>
          </p:nvSpPr>
          <p:spPr>
            <a:xfrm>
              <a:off x="55137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6" name="Google Shape;5396;p17"/>
            <p:cNvSpPr/>
            <p:nvPr/>
          </p:nvSpPr>
          <p:spPr>
            <a:xfrm>
              <a:off x="57429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7" name="Google Shape;5397;p17"/>
            <p:cNvSpPr/>
            <p:nvPr/>
          </p:nvSpPr>
          <p:spPr>
            <a:xfrm>
              <a:off x="59718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72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8" name="Google Shape;5398;p17"/>
            <p:cNvSpPr/>
            <p:nvPr/>
          </p:nvSpPr>
          <p:spPr>
            <a:xfrm>
              <a:off x="6201050" y="32044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310" y="1369"/>
                    <a:pt x="680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9" name="Google Shape;5399;p17"/>
            <p:cNvSpPr/>
            <p:nvPr/>
          </p:nvSpPr>
          <p:spPr>
            <a:xfrm>
              <a:off x="64302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0" name="Google Shape;5400;p17"/>
            <p:cNvSpPr/>
            <p:nvPr/>
          </p:nvSpPr>
          <p:spPr>
            <a:xfrm>
              <a:off x="66588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1" name="Google Shape;5401;p17"/>
            <p:cNvSpPr/>
            <p:nvPr/>
          </p:nvSpPr>
          <p:spPr>
            <a:xfrm>
              <a:off x="68880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2" name="Google Shape;5402;p17"/>
            <p:cNvSpPr/>
            <p:nvPr/>
          </p:nvSpPr>
          <p:spPr>
            <a:xfrm>
              <a:off x="71172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60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3" name="Google Shape;5403;p17"/>
            <p:cNvSpPr/>
            <p:nvPr/>
          </p:nvSpPr>
          <p:spPr>
            <a:xfrm>
              <a:off x="55137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4" name="Google Shape;5404;p17"/>
            <p:cNvSpPr/>
            <p:nvPr/>
          </p:nvSpPr>
          <p:spPr>
            <a:xfrm>
              <a:off x="57429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5" name="Google Shape;5405;p17"/>
            <p:cNvSpPr/>
            <p:nvPr/>
          </p:nvSpPr>
          <p:spPr>
            <a:xfrm>
              <a:off x="59721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6" name="Google Shape;5406;p17"/>
            <p:cNvSpPr/>
            <p:nvPr/>
          </p:nvSpPr>
          <p:spPr>
            <a:xfrm>
              <a:off x="62007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7" name="Google Shape;5407;p17"/>
            <p:cNvSpPr/>
            <p:nvPr/>
          </p:nvSpPr>
          <p:spPr>
            <a:xfrm>
              <a:off x="64302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8" name="Google Shape;5408;p17"/>
            <p:cNvSpPr/>
            <p:nvPr/>
          </p:nvSpPr>
          <p:spPr>
            <a:xfrm>
              <a:off x="66594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9" name="Google Shape;5409;p17"/>
            <p:cNvSpPr/>
            <p:nvPr/>
          </p:nvSpPr>
          <p:spPr>
            <a:xfrm>
              <a:off x="6888650" y="3442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0" name="Google Shape;5410;p17"/>
            <p:cNvSpPr/>
            <p:nvPr/>
          </p:nvSpPr>
          <p:spPr>
            <a:xfrm>
              <a:off x="71172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1" name="Google Shape;5411;p17"/>
            <p:cNvSpPr/>
            <p:nvPr/>
          </p:nvSpPr>
          <p:spPr>
            <a:xfrm>
              <a:off x="55137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2" name="Google Shape;5412;p17"/>
            <p:cNvSpPr/>
            <p:nvPr/>
          </p:nvSpPr>
          <p:spPr>
            <a:xfrm>
              <a:off x="57429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3" name="Google Shape;5413;p17"/>
            <p:cNvSpPr/>
            <p:nvPr/>
          </p:nvSpPr>
          <p:spPr>
            <a:xfrm>
              <a:off x="59721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4" name="Google Shape;5414;p17"/>
            <p:cNvSpPr/>
            <p:nvPr/>
          </p:nvSpPr>
          <p:spPr>
            <a:xfrm>
              <a:off x="62007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5" name="Google Shape;5415;p17"/>
            <p:cNvSpPr/>
            <p:nvPr/>
          </p:nvSpPr>
          <p:spPr>
            <a:xfrm>
              <a:off x="64302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6" name="Google Shape;5416;p17"/>
            <p:cNvSpPr/>
            <p:nvPr/>
          </p:nvSpPr>
          <p:spPr>
            <a:xfrm>
              <a:off x="66594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7" name="Google Shape;5417;p17"/>
            <p:cNvSpPr/>
            <p:nvPr/>
          </p:nvSpPr>
          <p:spPr>
            <a:xfrm>
              <a:off x="6888650" y="36800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8" name="Google Shape;5418;p17"/>
            <p:cNvSpPr/>
            <p:nvPr/>
          </p:nvSpPr>
          <p:spPr>
            <a:xfrm>
              <a:off x="71172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9" name="Google Shape;5419;p17"/>
            <p:cNvSpPr/>
            <p:nvPr/>
          </p:nvSpPr>
          <p:spPr>
            <a:xfrm>
              <a:off x="55137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0" name="Google Shape;5420;p17"/>
            <p:cNvSpPr/>
            <p:nvPr/>
          </p:nvSpPr>
          <p:spPr>
            <a:xfrm>
              <a:off x="57429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1" name="Google Shape;5421;p17"/>
            <p:cNvSpPr/>
            <p:nvPr/>
          </p:nvSpPr>
          <p:spPr>
            <a:xfrm>
              <a:off x="59721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2" name="Google Shape;5422;p17"/>
            <p:cNvSpPr/>
            <p:nvPr/>
          </p:nvSpPr>
          <p:spPr>
            <a:xfrm>
              <a:off x="62007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3" name="Google Shape;5423;p17"/>
            <p:cNvSpPr/>
            <p:nvPr/>
          </p:nvSpPr>
          <p:spPr>
            <a:xfrm>
              <a:off x="64302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48" y="24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4" name="Google Shape;5424;p17"/>
            <p:cNvSpPr/>
            <p:nvPr/>
          </p:nvSpPr>
          <p:spPr>
            <a:xfrm>
              <a:off x="66594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5" name="Google Shape;5425;p17"/>
            <p:cNvSpPr/>
            <p:nvPr/>
          </p:nvSpPr>
          <p:spPr>
            <a:xfrm>
              <a:off x="6888650" y="39024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6" name="Google Shape;5426;p17"/>
            <p:cNvSpPr/>
            <p:nvPr/>
          </p:nvSpPr>
          <p:spPr>
            <a:xfrm>
              <a:off x="71172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7" name="Google Shape;5427;p17"/>
            <p:cNvSpPr/>
            <p:nvPr/>
          </p:nvSpPr>
          <p:spPr>
            <a:xfrm>
              <a:off x="55137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8" name="Google Shape;5428;p17"/>
            <p:cNvSpPr/>
            <p:nvPr/>
          </p:nvSpPr>
          <p:spPr>
            <a:xfrm>
              <a:off x="57429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9" name="Google Shape;5429;p17"/>
            <p:cNvSpPr/>
            <p:nvPr/>
          </p:nvSpPr>
          <p:spPr>
            <a:xfrm>
              <a:off x="59721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0" name="Google Shape;5430;p17"/>
            <p:cNvSpPr/>
            <p:nvPr/>
          </p:nvSpPr>
          <p:spPr>
            <a:xfrm>
              <a:off x="62007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1" name="Google Shape;5431;p17"/>
            <p:cNvSpPr/>
            <p:nvPr/>
          </p:nvSpPr>
          <p:spPr>
            <a:xfrm>
              <a:off x="64302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2" name="Google Shape;5432;p17"/>
            <p:cNvSpPr/>
            <p:nvPr/>
          </p:nvSpPr>
          <p:spPr>
            <a:xfrm>
              <a:off x="66594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3" name="Google Shape;5433;p17"/>
            <p:cNvSpPr/>
            <p:nvPr/>
          </p:nvSpPr>
          <p:spPr>
            <a:xfrm>
              <a:off x="6888650" y="4140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4" name="Google Shape;5434;p17"/>
            <p:cNvSpPr/>
            <p:nvPr/>
          </p:nvSpPr>
          <p:spPr>
            <a:xfrm>
              <a:off x="71172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5" name="Google Shape;5435;p17"/>
            <p:cNvSpPr/>
            <p:nvPr/>
          </p:nvSpPr>
          <p:spPr>
            <a:xfrm>
              <a:off x="55137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6" name="Google Shape;5436;p17"/>
            <p:cNvSpPr/>
            <p:nvPr/>
          </p:nvSpPr>
          <p:spPr>
            <a:xfrm>
              <a:off x="57429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48"/>
                    <a:pt x="1369" y="679"/>
                  </a:cubicBezTo>
                  <a:cubicBezTo>
                    <a:pt x="1369" y="310"/>
                    <a:pt x="1060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7" name="Google Shape;5437;p17"/>
            <p:cNvSpPr/>
            <p:nvPr/>
          </p:nvSpPr>
          <p:spPr>
            <a:xfrm>
              <a:off x="59718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48"/>
                    <a:pt x="1369" y="679"/>
                  </a:cubicBezTo>
                  <a:cubicBezTo>
                    <a:pt x="1369" y="310"/>
                    <a:pt x="1072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8" name="Google Shape;5438;p17"/>
            <p:cNvSpPr/>
            <p:nvPr/>
          </p:nvSpPr>
          <p:spPr>
            <a:xfrm>
              <a:off x="6201050" y="43777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79"/>
                  </a:cubicBezTo>
                  <a:cubicBezTo>
                    <a:pt x="1" y="1072"/>
                    <a:pt x="310" y="1370"/>
                    <a:pt x="680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9" name="Google Shape;5439;p17"/>
            <p:cNvSpPr/>
            <p:nvPr/>
          </p:nvSpPr>
          <p:spPr>
            <a:xfrm>
              <a:off x="64302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48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0" name="Google Shape;5440;p17"/>
            <p:cNvSpPr/>
            <p:nvPr/>
          </p:nvSpPr>
          <p:spPr>
            <a:xfrm>
              <a:off x="66588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1" name="Google Shape;5441;p17"/>
            <p:cNvSpPr/>
            <p:nvPr/>
          </p:nvSpPr>
          <p:spPr>
            <a:xfrm>
              <a:off x="68880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2" name="Google Shape;5442;p17"/>
            <p:cNvSpPr/>
            <p:nvPr/>
          </p:nvSpPr>
          <p:spPr>
            <a:xfrm>
              <a:off x="71172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3" name="Google Shape;5443;p17"/>
            <p:cNvSpPr/>
            <p:nvPr/>
          </p:nvSpPr>
          <p:spPr>
            <a:xfrm>
              <a:off x="55137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4" name="Google Shape;5444;p17"/>
            <p:cNvSpPr/>
            <p:nvPr/>
          </p:nvSpPr>
          <p:spPr>
            <a:xfrm>
              <a:off x="57429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5" name="Google Shape;5445;p17"/>
            <p:cNvSpPr/>
            <p:nvPr/>
          </p:nvSpPr>
          <p:spPr>
            <a:xfrm>
              <a:off x="59721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6" name="Google Shape;5446;p17"/>
            <p:cNvSpPr/>
            <p:nvPr/>
          </p:nvSpPr>
          <p:spPr>
            <a:xfrm>
              <a:off x="62007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7" name="Google Shape;5447;p17"/>
            <p:cNvSpPr/>
            <p:nvPr/>
          </p:nvSpPr>
          <p:spPr>
            <a:xfrm>
              <a:off x="64302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8" name="Google Shape;5448;p17"/>
            <p:cNvSpPr/>
            <p:nvPr/>
          </p:nvSpPr>
          <p:spPr>
            <a:xfrm>
              <a:off x="66594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9" name="Google Shape;5449;p17"/>
            <p:cNvSpPr/>
            <p:nvPr/>
          </p:nvSpPr>
          <p:spPr>
            <a:xfrm>
              <a:off x="6888650" y="46152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50" name="Google Shape;5450;p17"/>
            <p:cNvSpPr/>
            <p:nvPr/>
          </p:nvSpPr>
          <p:spPr>
            <a:xfrm>
              <a:off x="71172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451" name="Google Shape;5451;p17"/>
          <p:cNvSpPr txBox="1">
            <a:spLocks noGrp="1"/>
          </p:cNvSpPr>
          <p:nvPr>
            <p:ph type="title"/>
          </p:nvPr>
        </p:nvSpPr>
        <p:spPr>
          <a:xfrm>
            <a:off x="950967" y="541500"/>
            <a:ext cx="10290400" cy="9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52" name="Google Shape;5452;p17"/>
          <p:cNvSpPr txBox="1">
            <a:spLocks noGrp="1"/>
          </p:cNvSpPr>
          <p:nvPr>
            <p:ph type="body" idx="1"/>
          </p:nvPr>
        </p:nvSpPr>
        <p:spPr>
          <a:xfrm>
            <a:off x="2033567" y="1864367"/>
            <a:ext cx="8125200" cy="41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467"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53" name="Google Shape;5453;p17"/>
          <p:cNvSpPr/>
          <p:nvPr/>
        </p:nvSpPr>
        <p:spPr>
          <a:xfrm rot="9308420">
            <a:off x="-682278" y="1158782"/>
            <a:ext cx="2303155" cy="2016821"/>
          </a:xfrm>
          <a:custGeom>
            <a:avLst/>
            <a:gdLst/>
            <a:ahLst/>
            <a:cxnLst/>
            <a:rect l="l" t="t" r="r" b="b"/>
            <a:pathLst>
              <a:path w="26486" h="23194" extrusionOk="0">
                <a:moveTo>
                  <a:pt x="18245" y="1"/>
                </a:moveTo>
                <a:cubicBezTo>
                  <a:pt x="17901" y="1"/>
                  <a:pt x="17551" y="104"/>
                  <a:pt x="17232" y="316"/>
                </a:cubicBezTo>
                <a:cubicBezTo>
                  <a:pt x="16802" y="603"/>
                  <a:pt x="16500" y="1010"/>
                  <a:pt x="16221" y="1436"/>
                </a:cubicBezTo>
                <a:cubicBezTo>
                  <a:pt x="16038" y="1716"/>
                  <a:pt x="15859" y="1997"/>
                  <a:pt x="15671" y="2289"/>
                </a:cubicBezTo>
                <a:cubicBezTo>
                  <a:pt x="15385" y="2029"/>
                  <a:pt x="15091" y="1875"/>
                  <a:pt x="14760" y="1875"/>
                </a:cubicBezTo>
                <a:cubicBezTo>
                  <a:pt x="14642" y="1875"/>
                  <a:pt x="14520" y="1894"/>
                  <a:pt x="14392" y="1935"/>
                </a:cubicBezTo>
                <a:cubicBezTo>
                  <a:pt x="13909" y="2088"/>
                  <a:pt x="13704" y="2518"/>
                  <a:pt x="13413" y="2947"/>
                </a:cubicBezTo>
                <a:cubicBezTo>
                  <a:pt x="13386" y="2802"/>
                  <a:pt x="13369" y="2723"/>
                  <a:pt x="13356" y="2646"/>
                </a:cubicBezTo>
                <a:cubicBezTo>
                  <a:pt x="13195" y="1600"/>
                  <a:pt x="12425" y="929"/>
                  <a:pt x="11385" y="929"/>
                </a:cubicBezTo>
                <a:cubicBezTo>
                  <a:pt x="11351" y="929"/>
                  <a:pt x="11316" y="930"/>
                  <a:pt x="11281" y="932"/>
                </a:cubicBezTo>
                <a:cubicBezTo>
                  <a:pt x="10595" y="960"/>
                  <a:pt x="10044" y="1294"/>
                  <a:pt x="9548" y="1737"/>
                </a:cubicBezTo>
                <a:cubicBezTo>
                  <a:pt x="9218" y="2031"/>
                  <a:pt x="8955" y="2387"/>
                  <a:pt x="8634" y="2774"/>
                </a:cubicBezTo>
                <a:cubicBezTo>
                  <a:pt x="8634" y="2599"/>
                  <a:pt x="8632" y="2490"/>
                  <a:pt x="8634" y="2381"/>
                </a:cubicBezTo>
                <a:cubicBezTo>
                  <a:pt x="8641" y="2060"/>
                  <a:pt x="8545" y="1779"/>
                  <a:pt x="8256" y="1617"/>
                </a:cubicBezTo>
                <a:cubicBezTo>
                  <a:pt x="8145" y="1556"/>
                  <a:pt x="8035" y="1530"/>
                  <a:pt x="7925" y="1530"/>
                </a:cubicBezTo>
                <a:cubicBezTo>
                  <a:pt x="7747" y="1530"/>
                  <a:pt x="7572" y="1600"/>
                  <a:pt x="7406" y="1703"/>
                </a:cubicBezTo>
                <a:cubicBezTo>
                  <a:pt x="7114" y="1888"/>
                  <a:pt x="6880" y="2137"/>
                  <a:pt x="6672" y="2410"/>
                </a:cubicBezTo>
                <a:cubicBezTo>
                  <a:pt x="6013" y="3271"/>
                  <a:pt x="5435" y="4193"/>
                  <a:pt x="4931" y="5150"/>
                </a:cubicBezTo>
                <a:cubicBezTo>
                  <a:pt x="3520" y="7821"/>
                  <a:pt x="2250" y="10559"/>
                  <a:pt x="983" y="13299"/>
                </a:cubicBezTo>
                <a:cubicBezTo>
                  <a:pt x="667" y="13980"/>
                  <a:pt x="366" y="14669"/>
                  <a:pt x="161" y="15396"/>
                </a:cubicBezTo>
                <a:cubicBezTo>
                  <a:pt x="1" y="15965"/>
                  <a:pt x="231" y="16426"/>
                  <a:pt x="727" y="16557"/>
                </a:cubicBezTo>
                <a:cubicBezTo>
                  <a:pt x="798" y="16576"/>
                  <a:pt x="866" y="16584"/>
                  <a:pt x="931" y="16584"/>
                </a:cubicBezTo>
                <a:cubicBezTo>
                  <a:pt x="1202" y="16584"/>
                  <a:pt x="1419" y="16432"/>
                  <a:pt x="1599" y="16216"/>
                </a:cubicBezTo>
                <a:cubicBezTo>
                  <a:pt x="2038" y="15683"/>
                  <a:pt x="2465" y="15138"/>
                  <a:pt x="2898" y="14595"/>
                </a:cubicBezTo>
                <a:cubicBezTo>
                  <a:pt x="3005" y="14636"/>
                  <a:pt x="3103" y="14691"/>
                  <a:pt x="3182" y="14796"/>
                </a:cubicBezTo>
                <a:cubicBezTo>
                  <a:pt x="2918" y="15547"/>
                  <a:pt x="2666" y="16307"/>
                  <a:pt x="2459" y="17082"/>
                </a:cubicBezTo>
                <a:cubicBezTo>
                  <a:pt x="2290" y="17713"/>
                  <a:pt x="2418" y="18222"/>
                  <a:pt x="2978" y="18615"/>
                </a:cubicBezTo>
                <a:cubicBezTo>
                  <a:pt x="2856" y="19126"/>
                  <a:pt x="2730" y="19614"/>
                  <a:pt x="2627" y="20107"/>
                </a:cubicBezTo>
                <a:cubicBezTo>
                  <a:pt x="2407" y="21163"/>
                  <a:pt x="3004" y="22037"/>
                  <a:pt x="4017" y="22166"/>
                </a:cubicBezTo>
                <a:cubicBezTo>
                  <a:pt x="4053" y="22170"/>
                  <a:pt x="4088" y="22172"/>
                  <a:pt x="4123" y="22172"/>
                </a:cubicBezTo>
                <a:cubicBezTo>
                  <a:pt x="4355" y="22172"/>
                  <a:pt x="4574" y="22084"/>
                  <a:pt x="4799" y="22065"/>
                </a:cubicBezTo>
                <a:cubicBezTo>
                  <a:pt x="5163" y="22817"/>
                  <a:pt x="5687" y="23194"/>
                  <a:pt x="6373" y="23194"/>
                </a:cubicBezTo>
                <a:cubicBezTo>
                  <a:pt x="6465" y="23194"/>
                  <a:pt x="6560" y="23187"/>
                  <a:pt x="6658" y="23173"/>
                </a:cubicBezTo>
                <a:cubicBezTo>
                  <a:pt x="7112" y="23110"/>
                  <a:pt x="7492" y="22884"/>
                  <a:pt x="7836" y="22590"/>
                </a:cubicBezTo>
                <a:cubicBezTo>
                  <a:pt x="7914" y="22524"/>
                  <a:pt x="7976" y="22466"/>
                  <a:pt x="8074" y="22466"/>
                </a:cubicBezTo>
                <a:cubicBezTo>
                  <a:pt x="8107" y="22466"/>
                  <a:pt x="8144" y="22473"/>
                  <a:pt x="8186" y="22488"/>
                </a:cubicBezTo>
                <a:cubicBezTo>
                  <a:pt x="8456" y="22585"/>
                  <a:pt x="8715" y="22633"/>
                  <a:pt x="8961" y="22633"/>
                </a:cubicBezTo>
                <a:cubicBezTo>
                  <a:pt x="9552" y="22633"/>
                  <a:pt x="10070" y="22354"/>
                  <a:pt x="10500" y="21809"/>
                </a:cubicBezTo>
                <a:cubicBezTo>
                  <a:pt x="10867" y="21346"/>
                  <a:pt x="11207" y="20862"/>
                  <a:pt x="11525" y="20343"/>
                </a:cubicBezTo>
                <a:cubicBezTo>
                  <a:pt x="11713" y="20736"/>
                  <a:pt x="11836" y="20865"/>
                  <a:pt x="12133" y="20963"/>
                </a:cubicBezTo>
                <a:cubicBezTo>
                  <a:pt x="12239" y="20999"/>
                  <a:pt x="12340" y="21014"/>
                  <a:pt x="12437" y="21014"/>
                </a:cubicBezTo>
                <a:cubicBezTo>
                  <a:pt x="12777" y="21014"/>
                  <a:pt x="13073" y="20825"/>
                  <a:pt x="13369" y="20650"/>
                </a:cubicBezTo>
                <a:cubicBezTo>
                  <a:pt x="13725" y="21345"/>
                  <a:pt x="14283" y="21670"/>
                  <a:pt x="14871" y="21670"/>
                </a:cubicBezTo>
                <a:cubicBezTo>
                  <a:pt x="15230" y="21670"/>
                  <a:pt x="15600" y="21548"/>
                  <a:pt x="15942" y="21317"/>
                </a:cubicBezTo>
                <a:cubicBezTo>
                  <a:pt x="16135" y="21463"/>
                  <a:pt x="16342" y="21549"/>
                  <a:pt x="16564" y="21549"/>
                </a:cubicBezTo>
                <a:cubicBezTo>
                  <a:pt x="16671" y="21549"/>
                  <a:pt x="16782" y="21528"/>
                  <a:pt x="16897" y="21485"/>
                </a:cubicBezTo>
                <a:cubicBezTo>
                  <a:pt x="17245" y="21354"/>
                  <a:pt x="17589" y="21214"/>
                  <a:pt x="17887" y="20987"/>
                </a:cubicBezTo>
                <a:cubicBezTo>
                  <a:pt x="18615" y="20435"/>
                  <a:pt x="19162" y="19720"/>
                  <a:pt x="19669" y="18976"/>
                </a:cubicBezTo>
                <a:cubicBezTo>
                  <a:pt x="21477" y="16328"/>
                  <a:pt x="22976" y="13504"/>
                  <a:pt x="24358" y="10615"/>
                </a:cubicBezTo>
                <a:cubicBezTo>
                  <a:pt x="25039" y="9192"/>
                  <a:pt x="25693" y="7755"/>
                  <a:pt x="26123" y="6233"/>
                </a:cubicBezTo>
                <a:cubicBezTo>
                  <a:pt x="26485" y="4933"/>
                  <a:pt x="25638" y="3814"/>
                  <a:pt x="24455" y="3814"/>
                </a:cubicBezTo>
                <a:cubicBezTo>
                  <a:pt x="24318" y="3814"/>
                  <a:pt x="24176" y="3829"/>
                  <a:pt x="24032" y="3860"/>
                </a:cubicBezTo>
                <a:cubicBezTo>
                  <a:pt x="23720" y="3929"/>
                  <a:pt x="23474" y="4114"/>
                  <a:pt x="23204" y="4283"/>
                </a:cubicBezTo>
                <a:cubicBezTo>
                  <a:pt x="23022" y="3462"/>
                  <a:pt x="22523" y="2961"/>
                  <a:pt x="21754" y="2735"/>
                </a:cubicBezTo>
                <a:cubicBezTo>
                  <a:pt x="21676" y="1680"/>
                  <a:pt x="21286" y="1194"/>
                  <a:pt x="20334" y="957"/>
                </a:cubicBezTo>
                <a:cubicBezTo>
                  <a:pt x="20225" y="932"/>
                  <a:pt x="20112" y="900"/>
                  <a:pt x="19999" y="897"/>
                </a:cubicBezTo>
                <a:cubicBezTo>
                  <a:pt x="19828" y="891"/>
                  <a:pt x="19724" y="813"/>
                  <a:pt x="19619" y="682"/>
                </a:cubicBezTo>
                <a:cubicBezTo>
                  <a:pt x="19261" y="234"/>
                  <a:pt x="18760" y="1"/>
                  <a:pt x="1824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454" name="Google Shape;5454;p17"/>
          <p:cNvGrpSpPr/>
          <p:nvPr/>
        </p:nvGrpSpPr>
        <p:grpSpPr>
          <a:xfrm>
            <a:off x="-581419" y="1180391"/>
            <a:ext cx="1650437" cy="1088975"/>
            <a:chOff x="-524625" y="1087139"/>
            <a:chExt cx="1020384" cy="673260"/>
          </a:xfrm>
        </p:grpSpPr>
        <p:sp>
          <p:nvSpPr>
            <p:cNvPr id="5455" name="Google Shape;5455;p17"/>
            <p:cNvSpPr/>
            <p:nvPr/>
          </p:nvSpPr>
          <p:spPr>
            <a:xfrm rot="-1197565">
              <a:off x="-489911" y="1238317"/>
              <a:ext cx="950956" cy="370903"/>
            </a:xfrm>
            <a:custGeom>
              <a:avLst/>
              <a:gdLst/>
              <a:ahLst/>
              <a:cxnLst/>
              <a:rect l="l" t="t" r="r" b="b"/>
              <a:pathLst>
                <a:path w="43837" h="17101" extrusionOk="0">
                  <a:moveTo>
                    <a:pt x="2128" y="1"/>
                  </a:moveTo>
                  <a:cubicBezTo>
                    <a:pt x="1919" y="1"/>
                    <a:pt x="1714" y="34"/>
                    <a:pt x="1525" y="90"/>
                  </a:cubicBezTo>
                  <a:cubicBezTo>
                    <a:pt x="1456" y="108"/>
                    <a:pt x="1390" y="133"/>
                    <a:pt x="1321" y="161"/>
                  </a:cubicBezTo>
                  <a:cubicBezTo>
                    <a:pt x="898" y="335"/>
                    <a:pt x="543" y="646"/>
                    <a:pt x="311" y="1036"/>
                  </a:cubicBezTo>
                  <a:cubicBezTo>
                    <a:pt x="113" y="1353"/>
                    <a:pt x="1" y="1731"/>
                    <a:pt x="1" y="2128"/>
                  </a:cubicBezTo>
                  <a:lnTo>
                    <a:pt x="1" y="14972"/>
                  </a:lnTo>
                  <a:cubicBezTo>
                    <a:pt x="1" y="15469"/>
                    <a:pt x="177" y="15931"/>
                    <a:pt x="467" y="16292"/>
                  </a:cubicBezTo>
                  <a:cubicBezTo>
                    <a:pt x="732" y="16630"/>
                    <a:pt x="1103" y="16885"/>
                    <a:pt x="1525" y="17012"/>
                  </a:cubicBezTo>
                  <a:cubicBezTo>
                    <a:pt x="1714" y="17067"/>
                    <a:pt x="1916" y="17100"/>
                    <a:pt x="2128" y="17100"/>
                  </a:cubicBezTo>
                  <a:lnTo>
                    <a:pt x="37439" y="17100"/>
                  </a:lnTo>
                  <a:cubicBezTo>
                    <a:pt x="37677" y="17100"/>
                    <a:pt x="38102" y="16743"/>
                    <a:pt x="38627" y="16170"/>
                  </a:cubicBezTo>
                  <a:cubicBezTo>
                    <a:pt x="38945" y="15820"/>
                    <a:pt x="39295" y="15403"/>
                    <a:pt x="39658" y="14930"/>
                  </a:cubicBezTo>
                  <a:lnTo>
                    <a:pt x="39658" y="14927"/>
                  </a:lnTo>
                  <a:cubicBezTo>
                    <a:pt x="39903" y="14612"/>
                    <a:pt x="40154" y="14278"/>
                    <a:pt x="40405" y="13932"/>
                  </a:cubicBezTo>
                  <a:cubicBezTo>
                    <a:pt x="40640" y="13610"/>
                    <a:pt x="40874" y="13276"/>
                    <a:pt x="41106" y="12937"/>
                  </a:cubicBezTo>
                  <a:cubicBezTo>
                    <a:pt x="41645" y="12150"/>
                    <a:pt x="42167" y="11343"/>
                    <a:pt x="42600" y="10615"/>
                  </a:cubicBezTo>
                  <a:cubicBezTo>
                    <a:pt x="42635" y="10556"/>
                    <a:pt x="42671" y="10495"/>
                    <a:pt x="42707" y="10436"/>
                  </a:cubicBezTo>
                  <a:cubicBezTo>
                    <a:pt x="42776" y="10325"/>
                    <a:pt x="42840" y="10218"/>
                    <a:pt x="42899" y="10110"/>
                  </a:cubicBezTo>
                  <a:cubicBezTo>
                    <a:pt x="43106" y="9752"/>
                    <a:pt x="43275" y="9454"/>
                    <a:pt x="43415" y="9200"/>
                  </a:cubicBezTo>
                  <a:cubicBezTo>
                    <a:pt x="43696" y="8674"/>
                    <a:pt x="43837" y="8333"/>
                    <a:pt x="43837" y="8026"/>
                  </a:cubicBezTo>
                  <a:cubicBezTo>
                    <a:pt x="43837" y="7592"/>
                    <a:pt x="43550" y="7219"/>
                    <a:pt x="42982" y="6476"/>
                  </a:cubicBezTo>
                  <a:cubicBezTo>
                    <a:pt x="42932" y="6405"/>
                    <a:pt x="42872" y="6327"/>
                    <a:pt x="42813" y="6248"/>
                  </a:cubicBezTo>
                  <a:cubicBezTo>
                    <a:pt x="42780" y="6205"/>
                    <a:pt x="42744" y="6162"/>
                    <a:pt x="42708" y="6114"/>
                  </a:cubicBezTo>
                  <a:cubicBezTo>
                    <a:pt x="42542" y="5891"/>
                    <a:pt x="42366" y="5661"/>
                    <a:pt x="42187" y="5418"/>
                  </a:cubicBezTo>
                  <a:cubicBezTo>
                    <a:pt x="41841" y="4957"/>
                    <a:pt x="41474" y="4463"/>
                    <a:pt x="41104" y="3975"/>
                  </a:cubicBezTo>
                  <a:cubicBezTo>
                    <a:pt x="40595" y="3302"/>
                    <a:pt x="40076" y="2630"/>
                    <a:pt x="39595" y="2034"/>
                  </a:cubicBezTo>
                  <a:cubicBezTo>
                    <a:pt x="39272" y="1642"/>
                    <a:pt x="38968" y="1290"/>
                    <a:pt x="38694" y="987"/>
                  </a:cubicBezTo>
                  <a:cubicBezTo>
                    <a:pt x="38670" y="964"/>
                    <a:pt x="38647" y="938"/>
                    <a:pt x="38627" y="915"/>
                  </a:cubicBezTo>
                  <a:cubicBezTo>
                    <a:pt x="38107" y="356"/>
                    <a:pt x="37681" y="1"/>
                    <a:pt x="374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685D65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56" name="Google Shape;5456;p17"/>
            <p:cNvSpPr/>
            <p:nvPr/>
          </p:nvSpPr>
          <p:spPr>
            <a:xfrm rot="-1197565">
              <a:off x="-485350" y="1240783"/>
              <a:ext cx="941845" cy="365957"/>
            </a:xfrm>
            <a:custGeom>
              <a:avLst/>
              <a:gdLst/>
              <a:ahLst/>
              <a:cxnLst/>
              <a:rect l="l" t="t" r="r" b="b"/>
              <a:pathLst>
                <a:path w="43417" h="16873" extrusionOk="0">
                  <a:moveTo>
                    <a:pt x="37144" y="1"/>
                  </a:moveTo>
                  <a:cubicBezTo>
                    <a:pt x="37049" y="1"/>
                    <a:pt x="36954" y="17"/>
                    <a:pt x="36865" y="55"/>
                  </a:cubicBezTo>
                  <a:cubicBezTo>
                    <a:pt x="36509" y="205"/>
                    <a:pt x="36359" y="631"/>
                    <a:pt x="36418" y="994"/>
                  </a:cubicBezTo>
                  <a:cubicBezTo>
                    <a:pt x="36481" y="1359"/>
                    <a:pt x="36703" y="1682"/>
                    <a:pt x="36915" y="1987"/>
                  </a:cubicBezTo>
                  <a:cubicBezTo>
                    <a:pt x="37120" y="2281"/>
                    <a:pt x="37335" y="2580"/>
                    <a:pt x="37629" y="2794"/>
                  </a:cubicBezTo>
                  <a:cubicBezTo>
                    <a:pt x="37841" y="2949"/>
                    <a:pt x="38110" y="3054"/>
                    <a:pt x="38375" y="3054"/>
                  </a:cubicBezTo>
                  <a:cubicBezTo>
                    <a:pt x="38477" y="3054"/>
                    <a:pt x="38578" y="3039"/>
                    <a:pt x="38675" y="3005"/>
                  </a:cubicBezTo>
                  <a:cubicBezTo>
                    <a:pt x="39038" y="2882"/>
                    <a:pt x="39263" y="2539"/>
                    <a:pt x="39442" y="2209"/>
                  </a:cubicBezTo>
                  <a:cubicBezTo>
                    <a:pt x="39495" y="2115"/>
                    <a:pt x="39547" y="2019"/>
                    <a:pt x="39593" y="1920"/>
                  </a:cubicBezTo>
                  <a:cubicBezTo>
                    <a:pt x="39270" y="1531"/>
                    <a:pt x="38969" y="1176"/>
                    <a:pt x="38694" y="873"/>
                  </a:cubicBezTo>
                  <a:cubicBezTo>
                    <a:pt x="38587" y="1055"/>
                    <a:pt x="38511" y="1254"/>
                    <a:pt x="38472" y="1457"/>
                  </a:cubicBezTo>
                  <a:lnTo>
                    <a:pt x="38367" y="1108"/>
                  </a:lnTo>
                  <a:cubicBezTo>
                    <a:pt x="38221" y="804"/>
                    <a:pt x="38073" y="499"/>
                    <a:pt x="37820" y="272"/>
                  </a:cubicBezTo>
                  <a:cubicBezTo>
                    <a:pt x="37636" y="111"/>
                    <a:pt x="37387" y="1"/>
                    <a:pt x="37144" y="1"/>
                  </a:cubicBezTo>
                  <a:close/>
                  <a:moveTo>
                    <a:pt x="3716" y="42"/>
                  </a:moveTo>
                  <a:cubicBezTo>
                    <a:pt x="3584" y="42"/>
                    <a:pt x="3438" y="92"/>
                    <a:pt x="3322" y="156"/>
                  </a:cubicBezTo>
                  <a:cubicBezTo>
                    <a:pt x="2825" y="430"/>
                    <a:pt x="2468" y="919"/>
                    <a:pt x="2364" y="1457"/>
                  </a:cubicBezTo>
                  <a:lnTo>
                    <a:pt x="2260" y="1108"/>
                  </a:lnTo>
                  <a:cubicBezTo>
                    <a:pt x="2116" y="804"/>
                    <a:pt x="1966" y="499"/>
                    <a:pt x="1711" y="272"/>
                  </a:cubicBezTo>
                  <a:cubicBezTo>
                    <a:pt x="1606" y="174"/>
                    <a:pt x="1470" y="95"/>
                    <a:pt x="1322" y="47"/>
                  </a:cubicBezTo>
                  <a:cubicBezTo>
                    <a:pt x="899" y="221"/>
                    <a:pt x="544" y="532"/>
                    <a:pt x="312" y="922"/>
                  </a:cubicBezTo>
                  <a:cubicBezTo>
                    <a:pt x="309" y="945"/>
                    <a:pt x="312" y="969"/>
                    <a:pt x="316" y="994"/>
                  </a:cubicBezTo>
                  <a:cubicBezTo>
                    <a:pt x="375" y="1359"/>
                    <a:pt x="594" y="1682"/>
                    <a:pt x="809" y="1987"/>
                  </a:cubicBezTo>
                  <a:cubicBezTo>
                    <a:pt x="1014" y="2281"/>
                    <a:pt x="1226" y="2579"/>
                    <a:pt x="1520" y="2794"/>
                  </a:cubicBezTo>
                  <a:cubicBezTo>
                    <a:pt x="1736" y="2949"/>
                    <a:pt x="2003" y="3055"/>
                    <a:pt x="2267" y="3055"/>
                  </a:cubicBezTo>
                  <a:cubicBezTo>
                    <a:pt x="2368" y="3055"/>
                    <a:pt x="2469" y="3039"/>
                    <a:pt x="2567" y="3005"/>
                  </a:cubicBezTo>
                  <a:cubicBezTo>
                    <a:pt x="2932" y="2882"/>
                    <a:pt x="3154" y="2539"/>
                    <a:pt x="3334" y="2209"/>
                  </a:cubicBezTo>
                  <a:cubicBezTo>
                    <a:pt x="3600" y="1720"/>
                    <a:pt x="3822" y="1216"/>
                    <a:pt x="4002" y="690"/>
                  </a:cubicBezTo>
                  <a:cubicBezTo>
                    <a:pt x="4060" y="510"/>
                    <a:pt x="4113" y="292"/>
                    <a:pt x="3981" y="149"/>
                  </a:cubicBezTo>
                  <a:cubicBezTo>
                    <a:pt x="3914" y="72"/>
                    <a:pt x="3819" y="42"/>
                    <a:pt x="3716" y="42"/>
                  </a:cubicBezTo>
                  <a:close/>
                  <a:moveTo>
                    <a:pt x="7059" y="1"/>
                  </a:moveTo>
                  <a:cubicBezTo>
                    <a:pt x="6962" y="1"/>
                    <a:pt x="6867" y="18"/>
                    <a:pt x="6777" y="56"/>
                  </a:cubicBezTo>
                  <a:cubicBezTo>
                    <a:pt x="6424" y="206"/>
                    <a:pt x="6274" y="629"/>
                    <a:pt x="6333" y="995"/>
                  </a:cubicBezTo>
                  <a:cubicBezTo>
                    <a:pt x="6393" y="1359"/>
                    <a:pt x="6611" y="1679"/>
                    <a:pt x="6826" y="1986"/>
                  </a:cubicBezTo>
                  <a:cubicBezTo>
                    <a:pt x="7032" y="2279"/>
                    <a:pt x="7243" y="2580"/>
                    <a:pt x="7540" y="2796"/>
                  </a:cubicBezTo>
                  <a:cubicBezTo>
                    <a:pt x="7754" y="2951"/>
                    <a:pt x="8023" y="3055"/>
                    <a:pt x="8287" y="3055"/>
                  </a:cubicBezTo>
                  <a:cubicBezTo>
                    <a:pt x="8388" y="3055"/>
                    <a:pt x="8487" y="3040"/>
                    <a:pt x="8583" y="3008"/>
                  </a:cubicBezTo>
                  <a:cubicBezTo>
                    <a:pt x="8947" y="2882"/>
                    <a:pt x="9174" y="2539"/>
                    <a:pt x="9353" y="2209"/>
                  </a:cubicBezTo>
                  <a:cubicBezTo>
                    <a:pt x="9618" y="1722"/>
                    <a:pt x="9841" y="1213"/>
                    <a:pt x="10020" y="692"/>
                  </a:cubicBezTo>
                  <a:cubicBezTo>
                    <a:pt x="10080" y="513"/>
                    <a:pt x="10130" y="294"/>
                    <a:pt x="10001" y="151"/>
                  </a:cubicBezTo>
                  <a:cubicBezTo>
                    <a:pt x="9932" y="74"/>
                    <a:pt x="9837" y="44"/>
                    <a:pt x="9733" y="44"/>
                  </a:cubicBezTo>
                  <a:cubicBezTo>
                    <a:pt x="9601" y="44"/>
                    <a:pt x="9456" y="93"/>
                    <a:pt x="9340" y="158"/>
                  </a:cubicBezTo>
                  <a:cubicBezTo>
                    <a:pt x="8847" y="434"/>
                    <a:pt x="8489" y="922"/>
                    <a:pt x="8383" y="1459"/>
                  </a:cubicBezTo>
                  <a:lnTo>
                    <a:pt x="8279" y="1110"/>
                  </a:lnTo>
                  <a:cubicBezTo>
                    <a:pt x="8136" y="809"/>
                    <a:pt x="7985" y="499"/>
                    <a:pt x="7733" y="272"/>
                  </a:cubicBezTo>
                  <a:cubicBezTo>
                    <a:pt x="7551" y="111"/>
                    <a:pt x="7302" y="1"/>
                    <a:pt x="7059" y="1"/>
                  </a:cubicBezTo>
                  <a:close/>
                  <a:moveTo>
                    <a:pt x="13076" y="1"/>
                  </a:moveTo>
                  <a:cubicBezTo>
                    <a:pt x="12980" y="1"/>
                    <a:pt x="12885" y="18"/>
                    <a:pt x="12795" y="56"/>
                  </a:cubicBezTo>
                  <a:cubicBezTo>
                    <a:pt x="12442" y="206"/>
                    <a:pt x="12292" y="629"/>
                    <a:pt x="12351" y="995"/>
                  </a:cubicBezTo>
                  <a:cubicBezTo>
                    <a:pt x="12409" y="1359"/>
                    <a:pt x="12630" y="1679"/>
                    <a:pt x="12844" y="1986"/>
                  </a:cubicBezTo>
                  <a:cubicBezTo>
                    <a:pt x="13049" y="2279"/>
                    <a:pt x="13261" y="2580"/>
                    <a:pt x="13556" y="2796"/>
                  </a:cubicBezTo>
                  <a:cubicBezTo>
                    <a:pt x="13770" y="2951"/>
                    <a:pt x="14040" y="3055"/>
                    <a:pt x="14305" y="3055"/>
                  </a:cubicBezTo>
                  <a:cubicBezTo>
                    <a:pt x="14405" y="3055"/>
                    <a:pt x="14505" y="3040"/>
                    <a:pt x="14601" y="3008"/>
                  </a:cubicBezTo>
                  <a:cubicBezTo>
                    <a:pt x="14966" y="2882"/>
                    <a:pt x="15191" y="2539"/>
                    <a:pt x="15370" y="2209"/>
                  </a:cubicBezTo>
                  <a:cubicBezTo>
                    <a:pt x="15635" y="1722"/>
                    <a:pt x="15857" y="1213"/>
                    <a:pt x="16036" y="692"/>
                  </a:cubicBezTo>
                  <a:cubicBezTo>
                    <a:pt x="16098" y="513"/>
                    <a:pt x="16148" y="294"/>
                    <a:pt x="16019" y="151"/>
                  </a:cubicBezTo>
                  <a:cubicBezTo>
                    <a:pt x="15951" y="74"/>
                    <a:pt x="15854" y="44"/>
                    <a:pt x="15751" y="44"/>
                  </a:cubicBezTo>
                  <a:cubicBezTo>
                    <a:pt x="15618" y="44"/>
                    <a:pt x="15473" y="93"/>
                    <a:pt x="15357" y="158"/>
                  </a:cubicBezTo>
                  <a:cubicBezTo>
                    <a:pt x="14865" y="434"/>
                    <a:pt x="14507" y="922"/>
                    <a:pt x="14401" y="1459"/>
                  </a:cubicBezTo>
                  <a:lnTo>
                    <a:pt x="14296" y="1110"/>
                  </a:lnTo>
                  <a:cubicBezTo>
                    <a:pt x="14153" y="809"/>
                    <a:pt x="14002" y="499"/>
                    <a:pt x="13750" y="272"/>
                  </a:cubicBezTo>
                  <a:cubicBezTo>
                    <a:pt x="13569" y="111"/>
                    <a:pt x="13320" y="1"/>
                    <a:pt x="13076" y="1"/>
                  </a:cubicBezTo>
                  <a:close/>
                  <a:moveTo>
                    <a:pt x="19096" y="1"/>
                  </a:moveTo>
                  <a:cubicBezTo>
                    <a:pt x="19000" y="1"/>
                    <a:pt x="18904" y="18"/>
                    <a:pt x="18815" y="56"/>
                  </a:cubicBezTo>
                  <a:cubicBezTo>
                    <a:pt x="18461" y="206"/>
                    <a:pt x="18310" y="629"/>
                    <a:pt x="18370" y="995"/>
                  </a:cubicBezTo>
                  <a:cubicBezTo>
                    <a:pt x="18428" y="1359"/>
                    <a:pt x="18647" y="1679"/>
                    <a:pt x="18862" y="1986"/>
                  </a:cubicBezTo>
                  <a:cubicBezTo>
                    <a:pt x="19068" y="2279"/>
                    <a:pt x="19281" y="2580"/>
                    <a:pt x="19576" y="2796"/>
                  </a:cubicBezTo>
                  <a:cubicBezTo>
                    <a:pt x="19790" y="2951"/>
                    <a:pt x="20059" y="3055"/>
                    <a:pt x="20324" y="3055"/>
                  </a:cubicBezTo>
                  <a:cubicBezTo>
                    <a:pt x="20425" y="3055"/>
                    <a:pt x="20525" y="3040"/>
                    <a:pt x="20621" y="3008"/>
                  </a:cubicBezTo>
                  <a:cubicBezTo>
                    <a:pt x="20984" y="2882"/>
                    <a:pt x="21210" y="2539"/>
                    <a:pt x="21389" y="2209"/>
                  </a:cubicBezTo>
                  <a:cubicBezTo>
                    <a:pt x="21655" y="1722"/>
                    <a:pt x="21877" y="1213"/>
                    <a:pt x="22056" y="692"/>
                  </a:cubicBezTo>
                  <a:cubicBezTo>
                    <a:pt x="22116" y="513"/>
                    <a:pt x="22166" y="294"/>
                    <a:pt x="22037" y="151"/>
                  </a:cubicBezTo>
                  <a:cubicBezTo>
                    <a:pt x="21969" y="74"/>
                    <a:pt x="21874" y="44"/>
                    <a:pt x="21770" y="44"/>
                  </a:cubicBezTo>
                  <a:cubicBezTo>
                    <a:pt x="21637" y="44"/>
                    <a:pt x="21492" y="93"/>
                    <a:pt x="21376" y="158"/>
                  </a:cubicBezTo>
                  <a:cubicBezTo>
                    <a:pt x="20883" y="434"/>
                    <a:pt x="20525" y="922"/>
                    <a:pt x="20420" y="1459"/>
                  </a:cubicBezTo>
                  <a:lnTo>
                    <a:pt x="20316" y="1110"/>
                  </a:lnTo>
                  <a:cubicBezTo>
                    <a:pt x="20172" y="809"/>
                    <a:pt x="20022" y="499"/>
                    <a:pt x="19769" y="272"/>
                  </a:cubicBezTo>
                  <a:cubicBezTo>
                    <a:pt x="19589" y="111"/>
                    <a:pt x="19339" y="1"/>
                    <a:pt x="19096" y="1"/>
                  </a:cubicBezTo>
                  <a:close/>
                  <a:moveTo>
                    <a:pt x="25112" y="1"/>
                  </a:moveTo>
                  <a:cubicBezTo>
                    <a:pt x="25016" y="1"/>
                    <a:pt x="24921" y="18"/>
                    <a:pt x="24831" y="56"/>
                  </a:cubicBezTo>
                  <a:cubicBezTo>
                    <a:pt x="24479" y="206"/>
                    <a:pt x="24328" y="629"/>
                    <a:pt x="24387" y="995"/>
                  </a:cubicBezTo>
                  <a:cubicBezTo>
                    <a:pt x="24446" y="1359"/>
                    <a:pt x="24665" y="1679"/>
                    <a:pt x="24880" y="1986"/>
                  </a:cubicBezTo>
                  <a:cubicBezTo>
                    <a:pt x="25087" y="2279"/>
                    <a:pt x="25297" y="2580"/>
                    <a:pt x="25593" y="2796"/>
                  </a:cubicBezTo>
                  <a:cubicBezTo>
                    <a:pt x="25808" y="2951"/>
                    <a:pt x="26076" y="3055"/>
                    <a:pt x="26341" y="3055"/>
                  </a:cubicBezTo>
                  <a:cubicBezTo>
                    <a:pt x="26442" y="3055"/>
                    <a:pt x="26542" y="3040"/>
                    <a:pt x="26638" y="3008"/>
                  </a:cubicBezTo>
                  <a:cubicBezTo>
                    <a:pt x="27002" y="2882"/>
                    <a:pt x="27227" y="2539"/>
                    <a:pt x="27406" y="2209"/>
                  </a:cubicBezTo>
                  <a:cubicBezTo>
                    <a:pt x="27671" y="1722"/>
                    <a:pt x="27894" y="1213"/>
                    <a:pt x="28073" y="692"/>
                  </a:cubicBezTo>
                  <a:cubicBezTo>
                    <a:pt x="28134" y="513"/>
                    <a:pt x="28185" y="294"/>
                    <a:pt x="28056" y="151"/>
                  </a:cubicBezTo>
                  <a:cubicBezTo>
                    <a:pt x="27987" y="74"/>
                    <a:pt x="27891" y="44"/>
                    <a:pt x="27787" y="44"/>
                  </a:cubicBezTo>
                  <a:cubicBezTo>
                    <a:pt x="27654" y="44"/>
                    <a:pt x="27510" y="93"/>
                    <a:pt x="27395" y="158"/>
                  </a:cubicBezTo>
                  <a:cubicBezTo>
                    <a:pt x="26901" y="434"/>
                    <a:pt x="26543" y="922"/>
                    <a:pt x="26437" y="1459"/>
                  </a:cubicBezTo>
                  <a:lnTo>
                    <a:pt x="26334" y="1110"/>
                  </a:lnTo>
                  <a:cubicBezTo>
                    <a:pt x="26190" y="809"/>
                    <a:pt x="26040" y="499"/>
                    <a:pt x="25786" y="272"/>
                  </a:cubicBezTo>
                  <a:cubicBezTo>
                    <a:pt x="25605" y="111"/>
                    <a:pt x="25356" y="1"/>
                    <a:pt x="25112" y="1"/>
                  </a:cubicBezTo>
                  <a:close/>
                  <a:moveTo>
                    <a:pt x="31131" y="1"/>
                  </a:moveTo>
                  <a:cubicBezTo>
                    <a:pt x="31034" y="1"/>
                    <a:pt x="30939" y="18"/>
                    <a:pt x="30850" y="56"/>
                  </a:cubicBezTo>
                  <a:cubicBezTo>
                    <a:pt x="30495" y="206"/>
                    <a:pt x="30345" y="629"/>
                    <a:pt x="30405" y="995"/>
                  </a:cubicBezTo>
                  <a:cubicBezTo>
                    <a:pt x="30464" y="1359"/>
                    <a:pt x="30685" y="1679"/>
                    <a:pt x="30897" y="1986"/>
                  </a:cubicBezTo>
                  <a:cubicBezTo>
                    <a:pt x="31103" y="2279"/>
                    <a:pt x="31315" y="2580"/>
                    <a:pt x="31611" y="2796"/>
                  </a:cubicBezTo>
                  <a:cubicBezTo>
                    <a:pt x="31825" y="2951"/>
                    <a:pt x="32094" y="3055"/>
                    <a:pt x="32359" y="3055"/>
                  </a:cubicBezTo>
                  <a:cubicBezTo>
                    <a:pt x="32460" y="3055"/>
                    <a:pt x="32560" y="3040"/>
                    <a:pt x="32656" y="3008"/>
                  </a:cubicBezTo>
                  <a:cubicBezTo>
                    <a:pt x="33019" y="2882"/>
                    <a:pt x="33245" y="2539"/>
                    <a:pt x="33424" y="2209"/>
                  </a:cubicBezTo>
                  <a:cubicBezTo>
                    <a:pt x="33689" y="1722"/>
                    <a:pt x="33912" y="1213"/>
                    <a:pt x="34091" y="692"/>
                  </a:cubicBezTo>
                  <a:cubicBezTo>
                    <a:pt x="34151" y="513"/>
                    <a:pt x="34201" y="294"/>
                    <a:pt x="34072" y="151"/>
                  </a:cubicBezTo>
                  <a:cubicBezTo>
                    <a:pt x="34004" y="74"/>
                    <a:pt x="33908" y="44"/>
                    <a:pt x="33805" y="44"/>
                  </a:cubicBezTo>
                  <a:cubicBezTo>
                    <a:pt x="33672" y="44"/>
                    <a:pt x="33527" y="93"/>
                    <a:pt x="33411" y="158"/>
                  </a:cubicBezTo>
                  <a:cubicBezTo>
                    <a:pt x="32918" y="434"/>
                    <a:pt x="32560" y="922"/>
                    <a:pt x="32455" y="1459"/>
                  </a:cubicBezTo>
                  <a:lnTo>
                    <a:pt x="32350" y="1110"/>
                  </a:lnTo>
                  <a:cubicBezTo>
                    <a:pt x="32207" y="809"/>
                    <a:pt x="32057" y="499"/>
                    <a:pt x="31804" y="272"/>
                  </a:cubicBezTo>
                  <a:cubicBezTo>
                    <a:pt x="31623" y="111"/>
                    <a:pt x="31374" y="1"/>
                    <a:pt x="31131" y="1"/>
                  </a:cubicBezTo>
                  <a:close/>
                  <a:moveTo>
                    <a:pt x="933" y="4814"/>
                  </a:moveTo>
                  <a:cubicBezTo>
                    <a:pt x="800" y="4814"/>
                    <a:pt x="656" y="4864"/>
                    <a:pt x="539" y="4929"/>
                  </a:cubicBezTo>
                  <a:cubicBezTo>
                    <a:pt x="333" y="5043"/>
                    <a:pt x="151" y="5195"/>
                    <a:pt x="2" y="5369"/>
                  </a:cubicBezTo>
                  <a:lnTo>
                    <a:pt x="2" y="7662"/>
                  </a:lnTo>
                  <a:cubicBezTo>
                    <a:pt x="244" y="7506"/>
                    <a:pt x="410" y="7240"/>
                    <a:pt x="551" y="6982"/>
                  </a:cubicBezTo>
                  <a:cubicBezTo>
                    <a:pt x="818" y="6493"/>
                    <a:pt x="1040" y="5987"/>
                    <a:pt x="1219" y="5462"/>
                  </a:cubicBezTo>
                  <a:cubicBezTo>
                    <a:pt x="1278" y="5283"/>
                    <a:pt x="1329" y="5065"/>
                    <a:pt x="1199" y="4921"/>
                  </a:cubicBezTo>
                  <a:cubicBezTo>
                    <a:pt x="1131" y="4844"/>
                    <a:pt x="1035" y="4814"/>
                    <a:pt x="933" y="4814"/>
                  </a:cubicBezTo>
                  <a:close/>
                  <a:moveTo>
                    <a:pt x="4277" y="4773"/>
                  </a:moveTo>
                  <a:cubicBezTo>
                    <a:pt x="4180" y="4773"/>
                    <a:pt x="4084" y="4790"/>
                    <a:pt x="3994" y="4828"/>
                  </a:cubicBezTo>
                  <a:cubicBezTo>
                    <a:pt x="3640" y="4979"/>
                    <a:pt x="3490" y="5402"/>
                    <a:pt x="3549" y="5767"/>
                  </a:cubicBezTo>
                  <a:cubicBezTo>
                    <a:pt x="3607" y="6130"/>
                    <a:pt x="3828" y="6451"/>
                    <a:pt x="4043" y="6758"/>
                  </a:cubicBezTo>
                  <a:cubicBezTo>
                    <a:pt x="4250" y="7053"/>
                    <a:pt x="4460" y="7353"/>
                    <a:pt x="4756" y="7568"/>
                  </a:cubicBezTo>
                  <a:cubicBezTo>
                    <a:pt x="4970" y="7723"/>
                    <a:pt x="5238" y="7827"/>
                    <a:pt x="5502" y="7827"/>
                  </a:cubicBezTo>
                  <a:cubicBezTo>
                    <a:pt x="5603" y="7827"/>
                    <a:pt x="5704" y="7812"/>
                    <a:pt x="5801" y="7779"/>
                  </a:cubicBezTo>
                  <a:cubicBezTo>
                    <a:pt x="6165" y="7654"/>
                    <a:pt x="6390" y="7311"/>
                    <a:pt x="6569" y="6982"/>
                  </a:cubicBezTo>
                  <a:cubicBezTo>
                    <a:pt x="6834" y="6494"/>
                    <a:pt x="7057" y="5985"/>
                    <a:pt x="7236" y="5463"/>
                  </a:cubicBezTo>
                  <a:cubicBezTo>
                    <a:pt x="7297" y="5284"/>
                    <a:pt x="7348" y="5066"/>
                    <a:pt x="7219" y="4923"/>
                  </a:cubicBezTo>
                  <a:cubicBezTo>
                    <a:pt x="7150" y="4847"/>
                    <a:pt x="7054" y="4817"/>
                    <a:pt x="6950" y="4817"/>
                  </a:cubicBezTo>
                  <a:cubicBezTo>
                    <a:pt x="6817" y="4817"/>
                    <a:pt x="6673" y="4866"/>
                    <a:pt x="6558" y="4930"/>
                  </a:cubicBezTo>
                  <a:cubicBezTo>
                    <a:pt x="6064" y="5205"/>
                    <a:pt x="5706" y="5693"/>
                    <a:pt x="5600" y="6230"/>
                  </a:cubicBezTo>
                  <a:lnTo>
                    <a:pt x="5497" y="5882"/>
                  </a:lnTo>
                  <a:cubicBezTo>
                    <a:pt x="5353" y="5581"/>
                    <a:pt x="5203" y="5270"/>
                    <a:pt x="4949" y="5045"/>
                  </a:cubicBezTo>
                  <a:cubicBezTo>
                    <a:pt x="4769" y="4883"/>
                    <a:pt x="4520" y="4773"/>
                    <a:pt x="4277" y="4773"/>
                  </a:cubicBezTo>
                  <a:close/>
                  <a:moveTo>
                    <a:pt x="10296" y="4773"/>
                  </a:moveTo>
                  <a:cubicBezTo>
                    <a:pt x="10200" y="4773"/>
                    <a:pt x="10104" y="4790"/>
                    <a:pt x="10014" y="4828"/>
                  </a:cubicBezTo>
                  <a:cubicBezTo>
                    <a:pt x="9657" y="4979"/>
                    <a:pt x="9508" y="5402"/>
                    <a:pt x="9568" y="5767"/>
                  </a:cubicBezTo>
                  <a:cubicBezTo>
                    <a:pt x="9627" y="6130"/>
                    <a:pt x="9848" y="6451"/>
                    <a:pt x="10063" y="6758"/>
                  </a:cubicBezTo>
                  <a:cubicBezTo>
                    <a:pt x="10268" y="7053"/>
                    <a:pt x="10480" y="7353"/>
                    <a:pt x="10775" y="7568"/>
                  </a:cubicBezTo>
                  <a:cubicBezTo>
                    <a:pt x="10989" y="7723"/>
                    <a:pt x="11257" y="7827"/>
                    <a:pt x="11522" y="7827"/>
                  </a:cubicBezTo>
                  <a:cubicBezTo>
                    <a:pt x="11623" y="7827"/>
                    <a:pt x="11723" y="7812"/>
                    <a:pt x="11820" y="7779"/>
                  </a:cubicBezTo>
                  <a:cubicBezTo>
                    <a:pt x="12184" y="7654"/>
                    <a:pt x="12409" y="7311"/>
                    <a:pt x="12589" y="6982"/>
                  </a:cubicBezTo>
                  <a:cubicBezTo>
                    <a:pt x="12854" y="6494"/>
                    <a:pt x="13076" y="5985"/>
                    <a:pt x="13255" y="5463"/>
                  </a:cubicBezTo>
                  <a:cubicBezTo>
                    <a:pt x="13317" y="5284"/>
                    <a:pt x="13367" y="5066"/>
                    <a:pt x="13238" y="4923"/>
                  </a:cubicBezTo>
                  <a:cubicBezTo>
                    <a:pt x="13169" y="4847"/>
                    <a:pt x="13073" y="4817"/>
                    <a:pt x="12969" y="4817"/>
                  </a:cubicBezTo>
                  <a:cubicBezTo>
                    <a:pt x="12837" y="4817"/>
                    <a:pt x="12692" y="4866"/>
                    <a:pt x="12576" y="4930"/>
                  </a:cubicBezTo>
                  <a:cubicBezTo>
                    <a:pt x="12084" y="5205"/>
                    <a:pt x="11726" y="5693"/>
                    <a:pt x="11620" y="6230"/>
                  </a:cubicBezTo>
                  <a:lnTo>
                    <a:pt x="11515" y="5882"/>
                  </a:lnTo>
                  <a:cubicBezTo>
                    <a:pt x="11372" y="5581"/>
                    <a:pt x="11221" y="5270"/>
                    <a:pt x="10969" y="5045"/>
                  </a:cubicBezTo>
                  <a:cubicBezTo>
                    <a:pt x="10788" y="4883"/>
                    <a:pt x="10539" y="4773"/>
                    <a:pt x="10296" y="4773"/>
                  </a:cubicBezTo>
                  <a:close/>
                  <a:moveTo>
                    <a:pt x="16314" y="4773"/>
                  </a:moveTo>
                  <a:cubicBezTo>
                    <a:pt x="16217" y="4773"/>
                    <a:pt x="16121" y="4790"/>
                    <a:pt x="16031" y="4828"/>
                  </a:cubicBezTo>
                  <a:cubicBezTo>
                    <a:pt x="15677" y="4979"/>
                    <a:pt x="15526" y="5402"/>
                    <a:pt x="15585" y="5767"/>
                  </a:cubicBezTo>
                  <a:cubicBezTo>
                    <a:pt x="15644" y="6130"/>
                    <a:pt x="15864" y="6451"/>
                    <a:pt x="16079" y="6758"/>
                  </a:cubicBezTo>
                  <a:cubicBezTo>
                    <a:pt x="16286" y="7053"/>
                    <a:pt x="16497" y="7353"/>
                    <a:pt x="16793" y="7568"/>
                  </a:cubicBezTo>
                  <a:cubicBezTo>
                    <a:pt x="17007" y="7723"/>
                    <a:pt x="17275" y="7827"/>
                    <a:pt x="17539" y="7827"/>
                  </a:cubicBezTo>
                  <a:cubicBezTo>
                    <a:pt x="17640" y="7827"/>
                    <a:pt x="17741" y="7812"/>
                    <a:pt x="17837" y="7779"/>
                  </a:cubicBezTo>
                  <a:cubicBezTo>
                    <a:pt x="18201" y="7654"/>
                    <a:pt x="18428" y="7311"/>
                    <a:pt x="18607" y="6982"/>
                  </a:cubicBezTo>
                  <a:cubicBezTo>
                    <a:pt x="18872" y="6494"/>
                    <a:pt x="19094" y="5985"/>
                    <a:pt x="19273" y="5463"/>
                  </a:cubicBezTo>
                  <a:cubicBezTo>
                    <a:pt x="19334" y="5284"/>
                    <a:pt x="19384" y="5066"/>
                    <a:pt x="19255" y="4923"/>
                  </a:cubicBezTo>
                  <a:cubicBezTo>
                    <a:pt x="19186" y="4847"/>
                    <a:pt x="19090" y="4817"/>
                    <a:pt x="18987" y="4817"/>
                  </a:cubicBezTo>
                  <a:cubicBezTo>
                    <a:pt x="18854" y="4817"/>
                    <a:pt x="18710" y="4866"/>
                    <a:pt x="18594" y="4930"/>
                  </a:cubicBezTo>
                  <a:cubicBezTo>
                    <a:pt x="18101" y="5205"/>
                    <a:pt x="17742" y="5693"/>
                    <a:pt x="17636" y="6230"/>
                  </a:cubicBezTo>
                  <a:lnTo>
                    <a:pt x="17533" y="5882"/>
                  </a:lnTo>
                  <a:cubicBezTo>
                    <a:pt x="17390" y="5581"/>
                    <a:pt x="17239" y="5270"/>
                    <a:pt x="16987" y="5045"/>
                  </a:cubicBezTo>
                  <a:cubicBezTo>
                    <a:pt x="16805" y="4883"/>
                    <a:pt x="16557" y="4773"/>
                    <a:pt x="16314" y="4773"/>
                  </a:cubicBezTo>
                  <a:close/>
                  <a:moveTo>
                    <a:pt x="22331" y="4773"/>
                  </a:moveTo>
                  <a:cubicBezTo>
                    <a:pt x="22234" y="4773"/>
                    <a:pt x="22139" y="4790"/>
                    <a:pt x="22049" y="4828"/>
                  </a:cubicBezTo>
                  <a:cubicBezTo>
                    <a:pt x="21693" y="4979"/>
                    <a:pt x="21543" y="5402"/>
                    <a:pt x="21603" y="5767"/>
                  </a:cubicBezTo>
                  <a:cubicBezTo>
                    <a:pt x="21662" y="6130"/>
                    <a:pt x="21883" y="6451"/>
                    <a:pt x="22098" y="6758"/>
                  </a:cubicBezTo>
                  <a:cubicBezTo>
                    <a:pt x="22303" y="7053"/>
                    <a:pt x="22515" y="7353"/>
                    <a:pt x="22810" y="7568"/>
                  </a:cubicBezTo>
                  <a:cubicBezTo>
                    <a:pt x="23024" y="7723"/>
                    <a:pt x="23292" y="7827"/>
                    <a:pt x="23556" y="7827"/>
                  </a:cubicBezTo>
                  <a:cubicBezTo>
                    <a:pt x="23658" y="7827"/>
                    <a:pt x="23758" y="7812"/>
                    <a:pt x="23855" y="7779"/>
                  </a:cubicBezTo>
                  <a:cubicBezTo>
                    <a:pt x="24219" y="7654"/>
                    <a:pt x="24444" y="7311"/>
                    <a:pt x="24624" y="6982"/>
                  </a:cubicBezTo>
                  <a:cubicBezTo>
                    <a:pt x="24889" y="6494"/>
                    <a:pt x="25111" y="5985"/>
                    <a:pt x="25290" y="5463"/>
                  </a:cubicBezTo>
                  <a:cubicBezTo>
                    <a:pt x="25352" y="5284"/>
                    <a:pt x="25402" y="5066"/>
                    <a:pt x="25273" y="4923"/>
                  </a:cubicBezTo>
                  <a:cubicBezTo>
                    <a:pt x="25204" y="4847"/>
                    <a:pt x="25108" y="4817"/>
                    <a:pt x="25004" y="4817"/>
                  </a:cubicBezTo>
                  <a:cubicBezTo>
                    <a:pt x="24872" y="4817"/>
                    <a:pt x="24726" y="4866"/>
                    <a:pt x="24611" y="4930"/>
                  </a:cubicBezTo>
                  <a:cubicBezTo>
                    <a:pt x="24119" y="5205"/>
                    <a:pt x="23761" y="5693"/>
                    <a:pt x="23654" y="6230"/>
                  </a:cubicBezTo>
                  <a:lnTo>
                    <a:pt x="23550" y="5882"/>
                  </a:lnTo>
                  <a:cubicBezTo>
                    <a:pt x="23406" y="5581"/>
                    <a:pt x="23256" y="5270"/>
                    <a:pt x="23004" y="5045"/>
                  </a:cubicBezTo>
                  <a:cubicBezTo>
                    <a:pt x="22823" y="4883"/>
                    <a:pt x="22574" y="4773"/>
                    <a:pt x="22331" y="4773"/>
                  </a:cubicBezTo>
                  <a:close/>
                  <a:moveTo>
                    <a:pt x="28351" y="4773"/>
                  </a:moveTo>
                  <a:cubicBezTo>
                    <a:pt x="28254" y="4773"/>
                    <a:pt x="28158" y="4790"/>
                    <a:pt x="28068" y="4828"/>
                  </a:cubicBezTo>
                  <a:cubicBezTo>
                    <a:pt x="27711" y="4979"/>
                    <a:pt x="27562" y="5402"/>
                    <a:pt x="27621" y="5767"/>
                  </a:cubicBezTo>
                  <a:cubicBezTo>
                    <a:pt x="27681" y="6130"/>
                    <a:pt x="27901" y="6451"/>
                    <a:pt x="28116" y="6758"/>
                  </a:cubicBezTo>
                  <a:cubicBezTo>
                    <a:pt x="28322" y="7053"/>
                    <a:pt x="28534" y="7353"/>
                    <a:pt x="28830" y="7568"/>
                  </a:cubicBezTo>
                  <a:cubicBezTo>
                    <a:pt x="29043" y="7723"/>
                    <a:pt x="29311" y="7827"/>
                    <a:pt x="29576" y="7827"/>
                  </a:cubicBezTo>
                  <a:cubicBezTo>
                    <a:pt x="29677" y="7827"/>
                    <a:pt x="29778" y="7812"/>
                    <a:pt x="29875" y="7779"/>
                  </a:cubicBezTo>
                  <a:cubicBezTo>
                    <a:pt x="30237" y="7654"/>
                    <a:pt x="30464" y="7311"/>
                    <a:pt x="30643" y="6982"/>
                  </a:cubicBezTo>
                  <a:cubicBezTo>
                    <a:pt x="30908" y="6494"/>
                    <a:pt x="31131" y="5985"/>
                    <a:pt x="31310" y="5463"/>
                  </a:cubicBezTo>
                  <a:cubicBezTo>
                    <a:pt x="31370" y="5284"/>
                    <a:pt x="31420" y="5066"/>
                    <a:pt x="31291" y="4923"/>
                  </a:cubicBezTo>
                  <a:cubicBezTo>
                    <a:pt x="31223" y="4847"/>
                    <a:pt x="31127" y="4817"/>
                    <a:pt x="31024" y="4817"/>
                  </a:cubicBezTo>
                  <a:cubicBezTo>
                    <a:pt x="30891" y="4817"/>
                    <a:pt x="30746" y="4866"/>
                    <a:pt x="30630" y="4930"/>
                  </a:cubicBezTo>
                  <a:cubicBezTo>
                    <a:pt x="30137" y="5205"/>
                    <a:pt x="29779" y="5693"/>
                    <a:pt x="29674" y="6230"/>
                  </a:cubicBezTo>
                  <a:lnTo>
                    <a:pt x="29569" y="5882"/>
                  </a:lnTo>
                  <a:cubicBezTo>
                    <a:pt x="29426" y="5581"/>
                    <a:pt x="29275" y="5270"/>
                    <a:pt x="29023" y="5045"/>
                  </a:cubicBezTo>
                  <a:cubicBezTo>
                    <a:pt x="28843" y="4883"/>
                    <a:pt x="28594" y="4773"/>
                    <a:pt x="28351" y="4773"/>
                  </a:cubicBezTo>
                  <a:close/>
                  <a:moveTo>
                    <a:pt x="34367" y="4773"/>
                  </a:moveTo>
                  <a:cubicBezTo>
                    <a:pt x="34271" y="4773"/>
                    <a:pt x="34175" y="4790"/>
                    <a:pt x="34085" y="4828"/>
                  </a:cubicBezTo>
                  <a:cubicBezTo>
                    <a:pt x="33731" y="4979"/>
                    <a:pt x="33580" y="5402"/>
                    <a:pt x="33639" y="5767"/>
                  </a:cubicBezTo>
                  <a:cubicBezTo>
                    <a:pt x="33698" y="6130"/>
                    <a:pt x="33919" y="6451"/>
                    <a:pt x="34134" y="6758"/>
                  </a:cubicBezTo>
                  <a:cubicBezTo>
                    <a:pt x="34340" y="7053"/>
                    <a:pt x="34551" y="7353"/>
                    <a:pt x="34846" y="7568"/>
                  </a:cubicBezTo>
                  <a:cubicBezTo>
                    <a:pt x="35061" y="7723"/>
                    <a:pt x="35329" y="7827"/>
                    <a:pt x="35593" y="7827"/>
                  </a:cubicBezTo>
                  <a:cubicBezTo>
                    <a:pt x="35694" y="7827"/>
                    <a:pt x="35795" y="7812"/>
                    <a:pt x="35891" y="7779"/>
                  </a:cubicBezTo>
                  <a:cubicBezTo>
                    <a:pt x="36256" y="7654"/>
                    <a:pt x="36481" y="7311"/>
                    <a:pt x="36660" y="6982"/>
                  </a:cubicBezTo>
                  <a:cubicBezTo>
                    <a:pt x="36925" y="6494"/>
                    <a:pt x="37147" y="5985"/>
                    <a:pt x="37326" y="5463"/>
                  </a:cubicBezTo>
                  <a:cubicBezTo>
                    <a:pt x="37388" y="5284"/>
                    <a:pt x="37438" y="5066"/>
                    <a:pt x="37309" y="4923"/>
                  </a:cubicBezTo>
                  <a:cubicBezTo>
                    <a:pt x="37241" y="4847"/>
                    <a:pt x="37144" y="4817"/>
                    <a:pt x="37041" y="4817"/>
                  </a:cubicBezTo>
                  <a:cubicBezTo>
                    <a:pt x="36908" y="4817"/>
                    <a:pt x="36763" y="4866"/>
                    <a:pt x="36648" y="4930"/>
                  </a:cubicBezTo>
                  <a:cubicBezTo>
                    <a:pt x="36155" y="5205"/>
                    <a:pt x="35797" y="5693"/>
                    <a:pt x="35691" y="6230"/>
                  </a:cubicBezTo>
                  <a:lnTo>
                    <a:pt x="35588" y="5882"/>
                  </a:lnTo>
                  <a:cubicBezTo>
                    <a:pt x="35444" y="5581"/>
                    <a:pt x="35294" y="5270"/>
                    <a:pt x="35040" y="5045"/>
                  </a:cubicBezTo>
                  <a:cubicBezTo>
                    <a:pt x="34859" y="4883"/>
                    <a:pt x="34610" y="4773"/>
                    <a:pt x="34367" y="4773"/>
                  </a:cubicBezTo>
                  <a:close/>
                  <a:moveTo>
                    <a:pt x="40377" y="4774"/>
                  </a:moveTo>
                  <a:cubicBezTo>
                    <a:pt x="40282" y="4774"/>
                    <a:pt x="40187" y="4791"/>
                    <a:pt x="40098" y="4828"/>
                  </a:cubicBezTo>
                  <a:cubicBezTo>
                    <a:pt x="39748" y="4979"/>
                    <a:pt x="39596" y="5405"/>
                    <a:pt x="39656" y="5767"/>
                  </a:cubicBezTo>
                  <a:cubicBezTo>
                    <a:pt x="39716" y="6133"/>
                    <a:pt x="39934" y="6455"/>
                    <a:pt x="40149" y="6761"/>
                  </a:cubicBezTo>
                  <a:cubicBezTo>
                    <a:pt x="40356" y="7055"/>
                    <a:pt x="40566" y="7354"/>
                    <a:pt x="40860" y="7568"/>
                  </a:cubicBezTo>
                  <a:cubicBezTo>
                    <a:pt x="41076" y="7723"/>
                    <a:pt x="41343" y="7828"/>
                    <a:pt x="41607" y="7828"/>
                  </a:cubicBezTo>
                  <a:cubicBezTo>
                    <a:pt x="41708" y="7828"/>
                    <a:pt x="41809" y="7812"/>
                    <a:pt x="41907" y="7779"/>
                  </a:cubicBezTo>
                  <a:cubicBezTo>
                    <a:pt x="42272" y="7655"/>
                    <a:pt x="42494" y="7313"/>
                    <a:pt x="42674" y="6983"/>
                  </a:cubicBezTo>
                  <a:cubicBezTo>
                    <a:pt x="42787" y="6779"/>
                    <a:pt x="42890" y="6572"/>
                    <a:pt x="42982" y="6362"/>
                  </a:cubicBezTo>
                  <a:cubicBezTo>
                    <a:pt x="42930" y="6291"/>
                    <a:pt x="42871" y="6215"/>
                    <a:pt x="42813" y="6134"/>
                  </a:cubicBezTo>
                  <a:cubicBezTo>
                    <a:pt x="42780" y="6091"/>
                    <a:pt x="42744" y="6047"/>
                    <a:pt x="42708" y="6000"/>
                  </a:cubicBezTo>
                  <a:cubicBezTo>
                    <a:pt x="42542" y="5777"/>
                    <a:pt x="42365" y="5547"/>
                    <a:pt x="42186" y="5304"/>
                  </a:cubicBezTo>
                  <a:cubicBezTo>
                    <a:pt x="41940" y="5562"/>
                    <a:pt x="41773" y="5889"/>
                    <a:pt x="41705" y="6230"/>
                  </a:cubicBezTo>
                  <a:lnTo>
                    <a:pt x="41601" y="5882"/>
                  </a:lnTo>
                  <a:cubicBezTo>
                    <a:pt x="41458" y="5578"/>
                    <a:pt x="41307" y="5273"/>
                    <a:pt x="41052" y="5046"/>
                  </a:cubicBezTo>
                  <a:cubicBezTo>
                    <a:pt x="40872" y="4884"/>
                    <a:pt x="40622" y="4774"/>
                    <a:pt x="40377" y="4774"/>
                  </a:cubicBezTo>
                  <a:close/>
                  <a:moveTo>
                    <a:pt x="43163" y="9046"/>
                  </a:moveTo>
                  <a:cubicBezTo>
                    <a:pt x="43068" y="9046"/>
                    <a:pt x="42973" y="9063"/>
                    <a:pt x="42882" y="9100"/>
                  </a:cubicBezTo>
                  <a:cubicBezTo>
                    <a:pt x="42532" y="9251"/>
                    <a:pt x="42380" y="9677"/>
                    <a:pt x="42441" y="10039"/>
                  </a:cubicBezTo>
                  <a:cubicBezTo>
                    <a:pt x="42470" y="10201"/>
                    <a:pt x="42526" y="10352"/>
                    <a:pt x="42601" y="10500"/>
                  </a:cubicBezTo>
                  <a:cubicBezTo>
                    <a:pt x="42636" y="10439"/>
                    <a:pt x="42672" y="10379"/>
                    <a:pt x="42708" y="10320"/>
                  </a:cubicBezTo>
                  <a:cubicBezTo>
                    <a:pt x="42775" y="10208"/>
                    <a:pt x="42839" y="10101"/>
                    <a:pt x="42900" y="9993"/>
                  </a:cubicBezTo>
                  <a:cubicBezTo>
                    <a:pt x="43105" y="9635"/>
                    <a:pt x="43279" y="9338"/>
                    <a:pt x="43416" y="9083"/>
                  </a:cubicBezTo>
                  <a:cubicBezTo>
                    <a:pt x="43333" y="9060"/>
                    <a:pt x="43248" y="9046"/>
                    <a:pt x="43163" y="9046"/>
                  </a:cubicBezTo>
                  <a:close/>
                  <a:moveTo>
                    <a:pt x="1040" y="9046"/>
                  </a:moveTo>
                  <a:cubicBezTo>
                    <a:pt x="944" y="9046"/>
                    <a:pt x="849" y="9064"/>
                    <a:pt x="759" y="9102"/>
                  </a:cubicBezTo>
                  <a:cubicBezTo>
                    <a:pt x="405" y="9252"/>
                    <a:pt x="254" y="9675"/>
                    <a:pt x="314" y="10041"/>
                  </a:cubicBezTo>
                  <a:cubicBezTo>
                    <a:pt x="373" y="10405"/>
                    <a:pt x="594" y="10725"/>
                    <a:pt x="809" y="11031"/>
                  </a:cubicBezTo>
                  <a:cubicBezTo>
                    <a:pt x="1014" y="11325"/>
                    <a:pt x="1226" y="11626"/>
                    <a:pt x="1521" y="11841"/>
                  </a:cubicBezTo>
                  <a:cubicBezTo>
                    <a:pt x="1736" y="11997"/>
                    <a:pt x="2005" y="12101"/>
                    <a:pt x="2270" y="12101"/>
                  </a:cubicBezTo>
                  <a:cubicBezTo>
                    <a:pt x="2370" y="12101"/>
                    <a:pt x="2470" y="12086"/>
                    <a:pt x="2567" y="12054"/>
                  </a:cubicBezTo>
                  <a:cubicBezTo>
                    <a:pt x="2931" y="11927"/>
                    <a:pt x="3156" y="11585"/>
                    <a:pt x="3335" y="11255"/>
                  </a:cubicBezTo>
                  <a:cubicBezTo>
                    <a:pt x="3600" y="10768"/>
                    <a:pt x="3822" y="10259"/>
                    <a:pt x="4002" y="9738"/>
                  </a:cubicBezTo>
                  <a:cubicBezTo>
                    <a:pt x="4063" y="9559"/>
                    <a:pt x="4111" y="9340"/>
                    <a:pt x="3981" y="9196"/>
                  </a:cubicBezTo>
                  <a:cubicBezTo>
                    <a:pt x="3914" y="9120"/>
                    <a:pt x="3818" y="9090"/>
                    <a:pt x="3714" y="9090"/>
                  </a:cubicBezTo>
                  <a:cubicBezTo>
                    <a:pt x="3582" y="9090"/>
                    <a:pt x="3436" y="9139"/>
                    <a:pt x="3321" y="9204"/>
                  </a:cubicBezTo>
                  <a:cubicBezTo>
                    <a:pt x="2827" y="9480"/>
                    <a:pt x="2469" y="9968"/>
                    <a:pt x="2364" y="10505"/>
                  </a:cubicBezTo>
                  <a:lnTo>
                    <a:pt x="2260" y="10155"/>
                  </a:lnTo>
                  <a:cubicBezTo>
                    <a:pt x="2116" y="9854"/>
                    <a:pt x="1966" y="9545"/>
                    <a:pt x="1714" y="9318"/>
                  </a:cubicBezTo>
                  <a:cubicBezTo>
                    <a:pt x="1533" y="9157"/>
                    <a:pt x="1283" y="9046"/>
                    <a:pt x="1040" y="9046"/>
                  </a:cubicBezTo>
                  <a:close/>
                  <a:moveTo>
                    <a:pt x="7057" y="9046"/>
                  </a:moveTo>
                  <a:cubicBezTo>
                    <a:pt x="6960" y="9046"/>
                    <a:pt x="6865" y="9064"/>
                    <a:pt x="6776" y="9102"/>
                  </a:cubicBezTo>
                  <a:cubicBezTo>
                    <a:pt x="6423" y="9252"/>
                    <a:pt x="6272" y="9675"/>
                    <a:pt x="6331" y="10041"/>
                  </a:cubicBezTo>
                  <a:cubicBezTo>
                    <a:pt x="6390" y="10405"/>
                    <a:pt x="6611" y="10725"/>
                    <a:pt x="6826" y="11031"/>
                  </a:cubicBezTo>
                  <a:cubicBezTo>
                    <a:pt x="7032" y="11325"/>
                    <a:pt x="7243" y="11626"/>
                    <a:pt x="7540" y="11841"/>
                  </a:cubicBezTo>
                  <a:cubicBezTo>
                    <a:pt x="7754" y="11997"/>
                    <a:pt x="8023" y="12101"/>
                    <a:pt x="8287" y="12101"/>
                  </a:cubicBezTo>
                  <a:cubicBezTo>
                    <a:pt x="8388" y="12101"/>
                    <a:pt x="8487" y="12086"/>
                    <a:pt x="8583" y="12054"/>
                  </a:cubicBezTo>
                  <a:cubicBezTo>
                    <a:pt x="8947" y="11927"/>
                    <a:pt x="9174" y="11585"/>
                    <a:pt x="9353" y="11255"/>
                  </a:cubicBezTo>
                  <a:cubicBezTo>
                    <a:pt x="9618" y="10768"/>
                    <a:pt x="9841" y="10259"/>
                    <a:pt x="10020" y="9738"/>
                  </a:cubicBezTo>
                  <a:cubicBezTo>
                    <a:pt x="10080" y="9559"/>
                    <a:pt x="10129" y="9340"/>
                    <a:pt x="10000" y="9196"/>
                  </a:cubicBezTo>
                  <a:cubicBezTo>
                    <a:pt x="9931" y="9120"/>
                    <a:pt x="9835" y="9090"/>
                    <a:pt x="9731" y="9090"/>
                  </a:cubicBezTo>
                  <a:cubicBezTo>
                    <a:pt x="9599" y="9090"/>
                    <a:pt x="9454" y="9139"/>
                    <a:pt x="9339" y="9204"/>
                  </a:cubicBezTo>
                  <a:cubicBezTo>
                    <a:pt x="8846" y="9480"/>
                    <a:pt x="8487" y="9968"/>
                    <a:pt x="8381" y="10505"/>
                  </a:cubicBezTo>
                  <a:lnTo>
                    <a:pt x="8278" y="10155"/>
                  </a:lnTo>
                  <a:cubicBezTo>
                    <a:pt x="8135" y="9854"/>
                    <a:pt x="7984" y="9545"/>
                    <a:pt x="7730" y="9318"/>
                  </a:cubicBezTo>
                  <a:cubicBezTo>
                    <a:pt x="7549" y="9157"/>
                    <a:pt x="7300" y="9046"/>
                    <a:pt x="7057" y="9046"/>
                  </a:cubicBezTo>
                  <a:close/>
                  <a:moveTo>
                    <a:pt x="13075" y="9046"/>
                  </a:moveTo>
                  <a:cubicBezTo>
                    <a:pt x="12979" y="9046"/>
                    <a:pt x="12883" y="9064"/>
                    <a:pt x="12794" y="9102"/>
                  </a:cubicBezTo>
                  <a:cubicBezTo>
                    <a:pt x="12440" y="9252"/>
                    <a:pt x="12289" y="9675"/>
                    <a:pt x="12349" y="10041"/>
                  </a:cubicBezTo>
                  <a:cubicBezTo>
                    <a:pt x="12408" y="10405"/>
                    <a:pt x="12629" y="10725"/>
                    <a:pt x="12844" y="11031"/>
                  </a:cubicBezTo>
                  <a:cubicBezTo>
                    <a:pt x="13049" y="11325"/>
                    <a:pt x="13261" y="11626"/>
                    <a:pt x="13556" y="11841"/>
                  </a:cubicBezTo>
                  <a:cubicBezTo>
                    <a:pt x="13770" y="11997"/>
                    <a:pt x="14040" y="12101"/>
                    <a:pt x="14305" y="12101"/>
                  </a:cubicBezTo>
                  <a:cubicBezTo>
                    <a:pt x="14405" y="12101"/>
                    <a:pt x="14505" y="12086"/>
                    <a:pt x="14601" y="12054"/>
                  </a:cubicBezTo>
                  <a:cubicBezTo>
                    <a:pt x="14966" y="11927"/>
                    <a:pt x="15191" y="11585"/>
                    <a:pt x="15370" y="11255"/>
                  </a:cubicBezTo>
                  <a:cubicBezTo>
                    <a:pt x="15635" y="10768"/>
                    <a:pt x="15857" y="10259"/>
                    <a:pt x="16036" y="9738"/>
                  </a:cubicBezTo>
                  <a:cubicBezTo>
                    <a:pt x="16098" y="9559"/>
                    <a:pt x="16148" y="9340"/>
                    <a:pt x="16016" y="9196"/>
                  </a:cubicBezTo>
                  <a:cubicBezTo>
                    <a:pt x="15948" y="9120"/>
                    <a:pt x="15852" y="9090"/>
                    <a:pt x="15749" y="9090"/>
                  </a:cubicBezTo>
                  <a:cubicBezTo>
                    <a:pt x="15616" y="9090"/>
                    <a:pt x="15471" y="9139"/>
                    <a:pt x="15355" y="9204"/>
                  </a:cubicBezTo>
                  <a:cubicBezTo>
                    <a:pt x="14862" y="9480"/>
                    <a:pt x="14504" y="9968"/>
                    <a:pt x="14399" y="10505"/>
                  </a:cubicBezTo>
                  <a:lnTo>
                    <a:pt x="14295" y="10155"/>
                  </a:lnTo>
                  <a:cubicBezTo>
                    <a:pt x="14151" y="9854"/>
                    <a:pt x="14001" y="9545"/>
                    <a:pt x="13748" y="9318"/>
                  </a:cubicBezTo>
                  <a:cubicBezTo>
                    <a:pt x="13568" y="9157"/>
                    <a:pt x="13318" y="9046"/>
                    <a:pt x="13075" y="9046"/>
                  </a:cubicBezTo>
                  <a:close/>
                  <a:moveTo>
                    <a:pt x="19094" y="9046"/>
                  </a:moveTo>
                  <a:cubicBezTo>
                    <a:pt x="18997" y="9046"/>
                    <a:pt x="18902" y="9064"/>
                    <a:pt x="18812" y="9102"/>
                  </a:cubicBezTo>
                  <a:cubicBezTo>
                    <a:pt x="18459" y="9252"/>
                    <a:pt x="18309" y="9675"/>
                    <a:pt x="18367" y="10041"/>
                  </a:cubicBezTo>
                  <a:cubicBezTo>
                    <a:pt x="18428" y="10405"/>
                    <a:pt x="18647" y="10725"/>
                    <a:pt x="18862" y="11031"/>
                  </a:cubicBezTo>
                  <a:cubicBezTo>
                    <a:pt x="19068" y="11325"/>
                    <a:pt x="19281" y="11626"/>
                    <a:pt x="19576" y="11841"/>
                  </a:cubicBezTo>
                  <a:cubicBezTo>
                    <a:pt x="19790" y="11997"/>
                    <a:pt x="20059" y="12101"/>
                    <a:pt x="20324" y="12101"/>
                  </a:cubicBezTo>
                  <a:cubicBezTo>
                    <a:pt x="20425" y="12101"/>
                    <a:pt x="20525" y="12086"/>
                    <a:pt x="20621" y="12054"/>
                  </a:cubicBezTo>
                  <a:cubicBezTo>
                    <a:pt x="20984" y="11927"/>
                    <a:pt x="21210" y="11585"/>
                    <a:pt x="21389" y="11255"/>
                  </a:cubicBezTo>
                  <a:cubicBezTo>
                    <a:pt x="21655" y="10768"/>
                    <a:pt x="21877" y="10259"/>
                    <a:pt x="22056" y="9738"/>
                  </a:cubicBezTo>
                  <a:cubicBezTo>
                    <a:pt x="22116" y="9559"/>
                    <a:pt x="22165" y="9340"/>
                    <a:pt x="22036" y="9196"/>
                  </a:cubicBezTo>
                  <a:cubicBezTo>
                    <a:pt x="21967" y="9120"/>
                    <a:pt x="21871" y="9090"/>
                    <a:pt x="21768" y="9090"/>
                  </a:cubicBezTo>
                  <a:cubicBezTo>
                    <a:pt x="21636" y="9090"/>
                    <a:pt x="21491" y="9139"/>
                    <a:pt x="21375" y="9204"/>
                  </a:cubicBezTo>
                  <a:cubicBezTo>
                    <a:pt x="20882" y="9480"/>
                    <a:pt x="20524" y="9968"/>
                    <a:pt x="20417" y="10505"/>
                  </a:cubicBezTo>
                  <a:lnTo>
                    <a:pt x="20314" y="10155"/>
                  </a:lnTo>
                  <a:cubicBezTo>
                    <a:pt x="20171" y="9854"/>
                    <a:pt x="20020" y="9545"/>
                    <a:pt x="19768" y="9318"/>
                  </a:cubicBezTo>
                  <a:cubicBezTo>
                    <a:pt x="19586" y="9157"/>
                    <a:pt x="19337" y="9046"/>
                    <a:pt x="19094" y="9046"/>
                  </a:cubicBezTo>
                  <a:close/>
                  <a:moveTo>
                    <a:pt x="25111" y="9046"/>
                  </a:moveTo>
                  <a:cubicBezTo>
                    <a:pt x="25015" y="9046"/>
                    <a:pt x="24920" y="9064"/>
                    <a:pt x="24830" y="9102"/>
                  </a:cubicBezTo>
                  <a:cubicBezTo>
                    <a:pt x="24477" y="9252"/>
                    <a:pt x="24327" y="9675"/>
                    <a:pt x="24386" y="10041"/>
                  </a:cubicBezTo>
                  <a:cubicBezTo>
                    <a:pt x="24444" y="10405"/>
                    <a:pt x="24665" y="10725"/>
                    <a:pt x="24880" y="11031"/>
                  </a:cubicBezTo>
                  <a:cubicBezTo>
                    <a:pt x="25087" y="11325"/>
                    <a:pt x="25297" y="11626"/>
                    <a:pt x="25593" y="11841"/>
                  </a:cubicBezTo>
                  <a:cubicBezTo>
                    <a:pt x="25808" y="11997"/>
                    <a:pt x="26076" y="12101"/>
                    <a:pt x="26341" y="12101"/>
                  </a:cubicBezTo>
                  <a:cubicBezTo>
                    <a:pt x="26442" y="12101"/>
                    <a:pt x="26542" y="12086"/>
                    <a:pt x="26638" y="12054"/>
                  </a:cubicBezTo>
                  <a:cubicBezTo>
                    <a:pt x="27002" y="11927"/>
                    <a:pt x="27227" y="11585"/>
                    <a:pt x="27406" y="11255"/>
                  </a:cubicBezTo>
                  <a:cubicBezTo>
                    <a:pt x="27671" y="10768"/>
                    <a:pt x="27894" y="10259"/>
                    <a:pt x="28073" y="9738"/>
                  </a:cubicBezTo>
                  <a:cubicBezTo>
                    <a:pt x="28134" y="9559"/>
                    <a:pt x="28183" y="9340"/>
                    <a:pt x="28054" y="9196"/>
                  </a:cubicBezTo>
                  <a:cubicBezTo>
                    <a:pt x="27985" y="9120"/>
                    <a:pt x="27889" y="9090"/>
                    <a:pt x="27785" y="9090"/>
                  </a:cubicBezTo>
                  <a:cubicBezTo>
                    <a:pt x="27653" y="9090"/>
                    <a:pt x="27508" y="9139"/>
                    <a:pt x="27392" y="9204"/>
                  </a:cubicBezTo>
                  <a:cubicBezTo>
                    <a:pt x="26900" y="9480"/>
                    <a:pt x="26542" y="9968"/>
                    <a:pt x="26436" y="10505"/>
                  </a:cubicBezTo>
                  <a:lnTo>
                    <a:pt x="26331" y="10155"/>
                  </a:lnTo>
                  <a:cubicBezTo>
                    <a:pt x="26188" y="9854"/>
                    <a:pt x="26037" y="9545"/>
                    <a:pt x="25785" y="9318"/>
                  </a:cubicBezTo>
                  <a:cubicBezTo>
                    <a:pt x="25604" y="9157"/>
                    <a:pt x="25354" y="9046"/>
                    <a:pt x="25111" y="9046"/>
                  </a:cubicBezTo>
                  <a:close/>
                  <a:moveTo>
                    <a:pt x="31128" y="9046"/>
                  </a:moveTo>
                  <a:cubicBezTo>
                    <a:pt x="31032" y="9046"/>
                    <a:pt x="30937" y="9064"/>
                    <a:pt x="30847" y="9102"/>
                  </a:cubicBezTo>
                  <a:cubicBezTo>
                    <a:pt x="30494" y="9252"/>
                    <a:pt x="30343" y="9675"/>
                    <a:pt x="30402" y="10041"/>
                  </a:cubicBezTo>
                  <a:cubicBezTo>
                    <a:pt x="30462" y="10405"/>
                    <a:pt x="30682" y="10725"/>
                    <a:pt x="30897" y="11031"/>
                  </a:cubicBezTo>
                  <a:cubicBezTo>
                    <a:pt x="31103" y="11325"/>
                    <a:pt x="31315" y="11626"/>
                    <a:pt x="31611" y="11841"/>
                  </a:cubicBezTo>
                  <a:cubicBezTo>
                    <a:pt x="31825" y="11997"/>
                    <a:pt x="32094" y="12101"/>
                    <a:pt x="32359" y="12101"/>
                  </a:cubicBezTo>
                  <a:cubicBezTo>
                    <a:pt x="32460" y="12101"/>
                    <a:pt x="32560" y="12086"/>
                    <a:pt x="32656" y="12054"/>
                  </a:cubicBezTo>
                  <a:cubicBezTo>
                    <a:pt x="33019" y="11927"/>
                    <a:pt x="33245" y="11585"/>
                    <a:pt x="33424" y="11255"/>
                  </a:cubicBezTo>
                  <a:cubicBezTo>
                    <a:pt x="33689" y="10768"/>
                    <a:pt x="33912" y="10259"/>
                    <a:pt x="34091" y="9738"/>
                  </a:cubicBezTo>
                  <a:cubicBezTo>
                    <a:pt x="34151" y="9559"/>
                    <a:pt x="34201" y="9340"/>
                    <a:pt x="34071" y="9196"/>
                  </a:cubicBezTo>
                  <a:cubicBezTo>
                    <a:pt x="34002" y="9120"/>
                    <a:pt x="33906" y="9090"/>
                    <a:pt x="33803" y="9090"/>
                  </a:cubicBezTo>
                  <a:cubicBezTo>
                    <a:pt x="33670" y="9090"/>
                    <a:pt x="33526" y="9139"/>
                    <a:pt x="33410" y="9204"/>
                  </a:cubicBezTo>
                  <a:cubicBezTo>
                    <a:pt x="32917" y="9480"/>
                    <a:pt x="32558" y="9968"/>
                    <a:pt x="32452" y="10505"/>
                  </a:cubicBezTo>
                  <a:lnTo>
                    <a:pt x="32349" y="10155"/>
                  </a:lnTo>
                  <a:cubicBezTo>
                    <a:pt x="32206" y="9854"/>
                    <a:pt x="32055" y="9545"/>
                    <a:pt x="31803" y="9318"/>
                  </a:cubicBezTo>
                  <a:cubicBezTo>
                    <a:pt x="31621" y="9157"/>
                    <a:pt x="31372" y="9046"/>
                    <a:pt x="31128" y="9046"/>
                  </a:cubicBezTo>
                  <a:close/>
                  <a:moveTo>
                    <a:pt x="37147" y="9046"/>
                  </a:moveTo>
                  <a:cubicBezTo>
                    <a:pt x="37051" y="9046"/>
                    <a:pt x="36956" y="9064"/>
                    <a:pt x="36866" y="9102"/>
                  </a:cubicBezTo>
                  <a:cubicBezTo>
                    <a:pt x="36514" y="9252"/>
                    <a:pt x="36363" y="9675"/>
                    <a:pt x="36422" y="10041"/>
                  </a:cubicBezTo>
                  <a:cubicBezTo>
                    <a:pt x="36481" y="10405"/>
                    <a:pt x="36701" y="10725"/>
                    <a:pt x="36916" y="11031"/>
                  </a:cubicBezTo>
                  <a:cubicBezTo>
                    <a:pt x="37123" y="11325"/>
                    <a:pt x="37334" y="11626"/>
                    <a:pt x="37630" y="11841"/>
                  </a:cubicBezTo>
                  <a:cubicBezTo>
                    <a:pt x="37844" y="11997"/>
                    <a:pt x="38114" y="12101"/>
                    <a:pt x="38378" y="12101"/>
                  </a:cubicBezTo>
                  <a:cubicBezTo>
                    <a:pt x="38479" y="12101"/>
                    <a:pt x="38578" y="12086"/>
                    <a:pt x="38674" y="12054"/>
                  </a:cubicBezTo>
                  <a:cubicBezTo>
                    <a:pt x="39038" y="11927"/>
                    <a:pt x="39265" y="11585"/>
                    <a:pt x="39444" y="11255"/>
                  </a:cubicBezTo>
                  <a:cubicBezTo>
                    <a:pt x="39709" y="10768"/>
                    <a:pt x="39931" y="10259"/>
                    <a:pt x="40110" y="9738"/>
                  </a:cubicBezTo>
                  <a:cubicBezTo>
                    <a:pt x="40171" y="9559"/>
                    <a:pt x="40219" y="9340"/>
                    <a:pt x="40090" y="9196"/>
                  </a:cubicBezTo>
                  <a:cubicBezTo>
                    <a:pt x="40022" y="9120"/>
                    <a:pt x="39926" y="9090"/>
                    <a:pt x="39822" y="9090"/>
                  </a:cubicBezTo>
                  <a:cubicBezTo>
                    <a:pt x="39689" y="9090"/>
                    <a:pt x="39544" y="9139"/>
                    <a:pt x="39429" y="9204"/>
                  </a:cubicBezTo>
                  <a:cubicBezTo>
                    <a:pt x="38936" y="9480"/>
                    <a:pt x="38578" y="9968"/>
                    <a:pt x="38472" y="10505"/>
                  </a:cubicBezTo>
                  <a:lnTo>
                    <a:pt x="38369" y="10155"/>
                  </a:lnTo>
                  <a:cubicBezTo>
                    <a:pt x="38225" y="9854"/>
                    <a:pt x="38075" y="9545"/>
                    <a:pt x="37821" y="9318"/>
                  </a:cubicBezTo>
                  <a:cubicBezTo>
                    <a:pt x="37640" y="9157"/>
                    <a:pt x="37391" y="9046"/>
                    <a:pt x="37147" y="9046"/>
                  </a:cubicBezTo>
                  <a:close/>
                  <a:moveTo>
                    <a:pt x="40406" y="13817"/>
                  </a:moveTo>
                  <a:cubicBezTo>
                    <a:pt x="40301" y="13817"/>
                    <a:pt x="40199" y="13833"/>
                    <a:pt x="40099" y="13871"/>
                  </a:cubicBezTo>
                  <a:cubicBezTo>
                    <a:pt x="39749" y="14025"/>
                    <a:pt x="39599" y="14449"/>
                    <a:pt x="39659" y="14810"/>
                  </a:cubicBezTo>
                  <a:cubicBezTo>
                    <a:pt x="39905" y="14498"/>
                    <a:pt x="40155" y="14162"/>
                    <a:pt x="40406" y="13817"/>
                  </a:cubicBezTo>
                  <a:close/>
                  <a:moveTo>
                    <a:pt x="933" y="13861"/>
                  </a:moveTo>
                  <a:cubicBezTo>
                    <a:pt x="801" y="13861"/>
                    <a:pt x="655" y="13911"/>
                    <a:pt x="538" y="13976"/>
                  </a:cubicBezTo>
                  <a:cubicBezTo>
                    <a:pt x="332" y="14091"/>
                    <a:pt x="150" y="14243"/>
                    <a:pt x="0" y="14416"/>
                  </a:cubicBezTo>
                  <a:lnTo>
                    <a:pt x="0" y="14858"/>
                  </a:lnTo>
                  <a:cubicBezTo>
                    <a:pt x="0" y="15354"/>
                    <a:pt x="175" y="15817"/>
                    <a:pt x="466" y="16178"/>
                  </a:cubicBezTo>
                  <a:cubicBezTo>
                    <a:pt x="495" y="16129"/>
                    <a:pt x="522" y="16079"/>
                    <a:pt x="551" y="16027"/>
                  </a:cubicBezTo>
                  <a:cubicBezTo>
                    <a:pt x="818" y="15539"/>
                    <a:pt x="1040" y="15032"/>
                    <a:pt x="1219" y="14508"/>
                  </a:cubicBezTo>
                  <a:cubicBezTo>
                    <a:pt x="1278" y="14329"/>
                    <a:pt x="1329" y="14111"/>
                    <a:pt x="1199" y="13967"/>
                  </a:cubicBezTo>
                  <a:cubicBezTo>
                    <a:pt x="1131" y="13891"/>
                    <a:pt x="1036" y="13861"/>
                    <a:pt x="933" y="13861"/>
                  </a:cubicBezTo>
                  <a:close/>
                  <a:moveTo>
                    <a:pt x="4275" y="13818"/>
                  </a:moveTo>
                  <a:cubicBezTo>
                    <a:pt x="4179" y="13818"/>
                    <a:pt x="4083" y="13836"/>
                    <a:pt x="3993" y="13874"/>
                  </a:cubicBezTo>
                  <a:cubicBezTo>
                    <a:pt x="3640" y="14025"/>
                    <a:pt x="3490" y="14448"/>
                    <a:pt x="3549" y="14813"/>
                  </a:cubicBezTo>
                  <a:cubicBezTo>
                    <a:pt x="3607" y="15176"/>
                    <a:pt x="3828" y="15497"/>
                    <a:pt x="4043" y="15804"/>
                  </a:cubicBezTo>
                  <a:cubicBezTo>
                    <a:pt x="4250" y="16098"/>
                    <a:pt x="4460" y="16399"/>
                    <a:pt x="4756" y="16614"/>
                  </a:cubicBezTo>
                  <a:cubicBezTo>
                    <a:pt x="4970" y="16769"/>
                    <a:pt x="5238" y="16873"/>
                    <a:pt x="5502" y="16873"/>
                  </a:cubicBezTo>
                  <a:cubicBezTo>
                    <a:pt x="5603" y="16873"/>
                    <a:pt x="5704" y="16858"/>
                    <a:pt x="5801" y="16824"/>
                  </a:cubicBezTo>
                  <a:cubicBezTo>
                    <a:pt x="6165" y="16700"/>
                    <a:pt x="6390" y="16357"/>
                    <a:pt x="6569" y="16027"/>
                  </a:cubicBezTo>
                  <a:cubicBezTo>
                    <a:pt x="6834" y="15540"/>
                    <a:pt x="7057" y="15031"/>
                    <a:pt x="7236" y="14509"/>
                  </a:cubicBezTo>
                  <a:cubicBezTo>
                    <a:pt x="7297" y="14330"/>
                    <a:pt x="7348" y="14112"/>
                    <a:pt x="7219" y="13969"/>
                  </a:cubicBezTo>
                  <a:cubicBezTo>
                    <a:pt x="7148" y="13892"/>
                    <a:pt x="7051" y="13862"/>
                    <a:pt x="6947" y="13862"/>
                  </a:cubicBezTo>
                  <a:cubicBezTo>
                    <a:pt x="6815" y="13862"/>
                    <a:pt x="6670" y="13911"/>
                    <a:pt x="6555" y="13976"/>
                  </a:cubicBezTo>
                  <a:cubicBezTo>
                    <a:pt x="6063" y="14251"/>
                    <a:pt x="5705" y="14739"/>
                    <a:pt x="5599" y="15276"/>
                  </a:cubicBezTo>
                  <a:lnTo>
                    <a:pt x="5494" y="14928"/>
                  </a:lnTo>
                  <a:cubicBezTo>
                    <a:pt x="5351" y="14627"/>
                    <a:pt x="5200" y="14316"/>
                    <a:pt x="4948" y="14091"/>
                  </a:cubicBezTo>
                  <a:cubicBezTo>
                    <a:pt x="4767" y="13928"/>
                    <a:pt x="4518" y="13818"/>
                    <a:pt x="4275" y="13818"/>
                  </a:cubicBezTo>
                  <a:close/>
                  <a:moveTo>
                    <a:pt x="10293" y="13818"/>
                  </a:moveTo>
                  <a:cubicBezTo>
                    <a:pt x="10196" y="13818"/>
                    <a:pt x="10100" y="13836"/>
                    <a:pt x="10010" y="13874"/>
                  </a:cubicBezTo>
                  <a:cubicBezTo>
                    <a:pt x="9657" y="14025"/>
                    <a:pt x="9506" y="14448"/>
                    <a:pt x="9565" y="14813"/>
                  </a:cubicBezTo>
                  <a:cubicBezTo>
                    <a:pt x="9625" y="15176"/>
                    <a:pt x="9845" y="15497"/>
                    <a:pt x="10060" y="15804"/>
                  </a:cubicBezTo>
                  <a:cubicBezTo>
                    <a:pt x="10266" y="16098"/>
                    <a:pt x="10478" y="16399"/>
                    <a:pt x="10774" y="16614"/>
                  </a:cubicBezTo>
                  <a:cubicBezTo>
                    <a:pt x="10987" y="16769"/>
                    <a:pt x="11256" y="16873"/>
                    <a:pt x="11520" y="16873"/>
                  </a:cubicBezTo>
                  <a:cubicBezTo>
                    <a:pt x="11621" y="16873"/>
                    <a:pt x="11722" y="16858"/>
                    <a:pt x="11819" y="16824"/>
                  </a:cubicBezTo>
                  <a:cubicBezTo>
                    <a:pt x="12182" y="16700"/>
                    <a:pt x="12408" y="16357"/>
                    <a:pt x="12587" y="16027"/>
                  </a:cubicBezTo>
                  <a:cubicBezTo>
                    <a:pt x="12852" y="15540"/>
                    <a:pt x="13075" y="15031"/>
                    <a:pt x="13254" y="14509"/>
                  </a:cubicBezTo>
                  <a:cubicBezTo>
                    <a:pt x="13314" y="14330"/>
                    <a:pt x="13364" y="14112"/>
                    <a:pt x="13235" y="13969"/>
                  </a:cubicBezTo>
                  <a:cubicBezTo>
                    <a:pt x="13166" y="13892"/>
                    <a:pt x="13069" y="13862"/>
                    <a:pt x="12965" y="13862"/>
                  </a:cubicBezTo>
                  <a:cubicBezTo>
                    <a:pt x="12833" y="13862"/>
                    <a:pt x="12688" y="13911"/>
                    <a:pt x="12573" y="13976"/>
                  </a:cubicBezTo>
                  <a:cubicBezTo>
                    <a:pt x="12080" y="14251"/>
                    <a:pt x="11721" y="14739"/>
                    <a:pt x="11615" y="15276"/>
                  </a:cubicBezTo>
                  <a:lnTo>
                    <a:pt x="11512" y="14928"/>
                  </a:lnTo>
                  <a:cubicBezTo>
                    <a:pt x="11369" y="14627"/>
                    <a:pt x="11218" y="14316"/>
                    <a:pt x="10966" y="14091"/>
                  </a:cubicBezTo>
                  <a:cubicBezTo>
                    <a:pt x="10784" y="13928"/>
                    <a:pt x="10536" y="13818"/>
                    <a:pt x="10293" y="13818"/>
                  </a:cubicBezTo>
                  <a:close/>
                  <a:moveTo>
                    <a:pt x="16310" y="13818"/>
                  </a:moveTo>
                  <a:cubicBezTo>
                    <a:pt x="16213" y="13818"/>
                    <a:pt x="16118" y="13836"/>
                    <a:pt x="16028" y="13874"/>
                  </a:cubicBezTo>
                  <a:cubicBezTo>
                    <a:pt x="15675" y="14025"/>
                    <a:pt x="15525" y="14448"/>
                    <a:pt x="15583" y="14813"/>
                  </a:cubicBezTo>
                  <a:cubicBezTo>
                    <a:pt x="15642" y="15176"/>
                    <a:pt x="15863" y="15497"/>
                    <a:pt x="16078" y="15804"/>
                  </a:cubicBezTo>
                  <a:cubicBezTo>
                    <a:pt x="16284" y="16098"/>
                    <a:pt x="16495" y="16399"/>
                    <a:pt x="16790" y="16614"/>
                  </a:cubicBezTo>
                  <a:cubicBezTo>
                    <a:pt x="17005" y="16769"/>
                    <a:pt x="17273" y="16873"/>
                    <a:pt x="17537" y="16873"/>
                  </a:cubicBezTo>
                  <a:cubicBezTo>
                    <a:pt x="17638" y="16873"/>
                    <a:pt x="17739" y="16858"/>
                    <a:pt x="17836" y="16824"/>
                  </a:cubicBezTo>
                  <a:cubicBezTo>
                    <a:pt x="18200" y="16700"/>
                    <a:pt x="18425" y="16357"/>
                    <a:pt x="18604" y="16027"/>
                  </a:cubicBezTo>
                  <a:cubicBezTo>
                    <a:pt x="18869" y="15540"/>
                    <a:pt x="19091" y="15031"/>
                    <a:pt x="19271" y="14509"/>
                  </a:cubicBezTo>
                  <a:cubicBezTo>
                    <a:pt x="19332" y="14330"/>
                    <a:pt x="19382" y="14112"/>
                    <a:pt x="19253" y="13969"/>
                  </a:cubicBezTo>
                  <a:cubicBezTo>
                    <a:pt x="19184" y="13892"/>
                    <a:pt x="19087" y="13862"/>
                    <a:pt x="18983" y="13862"/>
                  </a:cubicBezTo>
                  <a:cubicBezTo>
                    <a:pt x="18851" y="13862"/>
                    <a:pt x="18706" y="13911"/>
                    <a:pt x="18590" y="13976"/>
                  </a:cubicBezTo>
                  <a:cubicBezTo>
                    <a:pt x="18098" y="14251"/>
                    <a:pt x="17740" y="14739"/>
                    <a:pt x="17633" y="15276"/>
                  </a:cubicBezTo>
                  <a:lnTo>
                    <a:pt x="17529" y="14928"/>
                  </a:lnTo>
                  <a:cubicBezTo>
                    <a:pt x="17385" y="14627"/>
                    <a:pt x="17235" y="14316"/>
                    <a:pt x="16983" y="14091"/>
                  </a:cubicBezTo>
                  <a:cubicBezTo>
                    <a:pt x="16802" y="13928"/>
                    <a:pt x="16553" y="13818"/>
                    <a:pt x="16310" y="13818"/>
                  </a:cubicBezTo>
                  <a:close/>
                  <a:moveTo>
                    <a:pt x="22330" y="13818"/>
                  </a:moveTo>
                  <a:cubicBezTo>
                    <a:pt x="22233" y="13818"/>
                    <a:pt x="22137" y="13836"/>
                    <a:pt x="22047" y="13874"/>
                  </a:cubicBezTo>
                  <a:cubicBezTo>
                    <a:pt x="21693" y="14025"/>
                    <a:pt x="21543" y="14448"/>
                    <a:pt x="21603" y="14813"/>
                  </a:cubicBezTo>
                  <a:cubicBezTo>
                    <a:pt x="21662" y="15176"/>
                    <a:pt x="21883" y="15497"/>
                    <a:pt x="22098" y="15804"/>
                  </a:cubicBezTo>
                  <a:cubicBezTo>
                    <a:pt x="22303" y="16098"/>
                    <a:pt x="22515" y="16399"/>
                    <a:pt x="22810" y="16614"/>
                  </a:cubicBezTo>
                  <a:cubicBezTo>
                    <a:pt x="23024" y="16769"/>
                    <a:pt x="23292" y="16873"/>
                    <a:pt x="23556" y="16873"/>
                  </a:cubicBezTo>
                  <a:cubicBezTo>
                    <a:pt x="23658" y="16873"/>
                    <a:pt x="23758" y="16858"/>
                    <a:pt x="23855" y="16824"/>
                  </a:cubicBezTo>
                  <a:cubicBezTo>
                    <a:pt x="24219" y="16700"/>
                    <a:pt x="24444" y="16357"/>
                    <a:pt x="24624" y="16027"/>
                  </a:cubicBezTo>
                  <a:cubicBezTo>
                    <a:pt x="24889" y="15540"/>
                    <a:pt x="25111" y="15031"/>
                    <a:pt x="25290" y="14509"/>
                  </a:cubicBezTo>
                  <a:cubicBezTo>
                    <a:pt x="25352" y="14330"/>
                    <a:pt x="25402" y="14112"/>
                    <a:pt x="25273" y="13969"/>
                  </a:cubicBezTo>
                  <a:cubicBezTo>
                    <a:pt x="25202" y="13892"/>
                    <a:pt x="25105" y="13862"/>
                    <a:pt x="25001" y="13862"/>
                  </a:cubicBezTo>
                  <a:cubicBezTo>
                    <a:pt x="24869" y="13862"/>
                    <a:pt x="24725" y="13911"/>
                    <a:pt x="24609" y="13976"/>
                  </a:cubicBezTo>
                  <a:cubicBezTo>
                    <a:pt x="24116" y="14251"/>
                    <a:pt x="23758" y="14739"/>
                    <a:pt x="23653" y="15276"/>
                  </a:cubicBezTo>
                  <a:lnTo>
                    <a:pt x="23548" y="14928"/>
                  </a:lnTo>
                  <a:cubicBezTo>
                    <a:pt x="23405" y="14627"/>
                    <a:pt x="23254" y="14316"/>
                    <a:pt x="23002" y="14091"/>
                  </a:cubicBezTo>
                  <a:cubicBezTo>
                    <a:pt x="22822" y="13928"/>
                    <a:pt x="22573" y="13818"/>
                    <a:pt x="22330" y="13818"/>
                  </a:cubicBezTo>
                  <a:close/>
                  <a:moveTo>
                    <a:pt x="28346" y="13818"/>
                  </a:moveTo>
                  <a:cubicBezTo>
                    <a:pt x="28250" y="13818"/>
                    <a:pt x="28154" y="13836"/>
                    <a:pt x="28064" y="13874"/>
                  </a:cubicBezTo>
                  <a:cubicBezTo>
                    <a:pt x="27711" y="14025"/>
                    <a:pt x="27561" y="14448"/>
                    <a:pt x="27620" y="14813"/>
                  </a:cubicBezTo>
                  <a:cubicBezTo>
                    <a:pt x="27678" y="15176"/>
                    <a:pt x="27899" y="15497"/>
                    <a:pt x="28114" y="15804"/>
                  </a:cubicBezTo>
                  <a:cubicBezTo>
                    <a:pt x="28321" y="16098"/>
                    <a:pt x="28531" y="16399"/>
                    <a:pt x="28828" y="16614"/>
                  </a:cubicBezTo>
                  <a:cubicBezTo>
                    <a:pt x="29042" y="16769"/>
                    <a:pt x="29310" y="16873"/>
                    <a:pt x="29574" y="16873"/>
                  </a:cubicBezTo>
                  <a:cubicBezTo>
                    <a:pt x="29675" y="16873"/>
                    <a:pt x="29775" y="16858"/>
                    <a:pt x="29872" y="16824"/>
                  </a:cubicBezTo>
                  <a:cubicBezTo>
                    <a:pt x="30236" y="16700"/>
                    <a:pt x="30462" y="16357"/>
                    <a:pt x="30642" y="16027"/>
                  </a:cubicBezTo>
                  <a:cubicBezTo>
                    <a:pt x="30907" y="15540"/>
                    <a:pt x="31129" y="15031"/>
                    <a:pt x="31308" y="14509"/>
                  </a:cubicBezTo>
                  <a:cubicBezTo>
                    <a:pt x="31368" y="14330"/>
                    <a:pt x="31419" y="14112"/>
                    <a:pt x="31290" y="13969"/>
                  </a:cubicBezTo>
                  <a:cubicBezTo>
                    <a:pt x="31220" y="13892"/>
                    <a:pt x="31123" y="13862"/>
                    <a:pt x="31019" y="13862"/>
                  </a:cubicBezTo>
                  <a:cubicBezTo>
                    <a:pt x="30886" y="13862"/>
                    <a:pt x="30742" y="13911"/>
                    <a:pt x="30627" y="13976"/>
                  </a:cubicBezTo>
                  <a:cubicBezTo>
                    <a:pt x="30134" y="14251"/>
                    <a:pt x="29776" y="14739"/>
                    <a:pt x="29670" y="15276"/>
                  </a:cubicBezTo>
                  <a:lnTo>
                    <a:pt x="29566" y="14928"/>
                  </a:lnTo>
                  <a:cubicBezTo>
                    <a:pt x="29423" y="14627"/>
                    <a:pt x="29273" y="14316"/>
                    <a:pt x="29019" y="14091"/>
                  </a:cubicBezTo>
                  <a:cubicBezTo>
                    <a:pt x="28838" y="13928"/>
                    <a:pt x="28589" y="13818"/>
                    <a:pt x="28346" y="13818"/>
                  </a:cubicBezTo>
                  <a:close/>
                  <a:moveTo>
                    <a:pt x="34364" y="13818"/>
                  </a:moveTo>
                  <a:cubicBezTo>
                    <a:pt x="34268" y="13818"/>
                    <a:pt x="34172" y="13836"/>
                    <a:pt x="34082" y="13874"/>
                  </a:cubicBezTo>
                  <a:cubicBezTo>
                    <a:pt x="33728" y="14025"/>
                    <a:pt x="33578" y="14448"/>
                    <a:pt x="33638" y="14813"/>
                  </a:cubicBezTo>
                  <a:cubicBezTo>
                    <a:pt x="33697" y="15176"/>
                    <a:pt x="33917" y="15497"/>
                    <a:pt x="34132" y="15804"/>
                  </a:cubicBezTo>
                  <a:cubicBezTo>
                    <a:pt x="34337" y="16098"/>
                    <a:pt x="34550" y="16399"/>
                    <a:pt x="34845" y="16614"/>
                  </a:cubicBezTo>
                  <a:cubicBezTo>
                    <a:pt x="35058" y="16769"/>
                    <a:pt x="35327" y="16873"/>
                    <a:pt x="35591" y="16873"/>
                  </a:cubicBezTo>
                  <a:cubicBezTo>
                    <a:pt x="35692" y="16873"/>
                    <a:pt x="35793" y="16858"/>
                    <a:pt x="35890" y="16824"/>
                  </a:cubicBezTo>
                  <a:cubicBezTo>
                    <a:pt x="36254" y="16700"/>
                    <a:pt x="36479" y="16357"/>
                    <a:pt x="36658" y="16027"/>
                  </a:cubicBezTo>
                  <a:cubicBezTo>
                    <a:pt x="36924" y="15540"/>
                    <a:pt x="37146" y="15031"/>
                    <a:pt x="37325" y="14509"/>
                  </a:cubicBezTo>
                  <a:cubicBezTo>
                    <a:pt x="37387" y="14330"/>
                    <a:pt x="37437" y="14112"/>
                    <a:pt x="37308" y="13969"/>
                  </a:cubicBezTo>
                  <a:cubicBezTo>
                    <a:pt x="37238" y="13892"/>
                    <a:pt x="37142" y="13862"/>
                    <a:pt x="37037" y="13862"/>
                  </a:cubicBezTo>
                  <a:cubicBezTo>
                    <a:pt x="36905" y="13862"/>
                    <a:pt x="36760" y="13911"/>
                    <a:pt x="36644" y="13976"/>
                  </a:cubicBezTo>
                  <a:cubicBezTo>
                    <a:pt x="36151" y="14251"/>
                    <a:pt x="35793" y="14739"/>
                    <a:pt x="35688" y="15276"/>
                  </a:cubicBezTo>
                  <a:lnTo>
                    <a:pt x="35583" y="14928"/>
                  </a:lnTo>
                  <a:cubicBezTo>
                    <a:pt x="35440" y="14627"/>
                    <a:pt x="35289" y="14316"/>
                    <a:pt x="35037" y="14091"/>
                  </a:cubicBezTo>
                  <a:cubicBezTo>
                    <a:pt x="34856" y="13928"/>
                    <a:pt x="34608" y="13818"/>
                    <a:pt x="34364" y="138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457" name="Google Shape;5457;p17"/>
          <p:cNvSpPr/>
          <p:nvPr/>
        </p:nvSpPr>
        <p:spPr>
          <a:xfrm rot="4499981">
            <a:off x="10001802" y="-495603"/>
            <a:ext cx="1796948" cy="1573676"/>
          </a:xfrm>
          <a:custGeom>
            <a:avLst/>
            <a:gdLst/>
            <a:ahLst/>
            <a:cxnLst/>
            <a:rect l="l" t="t" r="r" b="b"/>
            <a:pathLst>
              <a:path w="26486" h="23194" extrusionOk="0">
                <a:moveTo>
                  <a:pt x="18245" y="1"/>
                </a:moveTo>
                <a:cubicBezTo>
                  <a:pt x="17901" y="1"/>
                  <a:pt x="17551" y="104"/>
                  <a:pt x="17232" y="316"/>
                </a:cubicBezTo>
                <a:cubicBezTo>
                  <a:pt x="16802" y="603"/>
                  <a:pt x="16500" y="1010"/>
                  <a:pt x="16221" y="1436"/>
                </a:cubicBezTo>
                <a:cubicBezTo>
                  <a:pt x="16038" y="1716"/>
                  <a:pt x="15859" y="1997"/>
                  <a:pt x="15671" y="2289"/>
                </a:cubicBezTo>
                <a:cubicBezTo>
                  <a:pt x="15385" y="2029"/>
                  <a:pt x="15091" y="1875"/>
                  <a:pt x="14760" y="1875"/>
                </a:cubicBezTo>
                <a:cubicBezTo>
                  <a:pt x="14642" y="1875"/>
                  <a:pt x="14520" y="1894"/>
                  <a:pt x="14392" y="1935"/>
                </a:cubicBezTo>
                <a:cubicBezTo>
                  <a:pt x="13909" y="2088"/>
                  <a:pt x="13704" y="2518"/>
                  <a:pt x="13413" y="2947"/>
                </a:cubicBezTo>
                <a:cubicBezTo>
                  <a:pt x="13386" y="2802"/>
                  <a:pt x="13369" y="2723"/>
                  <a:pt x="13356" y="2646"/>
                </a:cubicBezTo>
                <a:cubicBezTo>
                  <a:pt x="13195" y="1600"/>
                  <a:pt x="12425" y="929"/>
                  <a:pt x="11385" y="929"/>
                </a:cubicBezTo>
                <a:cubicBezTo>
                  <a:pt x="11351" y="929"/>
                  <a:pt x="11316" y="930"/>
                  <a:pt x="11281" y="932"/>
                </a:cubicBezTo>
                <a:cubicBezTo>
                  <a:pt x="10595" y="960"/>
                  <a:pt x="10044" y="1294"/>
                  <a:pt x="9548" y="1737"/>
                </a:cubicBezTo>
                <a:cubicBezTo>
                  <a:pt x="9218" y="2031"/>
                  <a:pt x="8955" y="2387"/>
                  <a:pt x="8634" y="2774"/>
                </a:cubicBezTo>
                <a:cubicBezTo>
                  <a:pt x="8634" y="2599"/>
                  <a:pt x="8632" y="2490"/>
                  <a:pt x="8634" y="2381"/>
                </a:cubicBezTo>
                <a:cubicBezTo>
                  <a:pt x="8641" y="2060"/>
                  <a:pt x="8545" y="1779"/>
                  <a:pt x="8256" y="1617"/>
                </a:cubicBezTo>
                <a:cubicBezTo>
                  <a:pt x="8145" y="1556"/>
                  <a:pt x="8035" y="1530"/>
                  <a:pt x="7925" y="1530"/>
                </a:cubicBezTo>
                <a:cubicBezTo>
                  <a:pt x="7747" y="1530"/>
                  <a:pt x="7572" y="1600"/>
                  <a:pt x="7406" y="1703"/>
                </a:cubicBezTo>
                <a:cubicBezTo>
                  <a:pt x="7114" y="1888"/>
                  <a:pt x="6880" y="2137"/>
                  <a:pt x="6672" y="2410"/>
                </a:cubicBezTo>
                <a:cubicBezTo>
                  <a:pt x="6013" y="3271"/>
                  <a:pt x="5435" y="4193"/>
                  <a:pt x="4931" y="5150"/>
                </a:cubicBezTo>
                <a:cubicBezTo>
                  <a:pt x="3520" y="7821"/>
                  <a:pt x="2250" y="10559"/>
                  <a:pt x="983" y="13299"/>
                </a:cubicBezTo>
                <a:cubicBezTo>
                  <a:pt x="667" y="13980"/>
                  <a:pt x="366" y="14669"/>
                  <a:pt x="161" y="15396"/>
                </a:cubicBezTo>
                <a:cubicBezTo>
                  <a:pt x="1" y="15965"/>
                  <a:pt x="231" y="16426"/>
                  <a:pt x="727" y="16557"/>
                </a:cubicBezTo>
                <a:cubicBezTo>
                  <a:pt x="798" y="16576"/>
                  <a:pt x="866" y="16584"/>
                  <a:pt x="931" y="16584"/>
                </a:cubicBezTo>
                <a:cubicBezTo>
                  <a:pt x="1202" y="16584"/>
                  <a:pt x="1419" y="16432"/>
                  <a:pt x="1599" y="16216"/>
                </a:cubicBezTo>
                <a:cubicBezTo>
                  <a:pt x="2038" y="15683"/>
                  <a:pt x="2465" y="15138"/>
                  <a:pt x="2898" y="14595"/>
                </a:cubicBezTo>
                <a:cubicBezTo>
                  <a:pt x="3005" y="14636"/>
                  <a:pt x="3103" y="14691"/>
                  <a:pt x="3182" y="14796"/>
                </a:cubicBezTo>
                <a:cubicBezTo>
                  <a:pt x="2918" y="15547"/>
                  <a:pt x="2666" y="16307"/>
                  <a:pt x="2459" y="17082"/>
                </a:cubicBezTo>
                <a:cubicBezTo>
                  <a:pt x="2290" y="17713"/>
                  <a:pt x="2418" y="18222"/>
                  <a:pt x="2978" y="18615"/>
                </a:cubicBezTo>
                <a:cubicBezTo>
                  <a:pt x="2856" y="19126"/>
                  <a:pt x="2730" y="19614"/>
                  <a:pt x="2627" y="20107"/>
                </a:cubicBezTo>
                <a:cubicBezTo>
                  <a:pt x="2407" y="21163"/>
                  <a:pt x="3004" y="22037"/>
                  <a:pt x="4017" y="22166"/>
                </a:cubicBezTo>
                <a:cubicBezTo>
                  <a:pt x="4053" y="22170"/>
                  <a:pt x="4088" y="22172"/>
                  <a:pt x="4123" y="22172"/>
                </a:cubicBezTo>
                <a:cubicBezTo>
                  <a:pt x="4355" y="22172"/>
                  <a:pt x="4574" y="22084"/>
                  <a:pt x="4799" y="22065"/>
                </a:cubicBezTo>
                <a:cubicBezTo>
                  <a:pt x="5163" y="22817"/>
                  <a:pt x="5687" y="23194"/>
                  <a:pt x="6373" y="23194"/>
                </a:cubicBezTo>
                <a:cubicBezTo>
                  <a:pt x="6465" y="23194"/>
                  <a:pt x="6560" y="23187"/>
                  <a:pt x="6658" y="23173"/>
                </a:cubicBezTo>
                <a:cubicBezTo>
                  <a:pt x="7112" y="23110"/>
                  <a:pt x="7492" y="22884"/>
                  <a:pt x="7836" y="22590"/>
                </a:cubicBezTo>
                <a:cubicBezTo>
                  <a:pt x="7914" y="22524"/>
                  <a:pt x="7976" y="22466"/>
                  <a:pt x="8074" y="22466"/>
                </a:cubicBezTo>
                <a:cubicBezTo>
                  <a:pt x="8107" y="22466"/>
                  <a:pt x="8144" y="22473"/>
                  <a:pt x="8186" y="22488"/>
                </a:cubicBezTo>
                <a:cubicBezTo>
                  <a:pt x="8456" y="22585"/>
                  <a:pt x="8715" y="22633"/>
                  <a:pt x="8961" y="22633"/>
                </a:cubicBezTo>
                <a:cubicBezTo>
                  <a:pt x="9552" y="22633"/>
                  <a:pt x="10070" y="22354"/>
                  <a:pt x="10500" y="21809"/>
                </a:cubicBezTo>
                <a:cubicBezTo>
                  <a:pt x="10867" y="21346"/>
                  <a:pt x="11207" y="20862"/>
                  <a:pt x="11525" y="20343"/>
                </a:cubicBezTo>
                <a:cubicBezTo>
                  <a:pt x="11713" y="20736"/>
                  <a:pt x="11836" y="20865"/>
                  <a:pt x="12133" y="20963"/>
                </a:cubicBezTo>
                <a:cubicBezTo>
                  <a:pt x="12239" y="20999"/>
                  <a:pt x="12340" y="21014"/>
                  <a:pt x="12437" y="21014"/>
                </a:cubicBezTo>
                <a:cubicBezTo>
                  <a:pt x="12777" y="21014"/>
                  <a:pt x="13073" y="20825"/>
                  <a:pt x="13369" y="20650"/>
                </a:cubicBezTo>
                <a:cubicBezTo>
                  <a:pt x="13725" y="21345"/>
                  <a:pt x="14283" y="21670"/>
                  <a:pt x="14871" y="21670"/>
                </a:cubicBezTo>
                <a:cubicBezTo>
                  <a:pt x="15230" y="21670"/>
                  <a:pt x="15600" y="21548"/>
                  <a:pt x="15942" y="21317"/>
                </a:cubicBezTo>
                <a:cubicBezTo>
                  <a:pt x="16135" y="21463"/>
                  <a:pt x="16342" y="21549"/>
                  <a:pt x="16564" y="21549"/>
                </a:cubicBezTo>
                <a:cubicBezTo>
                  <a:pt x="16671" y="21549"/>
                  <a:pt x="16782" y="21528"/>
                  <a:pt x="16897" y="21485"/>
                </a:cubicBezTo>
                <a:cubicBezTo>
                  <a:pt x="17245" y="21354"/>
                  <a:pt x="17589" y="21214"/>
                  <a:pt x="17887" y="20987"/>
                </a:cubicBezTo>
                <a:cubicBezTo>
                  <a:pt x="18615" y="20435"/>
                  <a:pt x="19162" y="19720"/>
                  <a:pt x="19669" y="18976"/>
                </a:cubicBezTo>
                <a:cubicBezTo>
                  <a:pt x="21477" y="16328"/>
                  <a:pt x="22976" y="13504"/>
                  <a:pt x="24358" y="10615"/>
                </a:cubicBezTo>
                <a:cubicBezTo>
                  <a:pt x="25039" y="9192"/>
                  <a:pt x="25693" y="7755"/>
                  <a:pt x="26123" y="6233"/>
                </a:cubicBezTo>
                <a:cubicBezTo>
                  <a:pt x="26485" y="4933"/>
                  <a:pt x="25638" y="3814"/>
                  <a:pt x="24455" y="3814"/>
                </a:cubicBezTo>
                <a:cubicBezTo>
                  <a:pt x="24318" y="3814"/>
                  <a:pt x="24176" y="3829"/>
                  <a:pt x="24032" y="3860"/>
                </a:cubicBezTo>
                <a:cubicBezTo>
                  <a:pt x="23720" y="3929"/>
                  <a:pt x="23474" y="4114"/>
                  <a:pt x="23204" y="4283"/>
                </a:cubicBezTo>
                <a:cubicBezTo>
                  <a:pt x="23022" y="3462"/>
                  <a:pt x="22523" y="2961"/>
                  <a:pt x="21754" y="2735"/>
                </a:cubicBezTo>
                <a:cubicBezTo>
                  <a:pt x="21676" y="1680"/>
                  <a:pt x="21286" y="1194"/>
                  <a:pt x="20334" y="957"/>
                </a:cubicBezTo>
                <a:cubicBezTo>
                  <a:pt x="20225" y="932"/>
                  <a:pt x="20112" y="900"/>
                  <a:pt x="19999" y="897"/>
                </a:cubicBezTo>
                <a:cubicBezTo>
                  <a:pt x="19828" y="891"/>
                  <a:pt x="19724" y="813"/>
                  <a:pt x="19619" y="682"/>
                </a:cubicBezTo>
                <a:cubicBezTo>
                  <a:pt x="19261" y="234"/>
                  <a:pt x="18760" y="1"/>
                  <a:pt x="18245" y="1"/>
                </a:cubicBezTo>
                <a:close/>
              </a:path>
            </a:pathLst>
          </a:custGeom>
          <a:solidFill>
            <a:srgbClr val="899E8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58" name="Google Shape;5458;p17"/>
          <p:cNvSpPr/>
          <p:nvPr/>
        </p:nvSpPr>
        <p:spPr>
          <a:xfrm rot="2145483">
            <a:off x="10760709" y="258805"/>
            <a:ext cx="399908" cy="336904"/>
          </a:xfrm>
          <a:custGeom>
            <a:avLst/>
            <a:gdLst/>
            <a:ahLst/>
            <a:cxnLst/>
            <a:rect l="l" t="t" r="r" b="b"/>
            <a:pathLst>
              <a:path w="8940" h="7532" extrusionOk="0">
                <a:moveTo>
                  <a:pt x="6393" y="1"/>
                </a:moveTo>
                <a:cubicBezTo>
                  <a:pt x="6293" y="1"/>
                  <a:pt x="6192" y="11"/>
                  <a:pt x="6092" y="33"/>
                </a:cubicBezTo>
                <a:cubicBezTo>
                  <a:pt x="5355" y="190"/>
                  <a:pt x="4829" y="1122"/>
                  <a:pt x="5233" y="1757"/>
                </a:cubicBezTo>
                <a:lnTo>
                  <a:pt x="4902" y="1777"/>
                </a:lnTo>
                <a:cubicBezTo>
                  <a:pt x="4296" y="1194"/>
                  <a:pt x="3614" y="653"/>
                  <a:pt x="2802" y="440"/>
                </a:cubicBezTo>
                <a:cubicBezTo>
                  <a:pt x="2590" y="384"/>
                  <a:pt x="2368" y="355"/>
                  <a:pt x="2146" y="355"/>
                </a:cubicBezTo>
                <a:cubicBezTo>
                  <a:pt x="1518" y="355"/>
                  <a:pt x="892" y="584"/>
                  <a:pt x="511" y="1075"/>
                </a:cubicBezTo>
                <a:cubicBezTo>
                  <a:pt x="1" y="1733"/>
                  <a:pt x="55" y="2698"/>
                  <a:pt x="422" y="3447"/>
                </a:cubicBezTo>
                <a:cubicBezTo>
                  <a:pt x="791" y="4196"/>
                  <a:pt x="1420" y="4776"/>
                  <a:pt x="2037" y="5340"/>
                </a:cubicBezTo>
                <a:cubicBezTo>
                  <a:pt x="2874" y="6104"/>
                  <a:pt x="3737" y="6885"/>
                  <a:pt x="4798" y="7289"/>
                </a:cubicBezTo>
                <a:cubicBezTo>
                  <a:pt x="5211" y="7446"/>
                  <a:pt x="5665" y="7532"/>
                  <a:pt x="6112" y="7532"/>
                </a:cubicBezTo>
                <a:cubicBezTo>
                  <a:pt x="6809" y="7532"/>
                  <a:pt x="7492" y="7322"/>
                  <a:pt x="7987" y="6841"/>
                </a:cubicBezTo>
                <a:cubicBezTo>
                  <a:pt x="8939" y="5917"/>
                  <a:pt x="8896" y="4395"/>
                  <a:pt x="8700" y="3085"/>
                </a:cubicBezTo>
                <a:cubicBezTo>
                  <a:pt x="8587" y="2339"/>
                  <a:pt x="8436" y="1574"/>
                  <a:pt x="8013" y="950"/>
                </a:cubicBezTo>
                <a:cubicBezTo>
                  <a:pt x="7648" y="411"/>
                  <a:pt x="7030" y="1"/>
                  <a:pt x="639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679919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3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6" name="Google Shape;3996;p15"/>
          <p:cNvGrpSpPr/>
          <p:nvPr/>
        </p:nvGrpSpPr>
        <p:grpSpPr>
          <a:xfrm>
            <a:off x="538853" y="458673"/>
            <a:ext cx="11114279" cy="5940664"/>
            <a:chOff x="496775" y="1096100"/>
            <a:chExt cx="6654725" cy="3557000"/>
          </a:xfrm>
        </p:grpSpPr>
        <p:sp>
          <p:nvSpPr>
            <p:cNvPr id="3997" name="Google Shape;3997;p15"/>
            <p:cNvSpPr/>
            <p:nvPr/>
          </p:nvSpPr>
          <p:spPr>
            <a:xfrm>
              <a:off x="4967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8" name="Google Shape;3998;p15"/>
            <p:cNvSpPr/>
            <p:nvPr/>
          </p:nvSpPr>
          <p:spPr>
            <a:xfrm>
              <a:off x="7259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9" name="Google Shape;3999;p15"/>
            <p:cNvSpPr/>
            <p:nvPr/>
          </p:nvSpPr>
          <p:spPr>
            <a:xfrm>
              <a:off x="9551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0" name="Google Shape;4000;p15"/>
            <p:cNvSpPr/>
            <p:nvPr/>
          </p:nvSpPr>
          <p:spPr>
            <a:xfrm>
              <a:off x="1183775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1" name="Google Shape;4001;p15"/>
            <p:cNvSpPr/>
            <p:nvPr/>
          </p:nvSpPr>
          <p:spPr>
            <a:xfrm>
              <a:off x="1412950" y="109967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298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2" name="Google Shape;4002;p15"/>
            <p:cNvSpPr/>
            <p:nvPr/>
          </p:nvSpPr>
          <p:spPr>
            <a:xfrm>
              <a:off x="16424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3" name="Google Shape;4003;p15"/>
            <p:cNvSpPr/>
            <p:nvPr/>
          </p:nvSpPr>
          <p:spPr>
            <a:xfrm>
              <a:off x="1871350" y="109967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298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4" name="Google Shape;4004;p15"/>
            <p:cNvSpPr/>
            <p:nvPr/>
          </p:nvSpPr>
          <p:spPr>
            <a:xfrm>
              <a:off x="21002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5" name="Google Shape;4005;p15"/>
            <p:cNvSpPr/>
            <p:nvPr/>
          </p:nvSpPr>
          <p:spPr>
            <a:xfrm>
              <a:off x="23294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6" name="Google Shape;4006;p15"/>
            <p:cNvSpPr/>
            <p:nvPr/>
          </p:nvSpPr>
          <p:spPr>
            <a:xfrm>
              <a:off x="2558650" y="10996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7" name="Google Shape;4007;p15"/>
            <p:cNvSpPr/>
            <p:nvPr/>
          </p:nvSpPr>
          <p:spPr>
            <a:xfrm>
              <a:off x="2787825" y="10996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8" name="Google Shape;4008;p15"/>
            <p:cNvSpPr/>
            <p:nvPr/>
          </p:nvSpPr>
          <p:spPr>
            <a:xfrm>
              <a:off x="4970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9" name="Google Shape;4009;p15"/>
            <p:cNvSpPr/>
            <p:nvPr/>
          </p:nvSpPr>
          <p:spPr>
            <a:xfrm>
              <a:off x="7259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0" name="Google Shape;4010;p15"/>
            <p:cNvSpPr/>
            <p:nvPr/>
          </p:nvSpPr>
          <p:spPr>
            <a:xfrm>
              <a:off x="955175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1" name="Google Shape;4011;p15"/>
            <p:cNvSpPr/>
            <p:nvPr/>
          </p:nvSpPr>
          <p:spPr>
            <a:xfrm>
              <a:off x="1184350" y="13369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2" name="Google Shape;4012;p15"/>
            <p:cNvSpPr/>
            <p:nvPr/>
          </p:nvSpPr>
          <p:spPr>
            <a:xfrm>
              <a:off x="1412950" y="13372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48"/>
                    <a:pt x="1382" y="679"/>
                  </a:cubicBezTo>
                  <a:cubicBezTo>
                    <a:pt x="1382" y="310"/>
                    <a:pt x="1084" y="12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3" name="Google Shape;4013;p15"/>
            <p:cNvSpPr/>
            <p:nvPr/>
          </p:nvSpPr>
          <p:spPr>
            <a:xfrm>
              <a:off x="1642450" y="13369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4" name="Google Shape;4014;p15"/>
            <p:cNvSpPr/>
            <p:nvPr/>
          </p:nvSpPr>
          <p:spPr>
            <a:xfrm>
              <a:off x="18716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5" name="Google Shape;4015;p15"/>
            <p:cNvSpPr/>
            <p:nvPr/>
          </p:nvSpPr>
          <p:spPr>
            <a:xfrm>
              <a:off x="21008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6" name="Google Shape;4016;p15"/>
            <p:cNvSpPr/>
            <p:nvPr/>
          </p:nvSpPr>
          <p:spPr>
            <a:xfrm>
              <a:off x="23297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7" name="Google Shape;4017;p15"/>
            <p:cNvSpPr/>
            <p:nvPr/>
          </p:nvSpPr>
          <p:spPr>
            <a:xfrm>
              <a:off x="2558650" y="13369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8" name="Google Shape;4018;p15"/>
            <p:cNvSpPr/>
            <p:nvPr/>
          </p:nvSpPr>
          <p:spPr>
            <a:xfrm>
              <a:off x="2787825" y="13369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9" name="Google Shape;4019;p15"/>
            <p:cNvSpPr/>
            <p:nvPr/>
          </p:nvSpPr>
          <p:spPr>
            <a:xfrm>
              <a:off x="4970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0" name="Google Shape;4020;p15"/>
            <p:cNvSpPr/>
            <p:nvPr/>
          </p:nvSpPr>
          <p:spPr>
            <a:xfrm>
              <a:off x="7259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1" name="Google Shape;4021;p15"/>
            <p:cNvSpPr/>
            <p:nvPr/>
          </p:nvSpPr>
          <p:spPr>
            <a:xfrm>
              <a:off x="955175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2" name="Google Shape;4022;p15"/>
            <p:cNvSpPr/>
            <p:nvPr/>
          </p:nvSpPr>
          <p:spPr>
            <a:xfrm>
              <a:off x="1184350" y="1574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3" name="Google Shape;4023;p15"/>
            <p:cNvSpPr/>
            <p:nvPr/>
          </p:nvSpPr>
          <p:spPr>
            <a:xfrm>
              <a:off x="1412950" y="15747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4" name="Google Shape;4024;p15"/>
            <p:cNvSpPr/>
            <p:nvPr/>
          </p:nvSpPr>
          <p:spPr>
            <a:xfrm>
              <a:off x="1642450" y="15747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5" name="Google Shape;4025;p15"/>
            <p:cNvSpPr/>
            <p:nvPr/>
          </p:nvSpPr>
          <p:spPr>
            <a:xfrm>
              <a:off x="18716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6" name="Google Shape;4026;p15"/>
            <p:cNvSpPr/>
            <p:nvPr/>
          </p:nvSpPr>
          <p:spPr>
            <a:xfrm>
              <a:off x="21008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7" name="Google Shape;4027;p15"/>
            <p:cNvSpPr/>
            <p:nvPr/>
          </p:nvSpPr>
          <p:spPr>
            <a:xfrm>
              <a:off x="23297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8" name="Google Shape;4028;p15"/>
            <p:cNvSpPr/>
            <p:nvPr/>
          </p:nvSpPr>
          <p:spPr>
            <a:xfrm>
              <a:off x="2558650" y="1574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9" name="Google Shape;4029;p15"/>
            <p:cNvSpPr/>
            <p:nvPr/>
          </p:nvSpPr>
          <p:spPr>
            <a:xfrm>
              <a:off x="2787825" y="1574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0" name="Google Shape;4030;p15"/>
            <p:cNvSpPr/>
            <p:nvPr/>
          </p:nvSpPr>
          <p:spPr>
            <a:xfrm>
              <a:off x="4970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1" name="Google Shape;4031;p15"/>
            <p:cNvSpPr/>
            <p:nvPr/>
          </p:nvSpPr>
          <p:spPr>
            <a:xfrm>
              <a:off x="7259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2" name="Google Shape;4032;p15"/>
            <p:cNvSpPr/>
            <p:nvPr/>
          </p:nvSpPr>
          <p:spPr>
            <a:xfrm>
              <a:off x="955175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3" name="Google Shape;4033;p15"/>
            <p:cNvSpPr/>
            <p:nvPr/>
          </p:nvSpPr>
          <p:spPr>
            <a:xfrm>
              <a:off x="1184350" y="1812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4" name="Google Shape;4034;p15"/>
            <p:cNvSpPr/>
            <p:nvPr/>
          </p:nvSpPr>
          <p:spPr>
            <a:xfrm>
              <a:off x="1412950" y="1812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79"/>
                  </a:cubicBezTo>
                  <a:cubicBezTo>
                    <a:pt x="1382" y="310"/>
                    <a:pt x="1084" y="13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5" name="Google Shape;4035;p15"/>
            <p:cNvSpPr/>
            <p:nvPr/>
          </p:nvSpPr>
          <p:spPr>
            <a:xfrm>
              <a:off x="1642450" y="18122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6" name="Google Shape;4036;p15"/>
            <p:cNvSpPr/>
            <p:nvPr/>
          </p:nvSpPr>
          <p:spPr>
            <a:xfrm>
              <a:off x="18716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7" name="Google Shape;4037;p15"/>
            <p:cNvSpPr/>
            <p:nvPr/>
          </p:nvSpPr>
          <p:spPr>
            <a:xfrm>
              <a:off x="21008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8" name="Google Shape;4038;p15"/>
            <p:cNvSpPr/>
            <p:nvPr/>
          </p:nvSpPr>
          <p:spPr>
            <a:xfrm>
              <a:off x="23297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9" name="Google Shape;4039;p15"/>
            <p:cNvSpPr/>
            <p:nvPr/>
          </p:nvSpPr>
          <p:spPr>
            <a:xfrm>
              <a:off x="2558650" y="1812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0" name="Google Shape;4040;p15"/>
            <p:cNvSpPr/>
            <p:nvPr/>
          </p:nvSpPr>
          <p:spPr>
            <a:xfrm>
              <a:off x="2787825" y="1812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1" name="Google Shape;4041;p15"/>
            <p:cNvSpPr/>
            <p:nvPr/>
          </p:nvSpPr>
          <p:spPr>
            <a:xfrm>
              <a:off x="4970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2" name="Google Shape;4042;p15"/>
            <p:cNvSpPr/>
            <p:nvPr/>
          </p:nvSpPr>
          <p:spPr>
            <a:xfrm>
              <a:off x="7259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3" name="Google Shape;4043;p15"/>
            <p:cNvSpPr/>
            <p:nvPr/>
          </p:nvSpPr>
          <p:spPr>
            <a:xfrm>
              <a:off x="955175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4" name="Google Shape;4044;p15"/>
            <p:cNvSpPr/>
            <p:nvPr/>
          </p:nvSpPr>
          <p:spPr>
            <a:xfrm>
              <a:off x="1184350" y="20352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58"/>
                    <a:pt x="680" y="1358"/>
                  </a:cubicBezTo>
                  <a:cubicBezTo>
                    <a:pt x="1061" y="1358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5" name="Google Shape;4045;p15"/>
            <p:cNvSpPr/>
            <p:nvPr/>
          </p:nvSpPr>
          <p:spPr>
            <a:xfrm>
              <a:off x="1412950" y="2034900"/>
              <a:ext cx="34575" cy="34550"/>
            </a:xfrm>
            <a:custGeom>
              <a:avLst/>
              <a:gdLst/>
              <a:ahLst/>
              <a:cxnLst/>
              <a:rect l="l" t="t" r="r" b="b"/>
              <a:pathLst>
                <a:path w="1383" h="1382" extrusionOk="0">
                  <a:moveTo>
                    <a:pt x="692" y="1"/>
                  </a:moveTo>
                  <a:cubicBezTo>
                    <a:pt x="299" y="1"/>
                    <a:pt x="1" y="298"/>
                    <a:pt x="1" y="691"/>
                  </a:cubicBezTo>
                  <a:cubicBezTo>
                    <a:pt x="1" y="1084"/>
                    <a:pt x="322" y="1382"/>
                    <a:pt x="692" y="1382"/>
                  </a:cubicBezTo>
                  <a:cubicBezTo>
                    <a:pt x="1084" y="1382"/>
                    <a:pt x="1382" y="1060"/>
                    <a:pt x="1382" y="691"/>
                  </a:cubicBezTo>
                  <a:cubicBezTo>
                    <a:pt x="1382" y="322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6" name="Google Shape;4046;p15"/>
            <p:cNvSpPr/>
            <p:nvPr/>
          </p:nvSpPr>
          <p:spPr>
            <a:xfrm>
              <a:off x="1642450" y="2035200"/>
              <a:ext cx="33950" cy="33950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58"/>
                    <a:pt x="679" y="1358"/>
                  </a:cubicBezTo>
                  <a:cubicBezTo>
                    <a:pt x="1060" y="1358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7" name="Google Shape;4047;p15"/>
            <p:cNvSpPr/>
            <p:nvPr/>
          </p:nvSpPr>
          <p:spPr>
            <a:xfrm>
              <a:off x="18716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8" name="Google Shape;4048;p15"/>
            <p:cNvSpPr/>
            <p:nvPr/>
          </p:nvSpPr>
          <p:spPr>
            <a:xfrm>
              <a:off x="21008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58"/>
                    <a:pt x="679" y="1358"/>
                  </a:cubicBezTo>
                  <a:cubicBezTo>
                    <a:pt x="1060" y="1358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9" name="Google Shape;4049;p15"/>
            <p:cNvSpPr/>
            <p:nvPr/>
          </p:nvSpPr>
          <p:spPr>
            <a:xfrm>
              <a:off x="23297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91" y="1358"/>
                  </a:cubicBezTo>
                  <a:cubicBezTo>
                    <a:pt x="1072" y="1358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0" name="Google Shape;4050;p15"/>
            <p:cNvSpPr/>
            <p:nvPr/>
          </p:nvSpPr>
          <p:spPr>
            <a:xfrm>
              <a:off x="2558650" y="20352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58"/>
                    <a:pt x="691" y="1358"/>
                  </a:cubicBezTo>
                  <a:cubicBezTo>
                    <a:pt x="1072" y="1358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1" name="Google Shape;4051;p15"/>
            <p:cNvSpPr/>
            <p:nvPr/>
          </p:nvSpPr>
          <p:spPr>
            <a:xfrm>
              <a:off x="2787825" y="20352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58"/>
                    <a:pt x="692" y="1358"/>
                  </a:cubicBezTo>
                  <a:cubicBezTo>
                    <a:pt x="1073" y="1358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2" name="Google Shape;4052;p15"/>
            <p:cNvSpPr/>
            <p:nvPr/>
          </p:nvSpPr>
          <p:spPr>
            <a:xfrm>
              <a:off x="4967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3" name="Google Shape;4053;p15"/>
            <p:cNvSpPr/>
            <p:nvPr/>
          </p:nvSpPr>
          <p:spPr>
            <a:xfrm>
              <a:off x="7259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4" name="Google Shape;4054;p15"/>
            <p:cNvSpPr/>
            <p:nvPr/>
          </p:nvSpPr>
          <p:spPr>
            <a:xfrm>
              <a:off x="9551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5" name="Google Shape;4055;p15"/>
            <p:cNvSpPr/>
            <p:nvPr/>
          </p:nvSpPr>
          <p:spPr>
            <a:xfrm>
              <a:off x="1183775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6" name="Google Shape;4056;p15"/>
            <p:cNvSpPr/>
            <p:nvPr/>
          </p:nvSpPr>
          <p:spPr>
            <a:xfrm>
              <a:off x="1412950" y="22727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7" name="Google Shape;4057;p15"/>
            <p:cNvSpPr/>
            <p:nvPr/>
          </p:nvSpPr>
          <p:spPr>
            <a:xfrm>
              <a:off x="16424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8" name="Google Shape;4058;p15"/>
            <p:cNvSpPr/>
            <p:nvPr/>
          </p:nvSpPr>
          <p:spPr>
            <a:xfrm>
              <a:off x="1871350" y="227272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298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9" name="Google Shape;4059;p15"/>
            <p:cNvSpPr/>
            <p:nvPr/>
          </p:nvSpPr>
          <p:spPr>
            <a:xfrm>
              <a:off x="21002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0" name="Google Shape;4060;p15"/>
            <p:cNvSpPr/>
            <p:nvPr/>
          </p:nvSpPr>
          <p:spPr>
            <a:xfrm>
              <a:off x="23294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1" name="Google Shape;4061;p15"/>
            <p:cNvSpPr/>
            <p:nvPr/>
          </p:nvSpPr>
          <p:spPr>
            <a:xfrm>
              <a:off x="2558650" y="22727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2" name="Google Shape;4062;p15"/>
            <p:cNvSpPr/>
            <p:nvPr/>
          </p:nvSpPr>
          <p:spPr>
            <a:xfrm>
              <a:off x="2787825" y="22727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3" name="Google Shape;4063;p15"/>
            <p:cNvSpPr/>
            <p:nvPr/>
          </p:nvSpPr>
          <p:spPr>
            <a:xfrm>
              <a:off x="4970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4" name="Google Shape;4064;p15"/>
            <p:cNvSpPr/>
            <p:nvPr/>
          </p:nvSpPr>
          <p:spPr>
            <a:xfrm>
              <a:off x="7259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5" name="Google Shape;4065;p15"/>
            <p:cNvSpPr/>
            <p:nvPr/>
          </p:nvSpPr>
          <p:spPr>
            <a:xfrm>
              <a:off x="955175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6" name="Google Shape;4066;p15"/>
            <p:cNvSpPr/>
            <p:nvPr/>
          </p:nvSpPr>
          <p:spPr>
            <a:xfrm>
              <a:off x="1184350" y="2510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299"/>
                    <a:pt x="1" y="680"/>
                  </a:cubicBezTo>
                  <a:cubicBezTo>
                    <a:pt x="1" y="1061"/>
                    <a:pt x="299" y="1370"/>
                    <a:pt x="680" y="1370"/>
                  </a:cubicBezTo>
                  <a:cubicBezTo>
                    <a:pt x="1061" y="1370"/>
                    <a:pt x="1370" y="1061"/>
                    <a:pt x="1370" y="680"/>
                  </a:cubicBezTo>
                  <a:cubicBezTo>
                    <a:pt x="1370" y="299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7" name="Google Shape;4067;p15"/>
            <p:cNvSpPr/>
            <p:nvPr/>
          </p:nvSpPr>
          <p:spPr>
            <a:xfrm>
              <a:off x="1412950" y="2510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1"/>
                    <a:pt x="1382" y="680"/>
                  </a:cubicBezTo>
                  <a:cubicBezTo>
                    <a:pt x="1382" y="310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8" name="Google Shape;4068;p15"/>
            <p:cNvSpPr/>
            <p:nvPr/>
          </p:nvSpPr>
          <p:spPr>
            <a:xfrm>
              <a:off x="1642450" y="25102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9" name="Google Shape;4069;p15"/>
            <p:cNvSpPr/>
            <p:nvPr/>
          </p:nvSpPr>
          <p:spPr>
            <a:xfrm>
              <a:off x="18716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0" name="Google Shape;4070;p15"/>
            <p:cNvSpPr/>
            <p:nvPr/>
          </p:nvSpPr>
          <p:spPr>
            <a:xfrm>
              <a:off x="21008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1" name="Google Shape;4071;p15"/>
            <p:cNvSpPr/>
            <p:nvPr/>
          </p:nvSpPr>
          <p:spPr>
            <a:xfrm>
              <a:off x="23297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2" name="Google Shape;4072;p15"/>
            <p:cNvSpPr/>
            <p:nvPr/>
          </p:nvSpPr>
          <p:spPr>
            <a:xfrm>
              <a:off x="2558650" y="2510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3" name="Google Shape;4073;p15"/>
            <p:cNvSpPr/>
            <p:nvPr/>
          </p:nvSpPr>
          <p:spPr>
            <a:xfrm>
              <a:off x="2787825" y="2510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4" name="Google Shape;4074;p15"/>
            <p:cNvSpPr/>
            <p:nvPr/>
          </p:nvSpPr>
          <p:spPr>
            <a:xfrm>
              <a:off x="4970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5" name="Google Shape;4075;p15"/>
            <p:cNvSpPr/>
            <p:nvPr/>
          </p:nvSpPr>
          <p:spPr>
            <a:xfrm>
              <a:off x="7259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6" name="Google Shape;4076;p15"/>
            <p:cNvSpPr/>
            <p:nvPr/>
          </p:nvSpPr>
          <p:spPr>
            <a:xfrm>
              <a:off x="955175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7" name="Google Shape;4077;p15"/>
            <p:cNvSpPr/>
            <p:nvPr/>
          </p:nvSpPr>
          <p:spPr>
            <a:xfrm>
              <a:off x="1184350" y="27478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69"/>
                    <a:pt x="680" y="1369"/>
                  </a:cubicBezTo>
                  <a:cubicBezTo>
                    <a:pt x="1061" y="1369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8" name="Google Shape;4078;p15"/>
            <p:cNvSpPr/>
            <p:nvPr/>
          </p:nvSpPr>
          <p:spPr>
            <a:xfrm>
              <a:off x="1412950" y="2748075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299"/>
                    <a:pt x="1" y="680"/>
                  </a:cubicBezTo>
                  <a:cubicBezTo>
                    <a:pt x="1" y="1073"/>
                    <a:pt x="322" y="1370"/>
                    <a:pt x="692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299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9" name="Google Shape;4079;p15"/>
            <p:cNvSpPr/>
            <p:nvPr/>
          </p:nvSpPr>
          <p:spPr>
            <a:xfrm>
              <a:off x="1642450" y="27478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0" name="Google Shape;4080;p15"/>
            <p:cNvSpPr/>
            <p:nvPr/>
          </p:nvSpPr>
          <p:spPr>
            <a:xfrm>
              <a:off x="18716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1" name="Google Shape;4081;p15"/>
            <p:cNvSpPr/>
            <p:nvPr/>
          </p:nvSpPr>
          <p:spPr>
            <a:xfrm>
              <a:off x="21008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2" name="Google Shape;4082;p15"/>
            <p:cNvSpPr/>
            <p:nvPr/>
          </p:nvSpPr>
          <p:spPr>
            <a:xfrm>
              <a:off x="23297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3" name="Google Shape;4083;p15"/>
            <p:cNvSpPr/>
            <p:nvPr/>
          </p:nvSpPr>
          <p:spPr>
            <a:xfrm>
              <a:off x="2558650" y="274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4" name="Google Shape;4084;p15"/>
            <p:cNvSpPr/>
            <p:nvPr/>
          </p:nvSpPr>
          <p:spPr>
            <a:xfrm>
              <a:off x="2787825" y="27478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5" name="Google Shape;4085;p15"/>
            <p:cNvSpPr/>
            <p:nvPr/>
          </p:nvSpPr>
          <p:spPr>
            <a:xfrm>
              <a:off x="4970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6" name="Google Shape;4086;p15"/>
            <p:cNvSpPr/>
            <p:nvPr/>
          </p:nvSpPr>
          <p:spPr>
            <a:xfrm>
              <a:off x="7259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7" name="Google Shape;4087;p15"/>
            <p:cNvSpPr/>
            <p:nvPr/>
          </p:nvSpPr>
          <p:spPr>
            <a:xfrm>
              <a:off x="955175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8" name="Google Shape;4088;p15"/>
            <p:cNvSpPr/>
            <p:nvPr/>
          </p:nvSpPr>
          <p:spPr>
            <a:xfrm>
              <a:off x="1184350" y="29704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cubicBezTo>
                    <a:pt x="1" y="1061"/>
                    <a:pt x="299" y="1370"/>
                    <a:pt x="680" y="1370"/>
                  </a:cubicBezTo>
                  <a:cubicBezTo>
                    <a:pt x="1061" y="1370"/>
                    <a:pt x="1370" y="1061"/>
                    <a:pt x="1370" y="691"/>
                  </a:cubicBez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9" name="Google Shape;4089;p15"/>
            <p:cNvSpPr/>
            <p:nvPr/>
          </p:nvSpPr>
          <p:spPr>
            <a:xfrm>
              <a:off x="1412950" y="2970425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299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1"/>
                    <a:pt x="1382" y="691"/>
                  </a:cubicBezTo>
                  <a:cubicBezTo>
                    <a:pt x="1382" y="310"/>
                    <a:pt x="1084" y="13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0" name="Google Shape;4090;p15"/>
            <p:cNvSpPr/>
            <p:nvPr/>
          </p:nvSpPr>
          <p:spPr>
            <a:xfrm>
              <a:off x="1642450" y="297042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1" name="Google Shape;4091;p15"/>
            <p:cNvSpPr/>
            <p:nvPr/>
          </p:nvSpPr>
          <p:spPr>
            <a:xfrm>
              <a:off x="18716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2" name="Google Shape;4092;p15"/>
            <p:cNvSpPr/>
            <p:nvPr/>
          </p:nvSpPr>
          <p:spPr>
            <a:xfrm>
              <a:off x="21008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3" name="Google Shape;4093;p15"/>
            <p:cNvSpPr/>
            <p:nvPr/>
          </p:nvSpPr>
          <p:spPr>
            <a:xfrm>
              <a:off x="23297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4" name="Google Shape;4094;p15"/>
            <p:cNvSpPr/>
            <p:nvPr/>
          </p:nvSpPr>
          <p:spPr>
            <a:xfrm>
              <a:off x="2558650" y="29704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5" name="Google Shape;4095;p15"/>
            <p:cNvSpPr/>
            <p:nvPr/>
          </p:nvSpPr>
          <p:spPr>
            <a:xfrm>
              <a:off x="2787825" y="29704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6" name="Google Shape;4096;p15"/>
            <p:cNvSpPr/>
            <p:nvPr/>
          </p:nvSpPr>
          <p:spPr>
            <a:xfrm>
              <a:off x="4967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7" name="Google Shape;4097;p15"/>
            <p:cNvSpPr/>
            <p:nvPr/>
          </p:nvSpPr>
          <p:spPr>
            <a:xfrm>
              <a:off x="7259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8" name="Google Shape;4098;p15"/>
            <p:cNvSpPr/>
            <p:nvPr/>
          </p:nvSpPr>
          <p:spPr>
            <a:xfrm>
              <a:off x="9551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79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9" name="Google Shape;4099;p15"/>
            <p:cNvSpPr/>
            <p:nvPr/>
          </p:nvSpPr>
          <p:spPr>
            <a:xfrm>
              <a:off x="1183775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0" name="Google Shape;4100;p15"/>
            <p:cNvSpPr/>
            <p:nvPr/>
          </p:nvSpPr>
          <p:spPr>
            <a:xfrm>
              <a:off x="1412950" y="3208250"/>
              <a:ext cx="34575" cy="34275"/>
            </a:xfrm>
            <a:custGeom>
              <a:avLst/>
              <a:gdLst/>
              <a:ahLst/>
              <a:cxnLst/>
              <a:rect l="l" t="t" r="r" b="b"/>
              <a:pathLst>
                <a:path w="1383" h="1371" extrusionOk="0">
                  <a:moveTo>
                    <a:pt x="692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2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311"/>
                    <a:pt x="1084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1" name="Google Shape;4101;p15"/>
            <p:cNvSpPr/>
            <p:nvPr/>
          </p:nvSpPr>
          <p:spPr>
            <a:xfrm>
              <a:off x="16424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2" name="Google Shape;4102;p15"/>
            <p:cNvSpPr/>
            <p:nvPr/>
          </p:nvSpPr>
          <p:spPr>
            <a:xfrm>
              <a:off x="1871350" y="3208250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91" y="1370"/>
                  </a:cubicBezTo>
                  <a:cubicBezTo>
                    <a:pt x="1084" y="1370"/>
                    <a:pt x="1382" y="1049"/>
                    <a:pt x="1382" y="680"/>
                  </a:cubicBezTo>
                  <a:cubicBezTo>
                    <a:pt x="1382" y="311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3" name="Google Shape;4103;p15"/>
            <p:cNvSpPr/>
            <p:nvPr/>
          </p:nvSpPr>
          <p:spPr>
            <a:xfrm>
              <a:off x="21002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4" name="Google Shape;4104;p15"/>
            <p:cNvSpPr/>
            <p:nvPr/>
          </p:nvSpPr>
          <p:spPr>
            <a:xfrm>
              <a:off x="23294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5" name="Google Shape;4105;p15"/>
            <p:cNvSpPr/>
            <p:nvPr/>
          </p:nvSpPr>
          <p:spPr>
            <a:xfrm>
              <a:off x="2558650" y="32082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298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1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6" name="Google Shape;4106;p15"/>
            <p:cNvSpPr/>
            <p:nvPr/>
          </p:nvSpPr>
          <p:spPr>
            <a:xfrm>
              <a:off x="2787825" y="32082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299" y="1370"/>
                    <a:pt x="692" y="1370"/>
                  </a:cubicBezTo>
                  <a:cubicBezTo>
                    <a:pt x="1073" y="1370"/>
                    <a:pt x="1370" y="1049"/>
                    <a:pt x="1370" y="680"/>
                  </a:cubicBezTo>
                  <a:cubicBezTo>
                    <a:pt x="1370" y="311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7" name="Google Shape;4107;p15"/>
            <p:cNvSpPr/>
            <p:nvPr/>
          </p:nvSpPr>
          <p:spPr>
            <a:xfrm>
              <a:off x="4970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8" name="Google Shape;4108;p15"/>
            <p:cNvSpPr/>
            <p:nvPr/>
          </p:nvSpPr>
          <p:spPr>
            <a:xfrm>
              <a:off x="7259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9" name="Google Shape;4109;p15"/>
            <p:cNvSpPr/>
            <p:nvPr/>
          </p:nvSpPr>
          <p:spPr>
            <a:xfrm>
              <a:off x="955175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0" name="Google Shape;4110;p15"/>
            <p:cNvSpPr/>
            <p:nvPr/>
          </p:nvSpPr>
          <p:spPr>
            <a:xfrm>
              <a:off x="1184350" y="3445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69"/>
                    <a:pt x="680" y="1369"/>
                  </a:cubicBezTo>
                  <a:cubicBezTo>
                    <a:pt x="1061" y="1369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1" name="Google Shape;4111;p15"/>
            <p:cNvSpPr/>
            <p:nvPr/>
          </p:nvSpPr>
          <p:spPr>
            <a:xfrm>
              <a:off x="1412950" y="34455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69"/>
                    <a:pt x="692" y="1369"/>
                  </a:cubicBezTo>
                  <a:cubicBezTo>
                    <a:pt x="1084" y="1369"/>
                    <a:pt x="1382" y="1060"/>
                    <a:pt x="1382" y="691"/>
                  </a:cubicBezTo>
                  <a:cubicBezTo>
                    <a:pt x="1382" y="322"/>
                    <a:pt x="1084" y="24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2" name="Google Shape;4112;p15"/>
            <p:cNvSpPr/>
            <p:nvPr/>
          </p:nvSpPr>
          <p:spPr>
            <a:xfrm>
              <a:off x="1642450" y="34455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3" name="Google Shape;4113;p15"/>
            <p:cNvSpPr/>
            <p:nvPr/>
          </p:nvSpPr>
          <p:spPr>
            <a:xfrm>
              <a:off x="18716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4" name="Google Shape;4114;p15"/>
            <p:cNvSpPr/>
            <p:nvPr/>
          </p:nvSpPr>
          <p:spPr>
            <a:xfrm>
              <a:off x="21008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5" name="Google Shape;4115;p15"/>
            <p:cNvSpPr/>
            <p:nvPr/>
          </p:nvSpPr>
          <p:spPr>
            <a:xfrm>
              <a:off x="23297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6" name="Google Shape;4116;p15"/>
            <p:cNvSpPr/>
            <p:nvPr/>
          </p:nvSpPr>
          <p:spPr>
            <a:xfrm>
              <a:off x="2558650" y="3445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7" name="Google Shape;4117;p15"/>
            <p:cNvSpPr/>
            <p:nvPr/>
          </p:nvSpPr>
          <p:spPr>
            <a:xfrm>
              <a:off x="2787825" y="3445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8" name="Google Shape;4118;p15"/>
            <p:cNvSpPr/>
            <p:nvPr/>
          </p:nvSpPr>
          <p:spPr>
            <a:xfrm>
              <a:off x="4970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9" name="Google Shape;4119;p15"/>
            <p:cNvSpPr/>
            <p:nvPr/>
          </p:nvSpPr>
          <p:spPr>
            <a:xfrm>
              <a:off x="7259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0" name="Google Shape;4120;p15"/>
            <p:cNvSpPr/>
            <p:nvPr/>
          </p:nvSpPr>
          <p:spPr>
            <a:xfrm>
              <a:off x="955175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1" name="Google Shape;4121;p15"/>
            <p:cNvSpPr/>
            <p:nvPr/>
          </p:nvSpPr>
          <p:spPr>
            <a:xfrm>
              <a:off x="1184350" y="3683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2" name="Google Shape;4122;p15"/>
            <p:cNvSpPr/>
            <p:nvPr/>
          </p:nvSpPr>
          <p:spPr>
            <a:xfrm>
              <a:off x="1412950" y="36833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3" name="Google Shape;4123;p15"/>
            <p:cNvSpPr/>
            <p:nvPr/>
          </p:nvSpPr>
          <p:spPr>
            <a:xfrm>
              <a:off x="1642450" y="36833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4" name="Google Shape;4124;p15"/>
            <p:cNvSpPr/>
            <p:nvPr/>
          </p:nvSpPr>
          <p:spPr>
            <a:xfrm>
              <a:off x="18716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5" name="Google Shape;4125;p15"/>
            <p:cNvSpPr/>
            <p:nvPr/>
          </p:nvSpPr>
          <p:spPr>
            <a:xfrm>
              <a:off x="21008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6" name="Google Shape;4126;p15"/>
            <p:cNvSpPr/>
            <p:nvPr/>
          </p:nvSpPr>
          <p:spPr>
            <a:xfrm>
              <a:off x="23297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7" name="Google Shape;4127;p15"/>
            <p:cNvSpPr/>
            <p:nvPr/>
          </p:nvSpPr>
          <p:spPr>
            <a:xfrm>
              <a:off x="2558650" y="3683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8" name="Google Shape;4128;p15"/>
            <p:cNvSpPr/>
            <p:nvPr/>
          </p:nvSpPr>
          <p:spPr>
            <a:xfrm>
              <a:off x="2787825" y="3683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9" name="Google Shape;4129;p15"/>
            <p:cNvSpPr/>
            <p:nvPr/>
          </p:nvSpPr>
          <p:spPr>
            <a:xfrm>
              <a:off x="4970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0" name="Google Shape;4130;p15"/>
            <p:cNvSpPr/>
            <p:nvPr/>
          </p:nvSpPr>
          <p:spPr>
            <a:xfrm>
              <a:off x="7259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1" name="Google Shape;4131;p15"/>
            <p:cNvSpPr/>
            <p:nvPr/>
          </p:nvSpPr>
          <p:spPr>
            <a:xfrm>
              <a:off x="955175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2" name="Google Shape;4132;p15"/>
            <p:cNvSpPr/>
            <p:nvPr/>
          </p:nvSpPr>
          <p:spPr>
            <a:xfrm>
              <a:off x="1184350" y="39062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60"/>
                    <a:pt x="299" y="1369"/>
                    <a:pt x="680" y="1369"/>
                  </a:cubicBezTo>
                  <a:cubicBezTo>
                    <a:pt x="1061" y="1369"/>
                    <a:pt x="1370" y="1060"/>
                    <a:pt x="1370" y="679"/>
                  </a:cubicBezTo>
                  <a:cubicBezTo>
                    <a:pt x="1370" y="298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3" name="Google Shape;4133;p15"/>
            <p:cNvSpPr/>
            <p:nvPr/>
          </p:nvSpPr>
          <p:spPr>
            <a:xfrm>
              <a:off x="1412950" y="390627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79"/>
                  </a:cubicBezTo>
                  <a:cubicBezTo>
                    <a:pt x="1" y="1072"/>
                    <a:pt x="322" y="1369"/>
                    <a:pt x="692" y="1369"/>
                  </a:cubicBezTo>
                  <a:cubicBezTo>
                    <a:pt x="1084" y="1369"/>
                    <a:pt x="1382" y="1060"/>
                    <a:pt x="1382" y="679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4" name="Google Shape;4134;p15"/>
            <p:cNvSpPr/>
            <p:nvPr/>
          </p:nvSpPr>
          <p:spPr>
            <a:xfrm>
              <a:off x="1642450" y="39062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5" name="Google Shape;4135;p15"/>
            <p:cNvSpPr/>
            <p:nvPr/>
          </p:nvSpPr>
          <p:spPr>
            <a:xfrm>
              <a:off x="18716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6" name="Google Shape;4136;p15"/>
            <p:cNvSpPr/>
            <p:nvPr/>
          </p:nvSpPr>
          <p:spPr>
            <a:xfrm>
              <a:off x="21008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7" name="Google Shape;4137;p15"/>
            <p:cNvSpPr/>
            <p:nvPr/>
          </p:nvSpPr>
          <p:spPr>
            <a:xfrm>
              <a:off x="23297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8" name="Google Shape;4138;p15"/>
            <p:cNvSpPr/>
            <p:nvPr/>
          </p:nvSpPr>
          <p:spPr>
            <a:xfrm>
              <a:off x="2558650" y="3906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9" name="Google Shape;4139;p15"/>
            <p:cNvSpPr/>
            <p:nvPr/>
          </p:nvSpPr>
          <p:spPr>
            <a:xfrm>
              <a:off x="2787825" y="39062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0" name="Google Shape;4140;p15"/>
            <p:cNvSpPr/>
            <p:nvPr/>
          </p:nvSpPr>
          <p:spPr>
            <a:xfrm>
              <a:off x="4970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1" name="Google Shape;4141;p15"/>
            <p:cNvSpPr/>
            <p:nvPr/>
          </p:nvSpPr>
          <p:spPr>
            <a:xfrm>
              <a:off x="7259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2" name="Google Shape;4142;p15"/>
            <p:cNvSpPr/>
            <p:nvPr/>
          </p:nvSpPr>
          <p:spPr>
            <a:xfrm>
              <a:off x="955175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3" name="Google Shape;4143;p15"/>
            <p:cNvSpPr/>
            <p:nvPr/>
          </p:nvSpPr>
          <p:spPr>
            <a:xfrm>
              <a:off x="1184350" y="4143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61" y="1370"/>
                    <a:pt x="1370" y="1072"/>
                    <a:pt x="1370" y="691"/>
                  </a:cubicBezTo>
                  <a:cubicBezTo>
                    <a:pt x="1370" y="310"/>
                    <a:pt x="1061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4" name="Google Shape;4144;p15"/>
            <p:cNvSpPr/>
            <p:nvPr/>
          </p:nvSpPr>
          <p:spPr>
            <a:xfrm>
              <a:off x="1412950" y="414350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298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22"/>
                    <a:pt x="1084" y="24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5" name="Google Shape;4145;p15"/>
            <p:cNvSpPr/>
            <p:nvPr/>
          </p:nvSpPr>
          <p:spPr>
            <a:xfrm>
              <a:off x="1642450" y="41435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6" name="Google Shape;4146;p15"/>
            <p:cNvSpPr/>
            <p:nvPr/>
          </p:nvSpPr>
          <p:spPr>
            <a:xfrm>
              <a:off x="18716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7" name="Google Shape;4147;p15"/>
            <p:cNvSpPr/>
            <p:nvPr/>
          </p:nvSpPr>
          <p:spPr>
            <a:xfrm>
              <a:off x="21008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8" name="Google Shape;4148;p15"/>
            <p:cNvSpPr/>
            <p:nvPr/>
          </p:nvSpPr>
          <p:spPr>
            <a:xfrm>
              <a:off x="23297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9" name="Google Shape;4149;p15"/>
            <p:cNvSpPr/>
            <p:nvPr/>
          </p:nvSpPr>
          <p:spPr>
            <a:xfrm>
              <a:off x="2558650" y="41435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0" name="Google Shape;4150;p15"/>
            <p:cNvSpPr/>
            <p:nvPr/>
          </p:nvSpPr>
          <p:spPr>
            <a:xfrm>
              <a:off x="2787825" y="41435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1" name="Google Shape;4151;p15"/>
            <p:cNvSpPr/>
            <p:nvPr/>
          </p:nvSpPr>
          <p:spPr>
            <a:xfrm>
              <a:off x="4967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2" name="Google Shape;4152;p15"/>
            <p:cNvSpPr/>
            <p:nvPr/>
          </p:nvSpPr>
          <p:spPr>
            <a:xfrm>
              <a:off x="7259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3" name="Google Shape;4153;p15"/>
            <p:cNvSpPr/>
            <p:nvPr/>
          </p:nvSpPr>
          <p:spPr>
            <a:xfrm>
              <a:off x="9551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4" name="Google Shape;4154;p15"/>
            <p:cNvSpPr/>
            <p:nvPr/>
          </p:nvSpPr>
          <p:spPr>
            <a:xfrm>
              <a:off x="1183775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5" name="Google Shape;4155;p15"/>
            <p:cNvSpPr/>
            <p:nvPr/>
          </p:nvSpPr>
          <p:spPr>
            <a:xfrm>
              <a:off x="1412950" y="4381325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6" name="Google Shape;4156;p15"/>
            <p:cNvSpPr/>
            <p:nvPr/>
          </p:nvSpPr>
          <p:spPr>
            <a:xfrm>
              <a:off x="16424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7" name="Google Shape;4157;p15"/>
            <p:cNvSpPr/>
            <p:nvPr/>
          </p:nvSpPr>
          <p:spPr>
            <a:xfrm>
              <a:off x="1871350" y="4381325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91" y="1370"/>
                  </a:cubicBezTo>
                  <a:cubicBezTo>
                    <a:pt x="1084" y="1370"/>
                    <a:pt x="1382" y="1060"/>
                    <a:pt x="1382" y="691"/>
                  </a:cubicBezTo>
                  <a:cubicBezTo>
                    <a:pt x="1382" y="310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8" name="Google Shape;4158;p15"/>
            <p:cNvSpPr/>
            <p:nvPr/>
          </p:nvSpPr>
          <p:spPr>
            <a:xfrm>
              <a:off x="21002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9" name="Google Shape;4159;p15"/>
            <p:cNvSpPr/>
            <p:nvPr/>
          </p:nvSpPr>
          <p:spPr>
            <a:xfrm>
              <a:off x="23294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0" name="Google Shape;4160;p15"/>
            <p:cNvSpPr/>
            <p:nvPr/>
          </p:nvSpPr>
          <p:spPr>
            <a:xfrm>
              <a:off x="2558650" y="43813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1" name="Google Shape;4161;p15"/>
            <p:cNvSpPr/>
            <p:nvPr/>
          </p:nvSpPr>
          <p:spPr>
            <a:xfrm>
              <a:off x="2787825" y="43813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2" name="Google Shape;4162;p15"/>
            <p:cNvSpPr/>
            <p:nvPr/>
          </p:nvSpPr>
          <p:spPr>
            <a:xfrm>
              <a:off x="4970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3" name="Google Shape;4163;p15"/>
            <p:cNvSpPr/>
            <p:nvPr/>
          </p:nvSpPr>
          <p:spPr>
            <a:xfrm>
              <a:off x="7259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4" name="Google Shape;4164;p15"/>
            <p:cNvSpPr/>
            <p:nvPr/>
          </p:nvSpPr>
          <p:spPr>
            <a:xfrm>
              <a:off x="955175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5" name="Google Shape;4165;p15"/>
            <p:cNvSpPr/>
            <p:nvPr/>
          </p:nvSpPr>
          <p:spPr>
            <a:xfrm>
              <a:off x="1184350" y="46188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60"/>
                    <a:pt x="299" y="1370"/>
                    <a:pt x="680" y="1370"/>
                  </a:cubicBezTo>
                  <a:cubicBezTo>
                    <a:pt x="1061" y="1370"/>
                    <a:pt x="1370" y="1060"/>
                    <a:pt x="1370" y="679"/>
                  </a:cubicBezTo>
                  <a:cubicBezTo>
                    <a:pt x="1370" y="298"/>
                    <a:pt x="1061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6" name="Google Shape;4166;p15"/>
            <p:cNvSpPr/>
            <p:nvPr/>
          </p:nvSpPr>
          <p:spPr>
            <a:xfrm>
              <a:off x="1412950" y="4618850"/>
              <a:ext cx="34575" cy="34250"/>
            </a:xfrm>
            <a:custGeom>
              <a:avLst/>
              <a:gdLst/>
              <a:ahLst/>
              <a:cxnLst/>
              <a:rect l="l" t="t" r="r" b="b"/>
              <a:pathLst>
                <a:path w="1383" h="1370" extrusionOk="0">
                  <a:moveTo>
                    <a:pt x="692" y="1"/>
                  </a:moveTo>
                  <a:cubicBezTo>
                    <a:pt x="299" y="1"/>
                    <a:pt x="1" y="298"/>
                    <a:pt x="1" y="679"/>
                  </a:cubicBezTo>
                  <a:cubicBezTo>
                    <a:pt x="1" y="1072"/>
                    <a:pt x="322" y="1370"/>
                    <a:pt x="692" y="1370"/>
                  </a:cubicBezTo>
                  <a:cubicBezTo>
                    <a:pt x="1084" y="1370"/>
                    <a:pt x="1382" y="1048"/>
                    <a:pt x="1382" y="679"/>
                  </a:cubicBezTo>
                  <a:cubicBezTo>
                    <a:pt x="1382" y="310"/>
                    <a:pt x="1084" y="12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7" name="Google Shape;4167;p15"/>
            <p:cNvSpPr/>
            <p:nvPr/>
          </p:nvSpPr>
          <p:spPr>
            <a:xfrm>
              <a:off x="1642450" y="46188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8" name="Google Shape;4168;p15"/>
            <p:cNvSpPr/>
            <p:nvPr/>
          </p:nvSpPr>
          <p:spPr>
            <a:xfrm>
              <a:off x="18716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9" name="Google Shape;4169;p15"/>
            <p:cNvSpPr/>
            <p:nvPr/>
          </p:nvSpPr>
          <p:spPr>
            <a:xfrm>
              <a:off x="21008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0" name="Google Shape;4170;p15"/>
            <p:cNvSpPr/>
            <p:nvPr/>
          </p:nvSpPr>
          <p:spPr>
            <a:xfrm>
              <a:off x="23297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1" name="Google Shape;4171;p15"/>
            <p:cNvSpPr/>
            <p:nvPr/>
          </p:nvSpPr>
          <p:spPr>
            <a:xfrm>
              <a:off x="2558650" y="46188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2" name="Google Shape;4172;p15"/>
            <p:cNvSpPr/>
            <p:nvPr/>
          </p:nvSpPr>
          <p:spPr>
            <a:xfrm>
              <a:off x="2787825" y="46188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3" name="Google Shape;4173;p15"/>
            <p:cNvSpPr/>
            <p:nvPr/>
          </p:nvSpPr>
          <p:spPr>
            <a:xfrm>
              <a:off x="3015850" y="1097875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84" y="1370"/>
                    <a:pt x="1381" y="1049"/>
                    <a:pt x="1381" y="680"/>
                  </a:cubicBezTo>
                  <a:cubicBezTo>
                    <a:pt x="1381" y="310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4" name="Google Shape;4174;p15"/>
            <p:cNvSpPr/>
            <p:nvPr/>
          </p:nvSpPr>
          <p:spPr>
            <a:xfrm>
              <a:off x="3245325" y="109787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5" name="Google Shape;4175;p15"/>
            <p:cNvSpPr/>
            <p:nvPr/>
          </p:nvSpPr>
          <p:spPr>
            <a:xfrm>
              <a:off x="34745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6" name="Google Shape;4176;p15"/>
            <p:cNvSpPr/>
            <p:nvPr/>
          </p:nvSpPr>
          <p:spPr>
            <a:xfrm>
              <a:off x="37031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7" name="Google Shape;4177;p15"/>
            <p:cNvSpPr/>
            <p:nvPr/>
          </p:nvSpPr>
          <p:spPr>
            <a:xfrm>
              <a:off x="39323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8" name="Google Shape;4178;p15"/>
            <p:cNvSpPr/>
            <p:nvPr/>
          </p:nvSpPr>
          <p:spPr>
            <a:xfrm>
              <a:off x="41615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9" name="Google Shape;4179;p15"/>
            <p:cNvSpPr/>
            <p:nvPr/>
          </p:nvSpPr>
          <p:spPr>
            <a:xfrm>
              <a:off x="43904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0" name="Google Shape;4180;p15"/>
            <p:cNvSpPr/>
            <p:nvPr/>
          </p:nvSpPr>
          <p:spPr>
            <a:xfrm>
              <a:off x="4619625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49"/>
                    <a:pt x="1369" y="680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1" name="Google Shape;4181;p15"/>
            <p:cNvSpPr/>
            <p:nvPr/>
          </p:nvSpPr>
          <p:spPr>
            <a:xfrm>
              <a:off x="4848800" y="109787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2" name="Google Shape;4182;p15"/>
            <p:cNvSpPr/>
            <p:nvPr/>
          </p:nvSpPr>
          <p:spPr>
            <a:xfrm>
              <a:off x="5078000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3" name="Google Shape;4183;p15"/>
            <p:cNvSpPr/>
            <p:nvPr/>
          </p:nvSpPr>
          <p:spPr>
            <a:xfrm>
              <a:off x="5306900" y="10978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4" name="Google Shape;4184;p15"/>
            <p:cNvSpPr/>
            <p:nvPr/>
          </p:nvSpPr>
          <p:spPr>
            <a:xfrm>
              <a:off x="301615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58"/>
                    <a:pt x="679" y="1358"/>
                  </a:cubicBezTo>
                  <a:cubicBezTo>
                    <a:pt x="1060" y="1358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5" name="Google Shape;4185;p15"/>
            <p:cNvSpPr/>
            <p:nvPr/>
          </p:nvSpPr>
          <p:spPr>
            <a:xfrm>
              <a:off x="3245025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58"/>
                    <a:pt x="692" y="1358"/>
                  </a:cubicBezTo>
                  <a:cubicBezTo>
                    <a:pt x="1073" y="1358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6" name="Google Shape;4186;p15"/>
            <p:cNvSpPr/>
            <p:nvPr/>
          </p:nvSpPr>
          <p:spPr>
            <a:xfrm>
              <a:off x="34745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58"/>
                    <a:pt x="679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7" name="Google Shape;4187;p15"/>
            <p:cNvSpPr/>
            <p:nvPr/>
          </p:nvSpPr>
          <p:spPr>
            <a:xfrm>
              <a:off x="3703725" y="1335700"/>
              <a:ext cx="33950" cy="33975"/>
            </a:xfrm>
            <a:custGeom>
              <a:avLst/>
              <a:gdLst/>
              <a:ahLst/>
              <a:cxnLst/>
              <a:rect l="l" t="t" r="r" b="b"/>
              <a:pathLst>
                <a:path w="1358" h="1359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58"/>
                    <a:pt x="679" y="1358"/>
                  </a:cubicBezTo>
                  <a:cubicBezTo>
                    <a:pt x="1060" y="1358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8" name="Google Shape;4188;p15"/>
            <p:cNvSpPr/>
            <p:nvPr/>
          </p:nvSpPr>
          <p:spPr>
            <a:xfrm>
              <a:off x="3932325" y="13357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9" name="Google Shape;4189;p15"/>
            <p:cNvSpPr/>
            <p:nvPr/>
          </p:nvSpPr>
          <p:spPr>
            <a:xfrm>
              <a:off x="41615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72" y="1358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0" name="Google Shape;4190;p15"/>
            <p:cNvSpPr/>
            <p:nvPr/>
          </p:nvSpPr>
          <p:spPr>
            <a:xfrm>
              <a:off x="4390725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72" y="1358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1" name="Google Shape;4191;p15"/>
            <p:cNvSpPr/>
            <p:nvPr/>
          </p:nvSpPr>
          <p:spPr>
            <a:xfrm>
              <a:off x="4619900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72" y="1358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2" name="Google Shape;4192;p15"/>
            <p:cNvSpPr/>
            <p:nvPr/>
          </p:nvSpPr>
          <p:spPr>
            <a:xfrm>
              <a:off x="4848800" y="1335700"/>
              <a:ext cx="34275" cy="33975"/>
            </a:xfrm>
            <a:custGeom>
              <a:avLst/>
              <a:gdLst/>
              <a:ahLst/>
              <a:cxnLst/>
              <a:rect l="l" t="t" r="r" b="b"/>
              <a:pathLst>
                <a:path w="1371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3" name="Google Shape;4193;p15"/>
            <p:cNvSpPr/>
            <p:nvPr/>
          </p:nvSpPr>
          <p:spPr>
            <a:xfrm>
              <a:off x="507800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4" name="Google Shape;4194;p15"/>
            <p:cNvSpPr/>
            <p:nvPr/>
          </p:nvSpPr>
          <p:spPr>
            <a:xfrm>
              <a:off x="5307200" y="1335700"/>
              <a:ext cx="34250" cy="33975"/>
            </a:xfrm>
            <a:custGeom>
              <a:avLst/>
              <a:gdLst/>
              <a:ahLst/>
              <a:cxnLst/>
              <a:rect l="l" t="t" r="r" b="b"/>
              <a:pathLst>
                <a:path w="1370" h="1359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58"/>
                    <a:pt x="691" y="1358"/>
                  </a:cubicBezTo>
                  <a:cubicBezTo>
                    <a:pt x="1060" y="1358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5" name="Google Shape;4195;p15"/>
            <p:cNvSpPr/>
            <p:nvPr/>
          </p:nvSpPr>
          <p:spPr>
            <a:xfrm>
              <a:off x="301615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6" name="Google Shape;4196;p15"/>
            <p:cNvSpPr/>
            <p:nvPr/>
          </p:nvSpPr>
          <p:spPr>
            <a:xfrm>
              <a:off x="3245025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7" name="Google Shape;4197;p15"/>
            <p:cNvSpPr/>
            <p:nvPr/>
          </p:nvSpPr>
          <p:spPr>
            <a:xfrm>
              <a:off x="34745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8" name="Google Shape;4198;p15"/>
            <p:cNvSpPr/>
            <p:nvPr/>
          </p:nvSpPr>
          <p:spPr>
            <a:xfrm>
              <a:off x="3703725" y="15729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9" name="Google Shape;4199;p15"/>
            <p:cNvSpPr/>
            <p:nvPr/>
          </p:nvSpPr>
          <p:spPr>
            <a:xfrm>
              <a:off x="39323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0" name="Google Shape;4200;p15"/>
            <p:cNvSpPr/>
            <p:nvPr/>
          </p:nvSpPr>
          <p:spPr>
            <a:xfrm>
              <a:off x="41615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1" name="Google Shape;4201;p15"/>
            <p:cNvSpPr/>
            <p:nvPr/>
          </p:nvSpPr>
          <p:spPr>
            <a:xfrm>
              <a:off x="4390725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2" name="Google Shape;4202;p15"/>
            <p:cNvSpPr/>
            <p:nvPr/>
          </p:nvSpPr>
          <p:spPr>
            <a:xfrm>
              <a:off x="4619900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3" name="Google Shape;4203;p15"/>
            <p:cNvSpPr/>
            <p:nvPr/>
          </p:nvSpPr>
          <p:spPr>
            <a:xfrm>
              <a:off x="4848800" y="1572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4" name="Google Shape;4204;p15"/>
            <p:cNvSpPr/>
            <p:nvPr/>
          </p:nvSpPr>
          <p:spPr>
            <a:xfrm>
              <a:off x="507800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5" name="Google Shape;4205;p15"/>
            <p:cNvSpPr/>
            <p:nvPr/>
          </p:nvSpPr>
          <p:spPr>
            <a:xfrm>
              <a:off x="5307200" y="1572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6" name="Google Shape;4206;p15"/>
            <p:cNvSpPr/>
            <p:nvPr/>
          </p:nvSpPr>
          <p:spPr>
            <a:xfrm>
              <a:off x="301615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7" name="Google Shape;4207;p15"/>
            <p:cNvSpPr/>
            <p:nvPr/>
          </p:nvSpPr>
          <p:spPr>
            <a:xfrm>
              <a:off x="3245025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69"/>
                    <a:pt x="692" y="1369"/>
                  </a:cubicBezTo>
                  <a:cubicBezTo>
                    <a:pt x="1073" y="1369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8" name="Google Shape;4208;p15"/>
            <p:cNvSpPr/>
            <p:nvPr/>
          </p:nvSpPr>
          <p:spPr>
            <a:xfrm>
              <a:off x="34745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9" name="Google Shape;4209;p15"/>
            <p:cNvSpPr/>
            <p:nvPr/>
          </p:nvSpPr>
          <p:spPr>
            <a:xfrm>
              <a:off x="3703725" y="18107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0" name="Google Shape;4210;p15"/>
            <p:cNvSpPr/>
            <p:nvPr/>
          </p:nvSpPr>
          <p:spPr>
            <a:xfrm>
              <a:off x="39323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1" name="Google Shape;4211;p15"/>
            <p:cNvSpPr/>
            <p:nvPr/>
          </p:nvSpPr>
          <p:spPr>
            <a:xfrm>
              <a:off x="41615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2" name="Google Shape;4212;p15"/>
            <p:cNvSpPr/>
            <p:nvPr/>
          </p:nvSpPr>
          <p:spPr>
            <a:xfrm>
              <a:off x="4390725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3" name="Google Shape;4213;p15"/>
            <p:cNvSpPr/>
            <p:nvPr/>
          </p:nvSpPr>
          <p:spPr>
            <a:xfrm>
              <a:off x="4619900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4" name="Google Shape;4214;p15"/>
            <p:cNvSpPr/>
            <p:nvPr/>
          </p:nvSpPr>
          <p:spPr>
            <a:xfrm>
              <a:off x="4848800" y="18107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5" name="Google Shape;4215;p15"/>
            <p:cNvSpPr/>
            <p:nvPr/>
          </p:nvSpPr>
          <p:spPr>
            <a:xfrm>
              <a:off x="507800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6" name="Google Shape;4216;p15"/>
            <p:cNvSpPr/>
            <p:nvPr/>
          </p:nvSpPr>
          <p:spPr>
            <a:xfrm>
              <a:off x="5307200" y="18107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7" name="Google Shape;4217;p15"/>
            <p:cNvSpPr/>
            <p:nvPr/>
          </p:nvSpPr>
          <p:spPr>
            <a:xfrm>
              <a:off x="301615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8" name="Google Shape;4218;p15"/>
            <p:cNvSpPr/>
            <p:nvPr/>
          </p:nvSpPr>
          <p:spPr>
            <a:xfrm>
              <a:off x="3245025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72"/>
                    <a:pt x="311" y="1369"/>
                    <a:pt x="692" y="1369"/>
                  </a:cubicBezTo>
                  <a:cubicBezTo>
                    <a:pt x="1073" y="1369"/>
                    <a:pt x="1370" y="1072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9" name="Google Shape;4219;p15"/>
            <p:cNvSpPr/>
            <p:nvPr/>
          </p:nvSpPr>
          <p:spPr>
            <a:xfrm>
              <a:off x="34745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0" name="Google Shape;4220;p15"/>
            <p:cNvSpPr/>
            <p:nvPr/>
          </p:nvSpPr>
          <p:spPr>
            <a:xfrm>
              <a:off x="3703725" y="20331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1" name="Google Shape;4221;p15"/>
            <p:cNvSpPr/>
            <p:nvPr/>
          </p:nvSpPr>
          <p:spPr>
            <a:xfrm>
              <a:off x="39323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2" name="Google Shape;4222;p15"/>
            <p:cNvSpPr/>
            <p:nvPr/>
          </p:nvSpPr>
          <p:spPr>
            <a:xfrm>
              <a:off x="41615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3" name="Google Shape;4223;p15"/>
            <p:cNvSpPr/>
            <p:nvPr/>
          </p:nvSpPr>
          <p:spPr>
            <a:xfrm>
              <a:off x="4390725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4" name="Google Shape;4224;p15"/>
            <p:cNvSpPr/>
            <p:nvPr/>
          </p:nvSpPr>
          <p:spPr>
            <a:xfrm>
              <a:off x="4619900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5" name="Google Shape;4225;p15"/>
            <p:cNvSpPr/>
            <p:nvPr/>
          </p:nvSpPr>
          <p:spPr>
            <a:xfrm>
              <a:off x="4848800" y="20331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6" name="Google Shape;4226;p15"/>
            <p:cNvSpPr/>
            <p:nvPr/>
          </p:nvSpPr>
          <p:spPr>
            <a:xfrm>
              <a:off x="507800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7" name="Google Shape;4227;p15"/>
            <p:cNvSpPr/>
            <p:nvPr/>
          </p:nvSpPr>
          <p:spPr>
            <a:xfrm>
              <a:off x="5307200" y="20331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8" name="Google Shape;4228;p15"/>
            <p:cNvSpPr/>
            <p:nvPr/>
          </p:nvSpPr>
          <p:spPr>
            <a:xfrm>
              <a:off x="3015850" y="2270950"/>
              <a:ext cx="34550" cy="34250"/>
            </a:xfrm>
            <a:custGeom>
              <a:avLst/>
              <a:gdLst/>
              <a:ahLst/>
              <a:cxnLst/>
              <a:rect l="l" t="t" r="r" b="b"/>
              <a:pathLst>
                <a:path w="1382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91" y="1370"/>
                  </a:cubicBezTo>
                  <a:cubicBezTo>
                    <a:pt x="1084" y="1370"/>
                    <a:pt x="1381" y="1060"/>
                    <a:pt x="1381" y="691"/>
                  </a:cubicBezTo>
                  <a:cubicBezTo>
                    <a:pt x="1381" y="310"/>
                    <a:pt x="1084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9" name="Google Shape;4229;p15"/>
            <p:cNvSpPr/>
            <p:nvPr/>
          </p:nvSpPr>
          <p:spPr>
            <a:xfrm>
              <a:off x="3245325" y="2270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299" y="1370"/>
                    <a:pt x="680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0" name="Google Shape;4230;p15"/>
            <p:cNvSpPr/>
            <p:nvPr/>
          </p:nvSpPr>
          <p:spPr>
            <a:xfrm>
              <a:off x="34745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1" name="Google Shape;4231;p15"/>
            <p:cNvSpPr/>
            <p:nvPr/>
          </p:nvSpPr>
          <p:spPr>
            <a:xfrm>
              <a:off x="37031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2" name="Google Shape;4232;p15"/>
            <p:cNvSpPr/>
            <p:nvPr/>
          </p:nvSpPr>
          <p:spPr>
            <a:xfrm>
              <a:off x="39323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3" name="Google Shape;4233;p15"/>
            <p:cNvSpPr/>
            <p:nvPr/>
          </p:nvSpPr>
          <p:spPr>
            <a:xfrm>
              <a:off x="41615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4" name="Google Shape;4234;p15"/>
            <p:cNvSpPr/>
            <p:nvPr/>
          </p:nvSpPr>
          <p:spPr>
            <a:xfrm>
              <a:off x="43904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5" name="Google Shape;4235;p15"/>
            <p:cNvSpPr/>
            <p:nvPr/>
          </p:nvSpPr>
          <p:spPr>
            <a:xfrm>
              <a:off x="4619625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6" name="Google Shape;4236;p15"/>
            <p:cNvSpPr/>
            <p:nvPr/>
          </p:nvSpPr>
          <p:spPr>
            <a:xfrm>
              <a:off x="4848800" y="2270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7" name="Google Shape;4237;p15"/>
            <p:cNvSpPr/>
            <p:nvPr/>
          </p:nvSpPr>
          <p:spPr>
            <a:xfrm>
              <a:off x="5078000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8" name="Google Shape;4238;p15"/>
            <p:cNvSpPr/>
            <p:nvPr/>
          </p:nvSpPr>
          <p:spPr>
            <a:xfrm>
              <a:off x="5306900" y="2270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9" name="Google Shape;4239;p15"/>
            <p:cNvSpPr/>
            <p:nvPr/>
          </p:nvSpPr>
          <p:spPr>
            <a:xfrm>
              <a:off x="301615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0" name="Google Shape;4240;p15"/>
            <p:cNvSpPr/>
            <p:nvPr/>
          </p:nvSpPr>
          <p:spPr>
            <a:xfrm>
              <a:off x="3245025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1" name="Google Shape;4241;p15"/>
            <p:cNvSpPr/>
            <p:nvPr/>
          </p:nvSpPr>
          <p:spPr>
            <a:xfrm>
              <a:off x="34745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2" name="Google Shape;4242;p15"/>
            <p:cNvSpPr/>
            <p:nvPr/>
          </p:nvSpPr>
          <p:spPr>
            <a:xfrm>
              <a:off x="3703725" y="25084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3" name="Google Shape;4243;p15"/>
            <p:cNvSpPr/>
            <p:nvPr/>
          </p:nvSpPr>
          <p:spPr>
            <a:xfrm>
              <a:off x="39323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4" name="Google Shape;4244;p15"/>
            <p:cNvSpPr/>
            <p:nvPr/>
          </p:nvSpPr>
          <p:spPr>
            <a:xfrm>
              <a:off x="41615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5" name="Google Shape;4245;p15"/>
            <p:cNvSpPr/>
            <p:nvPr/>
          </p:nvSpPr>
          <p:spPr>
            <a:xfrm>
              <a:off x="4390725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6" name="Google Shape;4246;p15"/>
            <p:cNvSpPr/>
            <p:nvPr/>
          </p:nvSpPr>
          <p:spPr>
            <a:xfrm>
              <a:off x="4619900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7" name="Google Shape;4247;p15"/>
            <p:cNvSpPr/>
            <p:nvPr/>
          </p:nvSpPr>
          <p:spPr>
            <a:xfrm>
              <a:off x="4848800" y="2508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8" name="Google Shape;4248;p15"/>
            <p:cNvSpPr/>
            <p:nvPr/>
          </p:nvSpPr>
          <p:spPr>
            <a:xfrm>
              <a:off x="507800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9" name="Google Shape;4249;p15"/>
            <p:cNvSpPr/>
            <p:nvPr/>
          </p:nvSpPr>
          <p:spPr>
            <a:xfrm>
              <a:off x="5307200" y="2508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0" name="Google Shape;4250;p15"/>
            <p:cNvSpPr/>
            <p:nvPr/>
          </p:nvSpPr>
          <p:spPr>
            <a:xfrm>
              <a:off x="301615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1" name="Google Shape;4251;p15"/>
            <p:cNvSpPr/>
            <p:nvPr/>
          </p:nvSpPr>
          <p:spPr>
            <a:xfrm>
              <a:off x="3245025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2" name="Google Shape;4252;p15"/>
            <p:cNvSpPr/>
            <p:nvPr/>
          </p:nvSpPr>
          <p:spPr>
            <a:xfrm>
              <a:off x="34745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3" name="Google Shape;4253;p15"/>
            <p:cNvSpPr/>
            <p:nvPr/>
          </p:nvSpPr>
          <p:spPr>
            <a:xfrm>
              <a:off x="3703725" y="27460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4" name="Google Shape;4254;p15"/>
            <p:cNvSpPr/>
            <p:nvPr/>
          </p:nvSpPr>
          <p:spPr>
            <a:xfrm>
              <a:off x="39323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5" name="Google Shape;4255;p15"/>
            <p:cNvSpPr/>
            <p:nvPr/>
          </p:nvSpPr>
          <p:spPr>
            <a:xfrm>
              <a:off x="41615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6" name="Google Shape;4256;p15"/>
            <p:cNvSpPr/>
            <p:nvPr/>
          </p:nvSpPr>
          <p:spPr>
            <a:xfrm>
              <a:off x="4390725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7" name="Google Shape;4257;p15"/>
            <p:cNvSpPr/>
            <p:nvPr/>
          </p:nvSpPr>
          <p:spPr>
            <a:xfrm>
              <a:off x="4619900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8" name="Google Shape;4258;p15"/>
            <p:cNvSpPr/>
            <p:nvPr/>
          </p:nvSpPr>
          <p:spPr>
            <a:xfrm>
              <a:off x="4848800" y="2746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9" name="Google Shape;4259;p15"/>
            <p:cNvSpPr/>
            <p:nvPr/>
          </p:nvSpPr>
          <p:spPr>
            <a:xfrm>
              <a:off x="507800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0" name="Google Shape;4260;p15"/>
            <p:cNvSpPr/>
            <p:nvPr/>
          </p:nvSpPr>
          <p:spPr>
            <a:xfrm>
              <a:off x="5307200" y="2746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1" name="Google Shape;4261;p15"/>
            <p:cNvSpPr/>
            <p:nvPr/>
          </p:nvSpPr>
          <p:spPr>
            <a:xfrm>
              <a:off x="301615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2" name="Google Shape;4262;p15"/>
            <p:cNvSpPr/>
            <p:nvPr/>
          </p:nvSpPr>
          <p:spPr>
            <a:xfrm>
              <a:off x="3245025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0"/>
                  </a:moveTo>
                  <a:cubicBezTo>
                    <a:pt x="311" y="0"/>
                    <a:pt x="1" y="310"/>
                    <a:pt x="1" y="691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91"/>
                  </a:cubicBezTo>
                  <a:cubicBezTo>
                    <a:pt x="1370" y="310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3" name="Google Shape;4263;p15"/>
            <p:cNvSpPr/>
            <p:nvPr/>
          </p:nvSpPr>
          <p:spPr>
            <a:xfrm>
              <a:off x="34745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4" name="Google Shape;4264;p15"/>
            <p:cNvSpPr/>
            <p:nvPr/>
          </p:nvSpPr>
          <p:spPr>
            <a:xfrm>
              <a:off x="3703725" y="29689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5" name="Google Shape;4265;p15"/>
            <p:cNvSpPr/>
            <p:nvPr/>
          </p:nvSpPr>
          <p:spPr>
            <a:xfrm>
              <a:off x="39323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6" name="Google Shape;4266;p15"/>
            <p:cNvSpPr/>
            <p:nvPr/>
          </p:nvSpPr>
          <p:spPr>
            <a:xfrm>
              <a:off x="41615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7" name="Google Shape;4267;p15"/>
            <p:cNvSpPr/>
            <p:nvPr/>
          </p:nvSpPr>
          <p:spPr>
            <a:xfrm>
              <a:off x="4390725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8" name="Google Shape;4268;p15"/>
            <p:cNvSpPr/>
            <p:nvPr/>
          </p:nvSpPr>
          <p:spPr>
            <a:xfrm>
              <a:off x="4619900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9" name="Google Shape;4269;p15"/>
            <p:cNvSpPr/>
            <p:nvPr/>
          </p:nvSpPr>
          <p:spPr>
            <a:xfrm>
              <a:off x="4848800" y="29689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0" name="Google Shape;4270;p15"/>
            <p:cNvSpPr/>
            <p:nvPr/>
          </p:nvSpPr>
          <p:spPr>
            <a:xfrm>
              <a:off x="507800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1" name="Google Shape;4271;p15"/>
            <p:cNvSpPr/>
            <p:nvPr/>
          </p:nvSpPr>
          <p:spPr>
            <a:xfrm>
              <a:off x="5307200" y="29689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2" name="Google Shape;4272;p15"/>
            <p:cNvSpPr/>
            <p:nvPr/>
          </p:nvSpPr>
          <p:spPr>
            <a:xfrm>
              <a:off x="3015850" y="3206175"/>
              <a:ext cx="34550" cy="34550"/>
            </a:xfrm>
            <a:custGeom>
              <a:avLst/>
              <a:gdLst/>
              <a:ahLst/>
              <a:cxnLst/>
              <a:rect l="l" t="t" r="r" b="b"/>
              <a:pathLst>
                <a:path w="1382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298" y="1382"/>
                    <a:pt x="691" y="1382"/>
                  </a:cubicBezTo>
                  <a:cubicBezTo>
                    <a:pt x="1084" y="1382"/>
                    <a:pt x="1381" y="1060"/>
                    <a:pt x="1381" y="691"/>
                  </a:cubicBezTo>
                  <a:cubicBezTo>
                    <a:pt x="1381" y="322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3" name="Google Shape;4273;p15"/>
            <p:cNvSpPr/>
            <p:nvPr/>
          </p:nvSpPr>
          <p:spPr>
            <a:xfrm>
              <a:off x="3245325" y="3206175"/>
              <a:ext cx="34275" cy="34550"/>
            </a:xfrm>
            <a:custGeom>
              <a:avLst/>
              <a:gdLst/>
              <a:ahLst/>
              <a:cxnLst/>
              <a:rect l="l" t="t" r="r" b="b"/>
              <a:pathLst>
                <a:path w="1371" h="1382" extrusionOk="0">
                  <a:moveTo>
                    <a:pt x="680" y="1"/>
                  </a:moveTo>
                  <a:cubicBezTo>
                    <a:pt x="299" y="1"/>
                    <a:pt x="1" y="322"/>
                    <a:pt x="1" y="691"/>
                  </a:cubicBezTo>
                  <a:cubicBezTo>
                    <a:pt x="1" y="1084"/>
                    <a:pt x="299" y="1382"/>
                    <a:pt x="680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4" name="Google Shape;4274;p15"/>
            <p:cNvSpPr/>
            <p:nvPr/>
          </p:nvSpPr>
          <p:spPr>
            <a:xfrm>
              <a:off x="34745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298" y="1382"/>
                    <a:pt x="679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5" name="Google Shape;4275;p15"/>
            <p:cNvSpPr/>
            <p:nvPr/>
          </p:nvSpPr>
          <p:spPr>
            <a:xfrm>
              <a:off x="37031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6" name="Google Shape;4276;p15"/>
            <p:cNvSpPr/>
            <p:nvPr/>
          </p:nvSpPr>
          <p:spPr>
            <a:xfrm>
              <a:off x="39323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7" name="Google Shape;4277;p15"/>
            <p:cNvSpPr/>
            <p:nvPr/>
          </p:nvSpPr>
          <p:spPr>
            <a:xfrm>
              <a:off x="41615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22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8" name="Google Shape;4278;p15"/>
            <p:cNvSpPr/>
            <p:nvPr/>
          </p:nvSpPr>
          <p:spPr>
            <a:xfrm>
              <a:off x="43904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10" y="1382"/>
                    <a:pt x="691" y="1382"/>
                  </a:cubicBezTo>
                  <a:cubicBezTo>
                    <a:pt x="1072" y="1382"/>
                    <a:pt x="1369" y="1060"/>
                    <a:pt x="1369" y="691"/>
                  </a:cubicBezTo>
                  <a:cubicBezTo>
                    <a:pt x="1369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9" name="Google Shape;4279;p15"/>
            <p:cNvSpPr/>
            <p:nvPr/>
          </p:nvSpPr>
          <p:spPr>
            <a:xfrm>
              <a:off x="4619625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0" y="322"/>
                    <a:pt x="0" y="691"/>
                  </a:cubicBezTo>
                  <a:cubicBezTo>
                    <a:pt x="0" y="1084"/>
                    <a:pt x="310" y="1382"/>
                    <a:pt x="691" y="1382"/>
                  </a:cubicBezTo>
                  <a:cubicBezTo>
                    <a:pt x="1072" y="1382"/>
                    <a:pt x="1369" y="1060"/>
                    <a:pt x="1369" y="691"/>
                  </a:cubicBezTo>
                  <a:cubicBezTo>
                    <a:pt x="1369" y="322"/>
                    <a:pt x="1072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0" name="Google Shape;4280;p15"/>
            <p:cNvSpPr/>
            <p:nvPr/>
          </p:nvSpPr>
          <p:spPr>
            <a:xfrm>
              <a:off x="4848800" y="3206175"/>
              <a:ext cx="34275" cy="34550"/>
            </a:xfrm>
            <a:custGeom>
              <a:avLst/>
              <a:gdLst/>
              <a:ahLst/>
              <a:cxnLst/>
              <a:rect l="l" t="t" r="r" b="b"/>
              <a:pathLst>
                <a:path w="1371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1" name="Google Shape;4281;p15"/>
            <p:cNvSpPr/>
            <p:nvPr/>
          </p:nvSpPr>
          <p:spPr>
            <a:xfrm>
              <a:off x="5078000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91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91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60" y="24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2" name="Google Shape;4282;p15"/>
            <p:cNvSpPr/>
            <p:nvPr/>
          </p:nvSpPr>
          <p:spPr>
            <a:xfrm>
              <a:off x="5306900" y="3206175"/>
              <a:ext cx="34250" cy="34550"/>
            </a:xfrm>
            <a:custGeom>
              <a:avLst/>
              <a:gdLst/>
              <a:ahLst/>
              <a:cxnLst/>
              <a:rect l="l" t="t" r="r" b="b"/>
              <a:pathLst>
                <a:path w="1370" h="1382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79" y="1382"/>
                  </a:cubicBezTo>
                  <a:cubicBezTo>
                    <a:pt x="1072" y="1382"/>
                    <a:pt x="1370" y="1060"/>
                    <a:pt x="1370" y="691"/>
                  </a:cubicBezTo>
                  <a:cubicBezTo>
                    <a:pt x="1370" y="322"/>
                    <a:pt x="1072" y="24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3" name="Google Shape;4283;p15"/>
            <p:cNvSpPr/>
            <p:nvPr/>
          </p:nvSpPr>
          <p:spPr>
            <a:xfrm>
              <a:off x="301615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4" name="Google Shape;4284;p15"/>
            <p:cNvSpPr/>
            <p:nvPr/>
          </p:nvSpPr>
          <p:spPr>
            <a:xfrm>
              <a:off x="3245025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5" name="Google Shape;4285;p15"/>
            <p:cNvSpPr/>
            <p:nvPr/>
          </p:nvSpPr>
          <p:spPr>
            <a:xfrm>
              <a:off x="34745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6" name="Google Shape;4286;p15"/>
            <p:cNvSpPr/>
            <p:nvPr/>
          </p:nvSpPr>
          <p:spPr>
            <a:xfrm>
              <a:off x="3703725" y="34440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7" name="Google Shape;4287;p15"/>
            <p:cNvSpPr/>
            <p:nvPr/>
          </p:nvSpPr>
          <p:spPr>
            <a:xfrm>
              <a:off x="39323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8" name="Google Shape;4288;p15"/>
            <p:cNvSpPr/>
            <p:nvPr/>
          </p:nvSpPr>
          <p:spPr>
            <a:xfrm>
              <a:off x="41615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9" name="Google Shape;4289;p15"/>
            <p:cNvSpPr/>
            <p:nvPr/>
          </p:nvSpPr>
          <p:spPr>
            <a:xfrm>
              <a:off x="4390725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0" name="Google Shape;4290;p15"/>
            <p:cNvSpPr/>
            <p:nvPr/>
          </p:nvSpPr>
          <p:spPr>
            <a:xfrm>
              <a:off x="4619900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1" name="Google Shape;4291;p15"/>
            <p:cNvSpPr/>
            <p:nvPr/>
          </p:nvSpPr>
          <p:spPr>
            <a:xfrm>
              <a:off x="4848800" y="34440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2" name="Google Shape;4292;p15"/>
            <p:cNvSpPr/>
            <p:nvPr/>
          </p:nvSpPr>
          <p:spPr>
            <a:xfrm>
              <a:off x="507800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3" name="Google Shape;4293;p15"/>
            <p:cNvSpPr/>
            <p:nvPr/>
          </p:nvSpPr>
          <p:spPr>
            <a:xfrm>
              <a:off x="5307200" y="3444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4" name="Google Shape;4294;p15"/>
            <p:cNvSpPr/>
            <p:nvPr/>
          </p:nvSpPr>
          <p:spPr>
            <a:xfrm>
              <a:off x="301615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5" name="Google Shape;4295;p15"/>
            <p:cNvSpPr/>
            <p:nvPr/>
          </p:nvSpPr>
          <p:spPr>
            <a:xfrm>
              <a:off x="3245025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299"/>
                    <a:pt x="1" y="680"/>
                  </a:cubicBezTo>
                  <a:cubicBezTo>
                    <a:pt x="1" y="1061"/>
                    <a:pt x="311" y="1370"/>
                    <a:pt x="692" y="1370"/>
                  </a:cubicBezTo>
                  <a:cubicBezTo>
                    <a:pt x="1073" y="1370"/>
                    <a:pt x="1370" y="1061"/>
                    <a:pt x="1370" y="680"/>
                  </a:cubicBezTo>
                  <a:cubicBezTo>
                    <a:pt x="1370" y="299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6" name="Google Shape;4296;p15"/>
            <p:cNvSpPr/>
            <p:nvPr/>
          </p:nvSpPr>
          <p:spPr>
            <a:xfrm>
              <a:off x="34745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7" name="Google Shape;4297;p15"/>
            <p:cNvSpPr/>
            <p:nvPr/>
          </p:nvSpPr>
          <p:spPr>
            <a:xfrm>
              <a:off x="3703725" y="368152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8" name="Google Shape;4298;p15"/>
            <p:cNvSpPr/>
            <p:nvPr/>
          </p:nvSpPr>
          <p:spPr>
            <a:xfrm>
              <a:off x="39323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9" name="Google Shape;4299;p15"/>
            <p:cNvSpPr/>
            <p:nvPr/>
          </p:nvSpPr>
          <p:spPr>
            <a:xfrm>
              <a:off x="41615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0" name="Google Shape;4300;p15"/>
            <p:cNvSpPr/>
            <p:nvPr/>
          </p:nvSpPr>
          <p:spPr>
            <a:xfrm>
              <a:off x="4390725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1" name="Google Shape;4301;p15"/>
            <p:cNvSpPr/>
            <p:nvPr/>
          </p:nvSpPr>
          <p:spPr>
            <a:xfrm>
              <a:off x="4619900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2" name="Google Shape;4302;p15"/>
            <p:cNvSpPr/>
            <p:nvPr/>
          </p:nvSpPr>
          <p:spPr>
            <a:xfrm>
              <a:off x="4848800" y="3681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3" name="Google Shape;4303;p15"/>
            <p:cNvSpPr/>
            <p:nvPr/>
          </p:nvSpPr>
          <p:spPr>
            <a:xfrm>
              <a:off x="507800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1" y="299"/>
                    <a:pt x="1" y="680"/>
                  </a:cubicBezTo>
                  <a:cubicBezTo>
                    <a:pt x="1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4" name="Google Shape;4304;p15"/>
            <p:cNvSpPr/>
            <p:nvPr/>
          </p:nvSpPr>
          <p:spPr>
            <a:xfrm>
              <a:off x="5307200" y="3681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5" name="Google Shape;4305;p15"/>
            <p:cNvSpPr/>
            <p:nvPr/>
          </p:nvSpPr>
          <p:spPr>
            <a:xfrm>
              <a:off x="301615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6" name="Google Shape;4306;p15"/>
            <p:cNvSpPr/>
            <p:nvPr/>
          </p:nvSpPr>
          <p:spPr>
            <a:xfrm>
              <a:off x="3245025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2" y="1"/>
                  </a:moveTo>
                  <a:cubicBezTo>
                    <a:pt x="311" y="1"/>
                    <a:pt x="1" y="298"/>
                    <a:pt x="1" y="679"/>
                  </a:cubicBezTo>
                  <a:cubicBezTo>
                    <a:pt x="1" y="1060"/>
                    <a:pt x="311" y="1370"/>
                    <a:pt x="692" y="1370"/>
                  </a:cubicBezTo>
                  <a:cubicBezTo>
                    <a:pt x="1073" y="1370"/>
                    <a:pt x="1370" y="1060"/>
                    <a:pt x="1370" y="679"/>
                  </a:cubicBezTo>
                  <a:cubicBezTo>
                    <a:pt x="1370" y="298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7" name="Google Shape;4307;p15"/>
            <p:cNvSpPr/>
            <p:nvPr/>
          </p:nvSpPr>
          <p:spPr>
            <a:xfrm>
              <a:off x="34745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8" name="Google Shape;4308;p15"/>
            <p:cNvSpPr/>
            <p:nvPr/>
          </p:nvSpPr>
          <p:spPr>
            <a:xfrm>
              <a:off x="3703725" y="39044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9" name="Google Shape;4309;p15"/>
            <p:cNvSpPr/>
            <p:nvPr/>
          </p:nvSpPr>
          <p:spPr>
            <a:xfrm>
              <a:off x="39323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0" name="Google Shape;4310;p15"/>
            <p:cNvSpPr/>
            <p:nvPr/>
          </p:nvSpPr>
          <p:spPr>
            <a:xfrm>
              <a:off x="41615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1" name="Google Shape;4311;p15"/>
            <p:cNvSpPr/>
            <p:nvPr/>
          </p:nvSpPr>
          <p:spPr>
            <a:xfrm>
              <a:off x="4390725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2" name="Google Shape;4312;p15"/>
            <p:cNvSpPr/>
            <p:nvPr/>
          </p:nvSpPr>
          <p:spPr>
            <a:xfrm>
              <a:off x="4619900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3" name="Google Shape;4313;p15"/>
            <p:cNvSpPr/>
            <p:nvPr/>
          </p:nvSpPr>
          <p:spPr>
            <a:xfrm>
              <a:off x="4848800" y="390447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4" name="Google Shape;4314;p15"/>
            <p:cNvSpPr/>
            <p:nvPr/>
          </p:nvSpPr>
          <p:spPr>
            <a:xfrm>
              <a:off x="507800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1" y="298"/>
                    <a:pt x="1" y="679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5" name="Google Shape;4315;p15"/>
            <p:cNvSpPr/>
            <p:nvPr/>
          </p:nvSpPr>
          <p:spPr>
            <a:xfrm>
              <a:off x="5307200" y="39044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6" name="Google Shape;4316;p15"/>
            <p:cNvSpPr/>
            <p:nvPr/>
          </p:nvSpPr>
          <p:spPr>
            <a:xfrm>
              <a:off x="301615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7" name="Google Shape;4317;p15"/>
            <p:cNvSpPr/>
            <p:nvPr/>
          </p:nvSpPr>
          <p:spPr>
            <a:xfrm>
              <a:off x="3245025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2" y="1"/>
                  </a:moveTo>
                  <a:cubicBezTo>
                    <a:pt x="311" y="1"/>
                    <a:pt x="1" y="310"/>
                    <a:pt x="1" y="691"/>
                  </a:cubicBezTo>
                  <a:cubicBezTo>
                    <a:pt x="1" y="1072"/>
                    <a:pt x="311" y="1370"/>
                    <a:pt x="692" y="1370"/>
                  </a:cubicBezTo>
                  <a:cubicBezTo>
                    <a:pt x="1073" y="1370"/>
                    <a:pt x="1370" y="1072"/>
                    <a:pt x="1370" y="691"/>
                  </a:cubicBezTo>
                  <a:cubicBezTo>
                    <a:pt x="1370" y="310"/>
                    <a:pt x="1073" y="1"/>
                    <a:pt x="692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8" name="Google Shape;4318;p15"/>
            <p:cNvSpPr/>
            <p:nvPr/>
          </p:nvSpPr>
          <p:spPr>
            <a:xfrm>
              <a:off x="34745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9" name="Google Shape;4319;p15"/>
            <p:cNvSpPr/>
            <p:nvPr/>
          </p:nvSpPr>
          <p:spPr>
            <a:xfrm>
              <a:off x="3703725" y="414200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0" name="Google Shape;4320;p15"/>
            <p:cNvSpPr/>
            <p:nvPr/>
          </p:nvSpPr>
          <p:spPr>
            <a:xfrm>
              <a:off x="39323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298"/>
                    <a:pt x="0" y="691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1" name="Google Shape;4321;p15"/>
            <p:cNvSpPr/>
            <p:nvPr/>
          </p:nvSpPr>
          <p:spPr>
            <a:xfrm>
              <a:off x="41615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2" name="Google Shape;4322;p15"/>
            <p:cNvSpPr/>
            <p:nvPr/>
          </p:nvSpPr>
          <p:spPr>
            <a:xfrm>
              <a:off x="4390725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3" name="Google Shape;4323;p15"/>
            <p:cNvSpPr/>
            <p:nvPr/>
          </p:nvSpPr>
          <p:spPr>
            <a:xfrm>
              <a:off x="4619900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4" name="Google Shape;4324;p15"/>
            <p:cNvSpPr/>
            <p:nvPr/>
          </p:nvSpPr>
          <p:spPr>
            <a:xfrm>
              <a:off x="4848800" y="414200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5" name="Google Shape;4325;p15"/>
            <p:cNvSpPr/>
            <p:nvPr/>
          </p:nvSpPr>
          <p:spPr>
            <a:xfrm>
              <a:off x="507800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6" name="Google Shape;4326;p15"/>
            <p:cNvSpPr/>
            <p:nvPr/>
          </p:nvSpPr>
          <p:spPr>
            <a:xfrm>
              <a:off x="5307200" y="414200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7" name="Google Shape;4327;p15"/>
            <p:cNvSpPr/>
            <p:nvPr/>
          </p:nvSpPr>
          <p:spPr>
            <a:xfrm>
              <a:off x="3015850" y="4379525"/>
              <a:ext cx="34550" cy="34275"/>
            </a:xfrm>
            <a:custGeom>
              <a:avLst/>
              <a:gdLst/>
              <a:ahLst/>
              <a:cxnLst/>
              <a:rect l="l" t="t" r="r" b="b"/>
              <a:pathLst>
                <a:path w="1382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298" y="1370"/>
                    <a:pt x="691" y="1370"/>
                  </a:cubicBezTo>
                  <a:cubicBezTo>
                    <a:pt x="1084" y="1370"/>
                    <a:pt x="1381" y="1061"/>
                    <a:pt x="1381" y="680"/>
                  </a:cubicBezTo>
                  <a:cubicBezTo>
                    <a:pt x="1381" y="311"/>
                    <a:pt x="1084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8" name="Google Shape;4328;p15"/>
            <p:cNvSpPr/>
            <p:nvPr/>
          </p:nvSpPr>
          <p:spPr>
            <a:xfrm>
              <a:off x="3245325" y="4379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1"/>
                    <a:pt x="1" y="680"/>
                  </a:cubicBezTo>
                  <a:cubicBezTo>
                    <a:pt x="1" y="1073"/>
                    <a:pt x="299" y="1370"/>
                    <a:pt x="680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9" name="Google Shape;4329;p15"/>
            <p:cNvSpPr/>
            <p:nvPr/>
          </p:nvSpPr>
          <p:spPr>
            <a:xfrm>
              <a:off x="34745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298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0" name="Google Shape;4330;p15"/>
            <p:cNvSpPr/>
            <p:nvPr/>
          </p:nvSpPr>
          <p:spPr>
            <a:xfrm>
              <a:off x="37031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1" name="Google Shape;4331;p15"/>
            <p:cNvSpPr/>
            <p:nvPr/>
          </p:nvSpPr>
          <p:spPr>
            <a:xfrm>
              <a:off x="39323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2" name="Google Shape;4332;p15"/>
            <p:cNvSpPr/>
            <p:nvPr/>
          </p:nvSpPr>
          <p:spPr>
            <a:xfrm>
              <a:off x="41615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3" name="Google Shape;4333;p15"/>
            <p:cNvSpPr/>
            <p:nvPr/>
          </p:nvSpPr>
          <p:spPr>
            <a:xfrm>
              <a:off x="43904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4" name="Google Shape;4334;p15"/>
            <p:cNvSpPr/>
            <p:nvPr/>
          </p:nvSpPr>
          <p:spPr>
            <a:xfrm>
              <a:off x="4619625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1"/>
                    <a:pt x="0" y="680"/>
                  </a:cubicBezTo>
                  <a:cubicBezTo>
                    <a:pt x="0" y="1073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1"/>
                    <a:pt x="1072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5" name="Google Shape;4335;p15"/>
            <p:cNvSpPr/>
            <p:nvPr/>
          </p:nvSpPr>
          <p:spPr>
            <a:xfrm>
              <a:off x="4848800" y="4379525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6" name="Google Shape;4336;p15"/>
            <p:cNvSpPr/>
            <p:nvPr/>
          </p:nvSpPr>
          <p:spPr>
            <a:xfrm>
              <a:off x="5078000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60" y="13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7" name="Google Shape;4337;p15"/>
            <p:cNvSpPr/>
            <p:nvPr/>
          </p:nvSpPr>
          <p:spPr>
            <a:xfrm>
              <a:off x="5306900" y="437952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1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72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8" name="Google Shape;4338;p15"/>
            <p:cNvSpPr/>
            <p:nvPr/>
          </p:nvSpPr>
          <p:spPr>
            <a:xfrm>
              <a:off x="301615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57"/>
                    <a:pt x="679" y="1357"/>
                  </a:cubicBezTo>
                  <a:cubicBezTo>
                    <a:pt x="1060" y="1357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9" name="Google Shape;4339;p15"/>
            <p:cNvSpPr/>
            <p:nvPr/>
          </p:nvSpPr>
          <p:spPr>
            <a:xfrm>
              <a:off x="3245025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2" y="0"/>
                  </a:moveTo>
                  <a:cubicBezTo>
                    <a:pt x="311" y="0"/>
                    <a:pt x="1" y="298"/>
                    <a:pt x="1" y="679"/>
                  </a:cubicBezTo>
                  <a:cubicBezTo>
                    <a:pt x="1" y="1060"/>
                    <a:pt x="311" y="1357"/>
                    <a:pt x="692" y="1357"/>
                  </a:cubicBezTo>
                  <a:cubicBezTo>
                    <a:pt x="1073" y="1357"/>
                    <a:pt x="1370" y="1060"/>
                    <a:pt x="1370" y="679"/>
                  </a:cubicBezTo>
                  <a:cubicBezTo>
                    <a:pt x="1370" y="298"/>
                    <a:pt x="1073" y="0"/>
                    <a:pt x="692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0" name="Google Shape;4340;p15"/>
            <p:cNvSpPr/>
            <p:nvPr/>
          </p:nvSpPr>
          <p:spPr>
            <a:xfrm>
              <a:off x="34745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57"/>
                    <a:pt x="679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1" name="Google Shape;4341;p15"/>
            <p:cNvSpPr/>
            <p:nvPr/>
          </p:nvSpPr>
          <p:spPr>
            <a:xfrm>
              <a:off x="3703725" y="4617375"/>
              <a:ext cx="33950" cy="33950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57"/>
                    <a:pt x="679" y="1357"/>
                  </a:cubicBezTo>
                  <a:cubicBezTo>
                    <a:pt x="1060" y="1357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2" name="Google Shape;4342;p15"/>
            <p:cNvSpPr/>
            <p:nvPr/>
          </p:nvSpPr>
          <p:spPr>
            <a:xfrm>
              <a:off x="3932325" y="46173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48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3" name="Google Shape;4343;p15"/>
            <p:cNvSpPr/>
            <p:nvPr/>
          </p:nvSpPr>
          <p:spPr>
            <a:xfrm>
              <a:off x="41615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72" y="1357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4" name="Google Shape;4344;p15"/>
            <p:cNvSpPr/>
            <p:nvPr/>
          </p:nvSpPr>
          <p:spPr>
            <a:xfrm>
              <a:off x="4390725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72" y="1357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5" name="Google Shape;4345;p15"/>
            <p:cNvSpPr/>
            <p:nvPr/>
          </p:nvSpPr>
          <p:spPr>
            <a:xfrm>
              <a:off x="4619900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72" y="1357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6" name="Google Shape;4346;p15"/>
            <p:cNvSpPr/>
            <p:nvPr/>
          </p:nvSpPr>
          <p:spPr>
            <a:xfrm>
              <a:off x="4848800" y="4617375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7" name="Google Shape;4347;p15"/>
            <p:cNvSpPr/>
            <p:nvPr/>
          </p:nvSpPr>
          <p:spPr>
            <a:xfrm>
              <a:off x="507800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1" y="298"/>
                    <a:pt x="1" y="679"/>
                  </a:cubicBezTo>
                  <a:cubicBezTo>
                    <a:pt x="1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8" name="Google Shape;4348;p15"/>
            <p:cNvSpPr/>
            <p:nvPr/>
          </p:nvSpPr>
          <p:spPr>
            <a:xfrm>
              <a:off x="5307200" y="4617375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57"/>
                    <a:pt x="691" y="1357"/>
                  </a:cubicBezTo>
                  <a:cubicBezTo>
                    <a:pt x="1060" y="1357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9" name="Google Shape;4349;p15"/>
            <p:cNvSpPr/>
            <p:nvPr/>
          </p:nvSpPr>
          <p:spPr>
            <a:xfrm>
              <a:off x="55137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0" name="Google Shape;4350;p15"/>
            <p:cNvSpPr/>
            <p:nvPr/>
          </p:nvSpPr>
          <p:spPr>
            <a:xfrm>
              <a:off x="57429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69" y="1048"/>
                    <a:pt x="1369" y="679"/>
                  </a:cubicBezTo>
                  <a:cubicBezTo>
                    <a:pt x="1369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1" name="Google Shape;4351;p15"/>
            <p:cNvSpPr/>
            <p:nvPr/>
          </p:nvSpPr>
          <p:spPr>
            <a:xfrm>
              <a:off x="5971875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10" y="1358"/>
                    <a:pt x="679" y="1358"/>
                  </a:cubicBezTo>
                  <a:cubicBezTo>
                    <a:pt x="1072" y="1358"/>
                    <a:pt x="1369" y="1048"/>
                    <a:pt x="1369" y="679"/>
                  </a:cubicBezTo>
                  <a:cubicBezTo>
                    <a:pt x="1369" y="310"/>
                    <a:pt x="1072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2" name="Google Shape;4352;p15"/>
            <p:cNvSpPr/>
            <p:nvPr/>
          </p:nvSpPr>
          <p:spPr>
            <a:xfrm>
              <a:off x="6201050" y="1096100"/>
              <a:ext cx="34275" cy="33950"/>
            </a:xfrm>
            <a:custGeom>
              <a:avLst/>
              <a:gdLst/>
              <a:ahLst/>
              <a:cxnLst/>
              <a:rect l="l" t="t" r="r" b="b"/>
              <a:pathLst>
                <a:path w="1371" h="1358" extrusionOk="0">
                  <a:moveTo>
                    <a:pt x="680" y="0"/>
                  </a:moveTo>
                  <a:cubicBezTo>
                    <a:pt x="299" y="0"/>
                    <a:pt x="1" y="310"/>
                    <a:pt x="1" y="679"/>
                  </a:cubicBezTo>
                  <a:cubicBezTo>
                    <a:pt x="1" y="1060"/>
                    <a:pt x="310" y="1358"/>
                    <a:pt x="680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3" name="Google Shape;4353;p15"/>
            <p:cNvSpPr/>
            <p:nvPr/>
          </p:nvSpPr>
          <p:spPr>
            <a:xfrm>
              <a:off x="64302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10" y="1358"/>
                    <a:pt x="679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4" name="Google Shape;4354;p15"/>
            <p:cNvSpPr/>
            <p:nvPr/>
          </p:nvSpPr>
          <p:spPr>
            <a:xfrm>
              <a:off x="66588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5" name="Google Shape;4355;p15"/>
            <p:cNvSpPr/>
            <p:nvPr/>
          </p:nvSpPr>
          <p:spPr>
            <a:xfrm>
              <a:off x="68880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6" name="Google Shape;4356;p15"/>
            <p:cNvSpPr/>
            <p:nvPr/>
          </p:nvSpPr>
          <p:spPr>
            <a:xfrm>
              <a:off x="7117250" y="1096100"/>
              <a:ext cx="34250" cy="33950"/>
            </a:xfrm>
            <a:custGeom>
              <a:avLst/>
              <a:gdLst/>
              <a:ahLst/>
              <a:cxnLst/>
              <a:rect l="l" t="t" r="r" b="b"/>
              <a:pathLst>
                <a:path w="1370" h="1358" extrusionOk="0">
                  <a:moveTo>
                    <a:pt x="691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322" y="1358"/>
                    <a:pt x="691" y="1358"/>
                  </a:cubicBezTo>
                  <a:cubicBezTo>
                    <a:pt x="1072" y="1358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7" name="Google Shape;4357;p15"/>
            <p:cNvSpPr/>
            <p:nvPr/>
          </p:nvSpPr>
          <p:spPr>
            <a:xfrm>
              <a:off x="55137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8" name="Google Shape;4358;p15"/>
            <p:cNvSpPr/>
            <p:nvPr/>
          </p:nvSpPr>
          <p:spPr>
            <a:xfrm>
              <a:off x="57429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9" name="Google Shape;4359;p15"/>
            <p:cNvSpPr/>
            <p:nvPr/>
          </p:nvSpPr>
          <p:spPr>
            <a:xfrm>
              <a:off x="59721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0" name="Google Shape;4360;p15"/>
            <p:cNvSpPr/>
            <p:nvPr/>
          </p:nvSpPr>
          <p:spPr>
            <a:xfrm>
              <a:off x="6200775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1" name="Google Shape;4361;p15"/>
            <p:cNvSpPr/>
            <p:nvPr/>
          </p:nvSpPr>
          <p:spPr>
            <a:xfrm>
              <a:off x="64302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2" name="Google Shape;4362;p15"/>
            <p:cNvSpPr/>
            <p:nvPr/>
          </p:nvSpPr>
          <p:spPr>
            <a:xfrm>
              <a:off x="66594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3" name="Google Shape;4363;p15"/>
            <p:cNvSpPr/>
            <p:nvPr/>
          </p:nvSpPr>
          <p:spPr>
            <a:xfrm>
              <a:off x="6888650" y="13336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4" name="Google Shape;4364;p15"/>
            <p:cNvSpPr/>
            <p:nvPr/>
          </p:nvSpPr>
          <p:spPr>
            <a:xfrm>
              <a:off x="7117250" y="1333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5" name="Google Shape;4365;p15"/>
            <p:cNvSpPr/>
            <p:nvPr/>
          </p:nvSpPr>
          <p:spPr>
            <a:xfrm>
              <a:off x="55137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6" name="Google Shape;4366;p15"/>
            <p:cNvSpPr/>
            <p:nvPr/>
          </p:nvSpPr>
          <p:spPr>
            <a:xfrm>
              <a:off x="57429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7" name="Google Shape;4367;p15"/>
            <p:cNvSpPr/>
            <p:nvPr/>
          </p:nvSpPr>
          <p:spPr>
            <a:xfrm>
              <a:off x="59721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8" name="Google Shape;4368;p15"/>
            <p:cNvSpPr/>
            <p:nvPr/>
          </p:nvSpPr>
          <p:spPr>
            <a:xfrm>
              <a:off x="6200775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9" name="Google Shape;4369;p15"/>
            <p:cNvSpPr/>
            <p:nvPr/>
          </p:nvSpPr>
          <p:spPr>
            <a:xfrm>
              <a:off x="64302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310"/>
                    <a:pt x="1048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0" name="Google Shape;4370;p15"/>
            <p:cNvSpPr/>
            <p:nvPr/>
          </p:nvSpPr>
          <p:spPr>
            <a:xfrm>
              <a:off x="66594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1" name="Google Shape;4371;p15"/>
            <p:cNvSpPr/>
            <p:nvPr/>
          </p:nvSpPr>
          <p:spPr>
            <a:xfrm>
              <a:off x="6888650" y="15711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2" name="Google Shape;4372;p15"/>
            <p:cNvSpPr/>
            <p:nvPr/>
          </p:nvSpPr>
          <p:spPr>
            <a:xfrm>
              <a:off x="7117250" y="15711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3" name="Google Shape;4373;p15"/>
            <p:cNvSpPr/>
            <p:nvPr/>
          </p:nvSpPr>
          <p:spPr>
            <a:xfrm>
              <a:off x="55137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4" name="Google Shape;4374;p15"/>
            <p:cNvSpPr/>
            <p:nvPr/>
          </p:nvSpPr>
          <p:spPr>
            <a:xfrm>
              <a:off x="57429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5" name="Google Shape;4375;p15"/>
            <p:cNvSpPr/>
            <p:nvPr/>
          </p:nvSpPr>
          <p:spPr>
            <a:xfrm>
              <a:off x="59721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6" name="Google Shape;4376;p15"/>
            <p:cNvSpPr/>
            <p:nvPr/>
          </p:nvSpPr>
          <p:spPr>
            <a:xfrm>
              <a:off x="6200775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7" name="Google Shape;4377;p15"/>
            <p:cNvSpPr/>
            <p:nvPr/>
          </p:nvSpPr>
          <p:spPr>
            <a:xfrm>
              <a:off x="6430250" y="1808675"/>
              <a:ext cx="34250" cy="34575"/>
            </a:xfrm>
            <a:custGeom>
              <a:avLst/>
              <a:gdLst/>
              <a:ahLst/>
              <a:cxnLst/>
              <a:rect l="l" t="t" r="r" b="b"/>
              <a:pathLst>
                <a:path w="1370" h="1383" extrusionOk="0">
                  <a:moveTo>
                    <a:pt x="679" y="1"/>
                  </a:moveTo>
                  <a:cubicBezTo>
                    <a:pt x="298" y="1"/>
                    <a:pt x="1" y="322"/>
                    <a:pt x="1" y="691"/>
                  </a:cubicBezTo>
                  <a:cubicBezTo>
                    <a:pt x="1" y="1084"/>
                    <a:pt x="310" y="1382"/>
                    <a:pt x="679" y="1382"/>
                  </a:cubicBezTo>
                  <a:cubicBezTo>
                    <a:pt x="1072" y="1382"/>
                    <a:pt x="1370" y="1061"/>
                    <a:pt x="1370" y="691"/>
                  </a:cubicBezTo>
                  <a:cubicBezTo>
                    <a:pt x="1370" y="322"/>
                    <a:pt x="1048" y="13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8" name="Google Shape;4378;p15"/>
            <p:cNvSpPr/>
            <p:nvPr/>
          </p:nvSpPr>
          <p:spPr>
            <a:xfrm>
              <a:off x="6659450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9" name="Google Shape;4379;p15"/>
            <p:cNvSpPr/>
            <p:nvPr/>
          </p:nvSpPr>
          <p:spPr>
            <a:xfrm>
              <a:off x="6888650" y="1808975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0" name="Google Shape;4380;p15"/>
            <p:cNvSpPr/>
            <p:nvPr/>
          </p:nvSpPr>
          <p:spPr>
            <a:xfrm>
              <a:off x="7117250" y="1808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1" name="Google Shape;4381;p15"/>
            <p:cNvSpPr/>
            <p:nvPr/>
          </p:nvSpPr>
          <p:spPr>
            <a:xfrm>
              <a:off x="55137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2" name="Google Shape;4382;p15"/>
            <p:cNvSpPr/>
            <p:nvPr/>
          </p:nvSpPr>
          <p:spPr>
            <a:xfrm>
              <a:off x="57429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3" name="Google Shape;4383;p15"/>
            <p:cNvSpPr/>
            <p:nvPr/>
          </p:nvSpPr>
          <p:spPr>
            <a:xfrm>
              <a:off x="59721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4" name="Google Shape;4384;p15"/>
            <p:cNvSpPr/>
            <p:nvPr/>
          </p:nvSpPr>
          <p:spPr>
            <a:xfrm>
              <a:off x="6200775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5" name="Google Shape;4385;p15"/>
            <p:cNvSpPr/>
            <p:nvPr/>
          </p:nvSpPr>
          <p:spPr>
            <a:xfrm>
              <a:off x="64302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298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6" name="Google Shape;4386;p15"/>
            <p:cNvSpPr/>
            <p:nvPr/>
          </p:nvSpPr>
          <p:spPr>
            <a:xfrm>
              <a:off x="66594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7" name="Google Shape;4387;p15"/>
            <p:cNvSpPr/>
            <p:nvPr/>
          </p:nvSpPr>
          <p:spPr>
            <a:xfrm>
              <a:off x="6888650" y="20316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8" name="Google Shape;4388;p15"/>
            <p:cNvSpPr/>
            <p:nvPr/>
          </p:nvSpPr>
          <p:spPr>
            <a:xfrm>
              <a:off x="7117250" y="20316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9" name="Google Shape;4389;p15"/>
            <p:cNvSpPr/>
            <p:nvPr/>
          </p:nvSpPr>
          <p:spPr>
            <a:xfrm>
              <a:off x="55137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0" name="Google Shape;4390;p15"/>
            <p:cNvSpPr/>
            <p:nvPr/>
          </p:nvSpPr>
          <p:spPr>
            <a:xfrm>
              <a:off x="57429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1" name="Google Shape;4391;p15"/>
            <p:cNvSpPr/>
            <p:nvPr/>
          </p:nvSpPr>
          <p:spPr>
            <a:xfrm>
              <a:off x="5971875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310"/>
                    <a:pt x="1072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2" name="Google Shape;4392;p15"/>
            <p:cNvSpPr/>
            <p:nvPr/>
          </p:nvSpPr>
          <p:spPr>
            <a:xfrm>
              <a:off x="6201050" y="2269150"/>
              <a:ext cx="34275" cy="34275"/>
            </a:xfrm>
            <a:custGeom>
              <a:avLst/>
              <a:gdLst/>
              <a:ahLst/>
              <a:cxnLst/>
              <a:rect l="l" t="t" r="r" b="b"/>
              <a:pathLst>
                <a:path w="1371" h="1371" extrusionOk="0">
                  <a:moveTo>
                    <a:pt x="680" y="1"/>
                  </a:moveTo>
                  <a:cubicBezTo>
                    <a:pt x="299" y="1"/>
                    <a:pt x="1" y="310"/>
                    <a:pt x="1" y="680"/>
                  </a:cubicBezTo>
                  <a:cubicBezTo>
                    <a:pt x="1" y="1072"/>
                    <a:pt x="310" y="1370"/>
                    <a:pt x="680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3" name="Google Shape;4393;p15"/>
            <p:cNvSpPr/>
            <p:nvPr/>
          </p:nvSpPr>
          <p:spPr>
            <a:xfrm>
              <a:off x="64302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4" name="Google Shape;4394;p15"/>
            <p:cNvSpPr/>
            <p:nvPr/>
          </p:nvSpPr>
          <p:spPr>
            <a:xfrm>
              <a:off x="66588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5" name="Google Shape;4395;p15"/>
            <p:cNvSpPr/>
            <p:nvPr/>
          </p:nvSpPr>
          <p:spPr>
            <a:xfrm>
              <a:off x="68880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6" name="Google Shape;4396;p15"/>
            <p:cNvSpPr/>
            <p:nvPr/>
          </p:nvSpPr>
          <p:spPr>
            <a:xfrm>
              <a:off x="7117250" y="2269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298" y="1"/>
                    <a:pt x="0" y="310"/>
                    <a:pt x="0" y="680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7" name="Google Shape;4397;p15"/>
            <p:cNvSpPr/>
            <p:nvPr/>
          </p:nvSpPr>
          <p:spPr>
            <a:xfrm>
              <a:off x="55137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8" name="Google Shape;4398;p15"/>
            <p:cNvSpPr/>
            <p:nvPr/>
          </p:nvSpPr>
          <p:spPr>
            <a:xfrm>
              <a:off x="57429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9" name="Google Shape;4399;p15"/>
            <p:cNvSpPr/>
            <p:nvPr/>
          </p:nvSpPr>
          <p:spPr>
            <a:xfrm>
              <a:off x="59721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0" name="Google Shape;4400;p15"/>
            <p:cNvSpPr/>
            <p:nvPr/>
          </p:nvSpPr>
          <p:spPr>
            <a:xfrm>
              <a:off x="6200775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1" name="Google Shape;4401;p15"/>
            <p:cNvSpPr/>
            <p:nvPr/>
          </p:nvSpPr>
          <p:spPr>
            <a:xfrm>
              <a:off x="6430250" y="2506975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310"/>
                    <a:pt x="1" y="680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9"/>
                    <a:pt x="1370" y="680"/>
                  </a:cubicBezTo>
                  <a:cubicBezTo>
                    <a:pt x="1370" y="299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2" name="Google Shape;4402;p15"/>
            <p:cNvSpPr/>
            <p:nvPr/>
          </p:nvSpPr>
          <p:spPr>
            <a:xfrm>
              <a:off x="6659450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69"/>
                    <a:pt x="679" y="1369"/>
                  </a:cubicBezTo>
                  <a:cubicBezTo>
                    <a:pt x="1060" y="1369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3" name="Google Shape;4403;p15"/>
            <p:cNvSpPr/>
            <p:nvPr/>
          </p:nvSpPr>
          <p:spPr>
            <a:xfrm>
              <a:off x="6888650" y="25067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69"/>
                    <a:pt x="679" y="1369"/>
                  </a:cubicBezTo>
                  <a:cubicBezTo>
                    <a:pt x="1060" y="1369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4" name="Google Shape;4404;p15"/>
            <p:cNvSpPr/>
            <p:nvPr/>
          </p:nvSpPr>
          <p:spPr>
            <a:xfrm>
              <a:off x="7117250" y="25067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69"/>
                    <a:pt x="691" y="1369"/>
                  </a:cubicBezTo>
                  <a:cubicBezTo>
                    <a:pt x="1072" y="1369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5" name="Google Shape;4405;p15"/>
            <p:cNvSpPr/>
            <p:nvPr/>
          </p:nvSpPr>
          <p:spPr>
            <a:xfrm>
              <a:off x="55137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6" name="Google Shape;4406;p15"/>
            <p:cNvSpPr/>
            <p:nvPr/>
          </p:nvSpPr>
          <p:spPr>
            <a:xfrm>
              <a:off x="57429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7" name="Google Shape;4407;p15"/>
            <p:cNvSpPr/>
            <p:nvPr/>
          </p:nvSpPr>
          <p:spPr>
            <a:xfrm>
              <a:off x="59721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8" name="Google Shape;4408;p15"/>
            <p:cNvSpPr/>
            <p:nvPr/>
          </p:nvSpPr>
          <p:spPr>
            <a:xfrm>
              <a:off x="6200775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69" y="1060"/>
                    <a:pt x="1369" y="679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9" name="Google Shape;4409;p15"/>
            <p:cNvSpPr/>
            <p:nvPr/>
          </p:nvSpPr>
          <p:spPr>
            <a:xfrm>
              <a:off x="64302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0" name="Google Shape;4410;p15"/>
            <p:cNvSpPr/>
            <p:nvPr/>
          </p:nvSpPr>
          <p:spPr>
            <a:xfrm>
              <a:off x="66594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298" y="1369"/>
                    <a:pt x="679" y="1369"/>
                  </a:cubicBezTo>
                  <a:cubicBezTo>
                    <a:pt x="1060" y="1369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1" name="Google Shape;4411;p15"/>
            <p:cNvSpPr/>
            <p:nvPr/>
          </p:nvSpPr>
          <p:spPr>
            <a:xfrm>
              <a:off x="6888650" y="2744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69"/>
                    <a:pt x="679" y="1369"/>
                  </a:cubicBezTo>
                  <a:cubicBezTo>
                    <a:pt x="1060" y="1369"/>
                    <a:pt x="1358" y="1060"/>
                    <a:pt x="1358" y="679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2" name="Google Shape;4412;p15"/>
            <p:cNvSpPr/>
            <p:nvPr/>
          </p:nvSpPr>
          <p:spPr>
            <a:xfrm>
              <a:off x="7117250" y="2744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69"/>
                    <a:pt x="691" y="1369"/>
                  </a:cubicBezTo>
                  <a:cubicBezTo>
                    <a:pt x="1072" y="1369"/>
                    <a:pt x="1370" y="1060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3" name="Google Shape;4413;p15"/>
            <p:cNvSpPr/>
            <p:nvPr/>
          </p:nvSpPr>
          <p:spPr>
            <a:xfrm>
              <a:off x="55137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4" name="Google Shape;4414;p15"/>
            <p:cNvSpPr/>
            <p:nvPr/>
          </p:nvSpPr>
          <p:spPr>
            <a:xfrm>
              <a:off x="57429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5" name="Google Shape;4415;p15"/>
            <p:cNvSpPr/>
            <p:nvPr/>
          </p:nvSpPr>
          <p:spPr>
            <a:xfrm>
              <a:off x="59721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69" y="1061"/>
                    <a:pt x="1369" y="680"/>
                  </a:cubicBezTo>
                  <a:cubicBezTo>
                    <a:pt x="1369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6" name="Google Shape;4416;p15"/>
            <p:cNvSpPr/>
            <p:nvPr/>
          </p:nvSpPr>
          <p:spPr>
            <a:xfrm>
              <a:off x="6200775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69" y="1061"/>
                    <a:pt x="1369" y="680"/>
                  </a:cubicBezTo>
                  <a:cubicBezTo>
                    <a:pt x="1369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7" name="Google Shape;4417;p15"/>
            <p:cNvSpPr/>
            <p:nvPr/>
          </p:nvSpPr>
          <p:spPr>
            <a:xfrm>
              <a:off x="64302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73"/>
                    <a:pt x="310" y="1370"/>
                    <a:pt x="679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311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8" name="Google Shape;4418;p15"/>
            <p:cNvSpPr/>
            <p:nvPr/>
          </p:nvSpPr>
          <p:spPr>
            <a:xfrm>
              <a:off x="66594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79" y="1"/>
                  </a:moveTo>
                  <a:cubicBezTo>
                    <a:pt x="298" y="1"/>
                    <a:pt x="1" y="299"/>
                    <a:pt x="1" y="680"/>
                  </a:cubicBezTo>
                  <a:cubicBezTo>
                    <a:pt x="1" y="1061"/>
                    <a:pt x="298" y="1370"/>
                    <a:pt x="679" y="1370"/>
                  </a:cubicBezTo>
                  <a:cubicBezTo>
                    <a:pt x="1060" y="1370"/>
                    <a:pt x="1370" y="1061"/>
                    <a:pt x="1370" y="680"/>
                  </a:cubicBezTo>
                  <a:cubicBezTo>
                    <a:pt x="1370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9" name="Google Shape;4419;p15"/>
            <p:cNvSpPr/>
            <p:nvPr/>
          </p:nvSpPr>
          <p:spPr>
            <a:xfrm>
              <a:off x="6888650" y="2967150"/>
              <a:ext cx="33950" cy="34275"/>
            </a:xfrm>
            <a:custGeom>
              <a:avLst/>
              <a:gdLst/>
              <a:ahLst/>
              <a:cxnLst/>
              <a:rect l="l" t="t" r="r" b="b"/>
              <a:pathLst>
                <a:path w="1358" h="1371" extrusionOk="0">
                  <a:moveTo>
                    <a:pt x="679" y="1"/>
                  </a:moveTo>
                  <a:cubicBezTo>
                    <a:pt x="298" y="1"/>
                    <a:pt x="0" y="299"/>
                    <a:pt x="0" y="680"/>
                  </a:cubicBezTo>
                  <a:cubicBezTo>
                    <a:pt x="0" y="1061"/>
                    <a:pt x="298" y="1370"/>
                    <a:pt x="679" y="1370"/>
                  </a:cubicBezTo>
                  <a:cubicBezTo>
                    <a:pt x="1060" y="1370"/>
                    <a:pt x="1358" y="1061"/>
                    <a:pt x="1358" y="680"/>
                  </a:cubicBezTo>
                  <a:cubicBezTo>
                    <a:pt x="1358" y="299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0" name="Google Shape;4420;p15"/>
            <p:cNvSpPr/>
            <p:nvPr/>
          </p:nvSpPr>
          <p:spPr>
            <a:xfrm>
              <a:off x="7117250" y="2967150"/>
              <a:ext cx="34250" cy="34275"/>
            </a:xfrm>
            <a:custGeom>
              <a:avLst/>
              <a:gdLst/>
              <a:ahLst/>
              <a:cxnLst/>
              <a:rect l="l" t="t" r="r" b="b"/>
              <a:pathLst>
                <a:path w="1370" h="1371" extrusionOk="0">
                  <a:moveTo>
                    <a:pt x="691" y="1"/>
                  </a:moveTo>
                  <a:cubicBezTo>
                    <a:pt x="310" y="1"/>
                    <a:pt x="0" y="299"/>
                    <a:pt x="0" y="680"/>
                  </a:cubicBezTo>
                  <a:cubicBezTo>
                    <a:pt x="0" y="1061"/>
                    <a:pt x="310" y="1370"/>
                    <a:pt x="691" y="1370"/>
                  </a:cubicBezTo>
                  <a:cubicBezTo>
                    <a:pt x="1072" y="1370"/>
                    <a:pt x="1370" y="1061"/>
                    <a:pt x="1370" y="680"/>
                  </a:cubicBezTo>
                  <a:cubicBezTo>
                    <a:pt x="1370" y="299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1" name="Google Shape;4421;p15"/>
            <p:cNvSpPr/>
            <p:nvPr/>
          </p:nvSpPr>
          <p:spPr>
            <a:xfrm>
              <a:off x="55137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2" name="Google Shape;4422;p15"/>
            <p:cNvSpPr/>
            <p:nvPr/>
          </p:nvSpPr>
          <p:spPr>
            <a:xfrm>
              <a:off x="57429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60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3" name="Google Shape;4423;p15"/>
            <p:cNvSpPr/>
            <p:nvPr/>
          </p:nvSpPr>
          <p:spPr>
            <a:xfrm>
              <a:off x="5971875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10" y="1369"/>
                    <a:pt x="679" y="1369"/>
                  </a:cubicBezTo>
                  <a:cubicBezTo>
                    <a:pt x="1072" y="1369"/>
                    <a:pt x="1369" y="1060"/>
                    <a:pt x="1369" y="691"/>
                  </a:cubicBezTo>
                  <a:cubicBezTo>
                    <a:pt x="1369" y="310"/>
                    <a:pt x="1072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4" name="Google Shape;4424;p15"/>
            <p:cNvSpPr/>
            <p:nvPr/>
          </p:nvSpPr>
          <p:spPr>
            <a:xfrm>
              <a:off x="6201050" y="320440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0"/>
                  </a:moveTo>
                  <a:cubicBezTo>
                    <a:pt x="299" y="0"/>
                    <a:pt x="1" y="310"/>
                    <a:pt x="1" y="691"/>
                  </a:cubicBezTo>
                  <a:cubicBezTo>
                    <a:pt x="1" y="1072"/>
                    <a:pt x="310" y="1369"/>
                    <a:pt x="680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80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5" name="Google Shape;4425;p15"/>
            <p:cNvSpPr/>
            <p:nvPr/>
          </p:nvSpPr>
          <p:spPr>
            <a:xfrm>
              <a:off x="64302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10" y="1369"/>
                    <a:pt x="679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48" y="12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6" name="Google Shape;4426;p15"/>
            <p:cNvSpPr/>
            <p:nvPr/>
          </p:nvSpPr>
          <p:spPr>
            <a:xfrm>
              <a:off x="66588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7" name="Google Shape;4427;p15"/>
            <p:cNvSpPr/>
            <p:nvPr/>
          </p:nvSpPr>
          <p:spPr>
            <a:xfrm>
              <a:off x="68880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72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8" name="Google Shape;4428;p15"/>
            <p:cNvSpPr/>
            <p:nvPr/>
          </p:nvSpPr>
          <p:spPr>
            <a:xfrm>
              <a:off x="7117250" y="3204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322" y="1369"/>
                    <a:pt x="691" y="1369"/>
                  </a:cubicBezTo>
                  <a:cubicBezTo>
                    <a:pt x="1072" y="1369"/>
                    <a:pt x="1370" y="1060"/>
                    <a:pt x="1370" y="691"/>
                  </a:cubicBezTo>
                  <a:cubicBezTo>
                    <a:pt x="1370" y="310"/>
                    <a:pt x="1060" y="12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9" name="Google Shape;4429;p15"/>
            <p:cNvSpPr/>
            <p:nvPr/>
          </p:nvSpPr>
          <p:spPr>
            <a:xfrm>
              <a:off x="55137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0" name="Google Shape;4430;p15"/>
            <p:cNvSpPr/>
            <p:nvPr/>
          </p:nvSpPr>
          <p:spPr>
            <a:xfrm>
              <a:off x="57429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1" name="Google Shape;4431;p15"/>
            <p:cNvSpPr/>
            <p:nvPr/>
          </p:nvSpPr>
          <p:spPr>
            <a:xfrm>
              <a:off x="59721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2" name="Google Shape;4432;p15"/>
            <p:cNvSpPr/>
            <p:nvPr/>
          </p:nvSpPr>
          <p:spPr>
            <a:xfrm>
              <a:off x="6200775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3" name="Google Shape;4433;p15"/>
            <p:cNvSpPr/>
            <p:nvPr/>
          </p:nvSpPr>
          <p:spPr>
            <a:xfrm>
              <a:off x="64302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4" name="Google Shape;4434;p15"/>
            <p:cNvSpPr/>
            <p:nvPr/>
          </p:nvSpPr>
          <p:spPr>
            <a:xfrm>
              <a:off x="66594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5" name="Google Shape;4435;p15"/>
            <p:cNvSpPr/>
            <p:nvPr/>
          </p:nvSpPr>
          <p:spPr>
            <a:xfrm>
              <a:off x="6888650" y="3442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6" name="Google Shape;4436;p15"/>
            <p:cNvSpPr/>
            <p:nvPr/>
          </p:nvSpPr>
          <p:spPr>
            <a:xfrm>
              <a:off x="7117250" y="3442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7" name="Google Shape;4437;p15"/>
            <p:cNvSpPr/>
            <p:nvPr/>
          </p:nvSpPr>
          <p:spPr>
            <a:xfrm>
              <a:off x="55137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8" name="Google Shape;4438;p15"/>
            <p:cNvSpPr/>
            <p:nvPr/>
          </p:nvSpPr>
          <p:spPr>
            <a:xfrm>
              <a:off x="57429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9" name="Google Shape;4439;p15"/>
            <p:cNvSpPr/>
            <p:nvPr/>
          </p:nvSpPr>
          <p:spPr>
            <a:xfrm>
              <a:off x="59721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0" name="Google Shape;4440;p15"/>
            <p:cNvSpPr/>
            <p:nvPr/>
          </p:nvSpPr>
          <p:spPr>
            <a:xfrm>
              <a:off x="6200775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1" name="Google Shape;4441;p15"/>
            <p:cNvSpPr/>
            <p:nvPr/>
          </p:nvSpPr>
          <p:spPr>
            <a:xfrm>
              <a:off x="64302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2" name="Google Shape;4442;p15"/>
            <p:cNvSpPr/>
            <p:nvPr/>
          </p:nvSpPr>
          <p:spPr>
            <a:xfrm>
              <a:off x="66594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3" name="Google Shape;4443;p15"/>
            <p:cNvSpPr/>
            <p:nvPr/>
          </p:nvSpPr>
          <p:spPr>
            <a:xfrm>
              <a:off x="6888650" y="368005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298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298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4" name="Google Shape;4444;p15"/>
            <p:cNvSpPr/>
            <p:nvPr/>
          </p:nvSpPr>
          <p:spPr>
            <a:xfrm>
              <a:off x="7117250" y="36800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298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298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5" name="Google Shape;4445;p15"/>
            <p:cNvSpPr/>
            <p:nvPr/>
          </p:nvSpPr>
          <p:spPr>
            <a:xfrm>
              <a:off x="55137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6" name="Google Shape;4446;p15"/>
            <p:cNvSpPr/>
            <p:nvPr/>
          </p:nvSpPr>
          <p:spPr>
            <a:xfrm>
              <a:off x="57429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7" name="Google Shape;4447;p15"/>
            <p:cNvSpPr/>
            <p:nvPr/>
          </p:nvSpPr>
          <p:spPr>
            <a:xfrm>
              <a:off x="59721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8" name="Google Shape;4448;p15"/>
            <p:cNvSpPr/>
            <p:nvPr/>
          </p:nvSpPr>
          <p:spPr>
            <a:xfrm>
              <a:off x="6200775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9" name="Google Shape;4449;p15"/>
            <p:cNvSpPr/>
            <p:nvPr/>
          </p:nvSpPr>
          <p:spPr>
            <a:xfrm>
              <a:off x="64302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48" y="24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0" name="Google Shape;4450;p15"/>
            <p:cNvSpPr/>
            <p:nvPr/>
          </p:nvSpPr>
          <p:spPr>
            <a:xfrm>
              <a:off x="66594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1" name="Google Shape;4451;p15"/>
            <p:cNvSpPr/>
            <p:nvPr/>
          </p:nvSpPr>
          <p:spPr>
            <a:xfrm>
              <a:off x="6888650" y="3902400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2" name="Google Shape;4452;p15"/>
            <p:cNvSpPr/>
            <p:nvPr/>
          </p:nvSpPr>
          <p:spPr>
            <a:xfrm>
              <a:off x="7117250" y="39024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3" name="Google Shape;4453;p15"/>
            <p:cNvSpPr/>
            <p:nvPr/>
          </p:nvSpPr>
          <p:spPr>
            <a:xfrm>
              <a:off x="55137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4" name="Google Shape;4454;p15"/>
            <p:cNvSpPr/>
            <p:nvPr/>
          </p:nvSpPr>
          <p:spPr>
            <a:xfrm>
              <a:off x="57429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5" name="Google Shape;4455;p15"/>
            <p:cNvSpPr/>
            <p:nvPr/>
          </p:nvSpPr>
          <p:spPr>
            <a:xfrm>
              <a:off x="59721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6" name="Google Shape;4456;p15"/>
            <p:cNvSpPr/>
            <p:nvPr/>
          </p:nvSpPr>
          <p:spPr>
            <a:xfrm>
              <a:off x="6200775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69" y="1060"/>
                    <a:pt x="1369" y="679"/>
                  </a:cubicBezTo>
                  <a:cubicBezTo>
                    <a:pt x="1369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7" name="Google Shape;4457;p15"/>
            <p:cNvSpPr/>
            <p:nvPr/>
          </p:nvSpPr>
          <p:spPr>
            <a:xfrm>
              <a:off x="64302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10"/>
                    <a:pt x="1048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8" name="Google Shape;4458;p15"/>
            <p:cNvSpPr/>
            <p:nvPr/>
          </p:nvSpPr>
          <p:spPr>
            <a:xfrm>
              <a:off x="66594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0"/>
                  </a:moveTo>
                  <a:cubicBezTo>
                    <a:pt x="298" y="0"/>
                    <a:pt x="1" y="310"/>
                    <a:pt x="1" y="679"/>
                  </a:cubicBezTo>
                  <a:cubicBezTo>
                    <a:pt x="1" y="1060"/>
                    <a:pt x="298" y="1370"/>
                    <a:pt x="679" y="1370"/>
                  </a:cubicBezTo>
                  <a:cubicBezTo>
                    <a:pt x="1060" y="1370"/>
                    <a:pt x="1370" y="1060"/>
                    <a:pt x="1370" y="679"/>
                  </a:cubicBezTo>
                  <a:cubicBezTo>
                    <a:pt x="1370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9" name="Google Shape;4459;p15"/>
            <p:cNvSpPr/>
            <p:nvPr/>
          </p:nvSpPr>
          <p:spPr>
            <a:xfrm>
              <a:off x="6888650" y="414022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0"/>
                  </a:moveTo>
                  <a:cubicBezTo>
                    <a:pt x="298" y="0"/>
                    <a:pt x="0" y="310"/>
                    <a:pt x="0" y="679"/>
                  </a:cubicBezTo>
                  <a:cubicBezTo>
                    <a:pt x="0" y="1060"/>
                    <a:pt x="298" y="1370"/>
                    <a:pt x="679" y="1370"/>
                  </a:cubicBezTo>
                  <a:cubicBezTo>
                    <a:pt x="1060" y="1370"/>
                    <a:pt x="1358" y="1060"/>
                    <a:pt x="1358" y="679"/>
                  </a:cubicBezTo>
                  <a:cubicBezTo>
                    <a:pt x="1358" y="310"/>
                    <a:pt x="1060" y="0"/>
                    <a:pt x="679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0" name="Google Shape;4460;p15"/>
            <p:cNvSpPr/>
            <p:nvPr/>
          </p:nvSpPr>
          <p:spPr>
            <a:xfrm>
              <a:off x="7117250" y="414022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0"/>
                  </a:moveTo>
                  <a:cubicBezTo>
                    <a:pt x="310" y="0"/>
                    <a:pt x="0" y="310"/>
                    <a:pt x="0" y="679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72" y="1370"/>
                    <a:pt x="1370" y="1060"/>
                    <a:pt x="1370" y="679"/>
                  </a:cubicBezTo>
                  <a:cubicBezTo>
                    <a:pt x="1370" y="310"/>
                    <a:pt x="1072" y="0"/>
                    <a:pt x="691" y="0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1" name="Google Shape;4461;p15"/>
            <p:cNvSpPr/>
            <p:nvPr/>
          </p:nvSpPr>
          <p:spPr>
            <a:xfrm>
              <a:off x="55137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2" name="Google Shape;4462;p15"/>
            <p:cNvSpPr/>
            <p:nvPr/>
          </p:nvSpPr>
          <p:spPr>
            <a:xfrm>
              <a:off x="57429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48"/>
                    <a:pt x="1369" y="679"/>
                  </a:cubicBezTo>
                  <a:cubicBezTo>
                    <a:pt x="1369" y="310"/>
                    <a:pt x="1060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3" name="Google Shape;4463;p15"/>
            <p:cNvSpPr/>
            <p:nvPr/>
          </p:nvSpPr>
          <p:spPr>
            <a:xfrm>
              <a:off x="5971875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10" y="1370"/>
                    <a:pt x="679" y="1370"/>
                  </a:cubicBezTo>
                  <a:cubicBezTo>
                    <a:pt x="1072" y="1370"/>
                    <a:pt x="1369" y="1048"/>
                    <a:pt x="1369" y="679"/>
                  </a:cubicBezTo>
                  <a:cubicBezTo>
                    <a:pt x="1369" y="310"/>
                    <a:pt x="1072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4" name="Google Shape;4464;p15"/>
            <p:cNvSpPr/>
            <p:nvPr/>
          </p:nvSpPr>
          <p:spPr>
            <a:xfrm>
              <a:off x="6201050" y="4377750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80" y="1"/>
                  </a:moveTo>
                  <a:cubicBezTo>
                    <a:pt x="299" y="1"/>
                    <a:pt x="1" y="310"/>
                    <a:pt x="1" y="679"/>
                  </a:cubicBezTo>
                  <a:cubicBezTo>
                    <a:pt x="1" y="1072"/>
                    <a:pt x="310" y="1370"/>
                    <a:pt x="680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80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5" name="Google Shape;4465;p15"/>
            <p:cNvSpPr/>
            <p:nvPr/>
          </p:nvSpPr>
          <p:spPr>
            <a:xfrm>
              <a:off x="64302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48" y="12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6" name="Google Shape;4466;p15"/>
            <p:cNvSpPr/>
            <p:nvPr/>
          </p:nvSpPr>
          <p:spPr>
            <a:xfrm>
              <a:off x="66588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7" name="Google Shape;4467;p15"/>
            <p:cNvSpPr/>
            <p:nvPr/>
          </p:nvSpPr>
          <p:spPr>
            <a:xfrm>
              <a:off x="68880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1" y="310"/>
                    <a:pt x="1" y="679"/>
                  </a:cubicBezTo>
                  <a:cubicBezTo>
                    <a:pt x="1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72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8" name="Google Shape;4468;p15"/>
            <p:cNvSpPr/>
            <p:nvPr/>
          </p:nvSpPr>
          <p:spPr>
            <a:xfrm>
              <a:off x="7117250" y="437775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298" y="1"/>
                    <a:pt x="0" y="310"/>
                    <a:pt x="0" y="679"/>
                  </a:cubicBezTo>
                  <a:cubicBezTo>
                    <a:pt x="0" y="1072"/>
                    <a:pt x="322" y="1370"/>
                    <a:pt x="691" y="1370"/>
                  </a:cubicBezTo>
                  <a:cubicBezTo>
                    <a:pt x="1072" y="1370"/>
                    <a:pt x="1370" y="1048"/>
                    <a:pt x="1370" y="679"/>
                  </a:cubicBezTo>
                  <a:cubicBezTo>
                    <a:pt x="1370" y="310"/>
                    <a:pt x="1060" y="12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9" name="Google Shape;4469;p15"/>
            <p:cNvSpPr/>
            <p:nvPr/>
          </p:nvSpPr>
          <p:spPr>
            <a:xfrm>
              <a:off x="55137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0" name="Google Shape;4470;p15"/>
            <p:cNvSpPr/>
            <p:nvPr/>
          </p:nvSpPr>
          <p:spPr>
            <a:xfrm>
              <a:off x="57429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1" name="Google Shape;4471;p15"/>
            <p:cNvSpPr/>
            <p:nvPr/>
          </p:nvSpPr>
          <p:spPr>
            <a:xfrm>
              <a:off x="59721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69" y="1072"/>
                    <a:pt x="1369" y="691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2" name="Google Shape;4472;p15"/>
            <p:cNvSpPr/>
            <p:nvPr/>
          </p:nvSpPr>
          <p:spPr>
            <a:xfrm>
              <a:off x="6200775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69" y="1072"/>
                    <a:pt x="1369" y="691"/>
                  </a:cubicBezTo>
                  <a:cubicBezTo>
                    <a:pt x="1369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3" name="Google Shape;4473;p15"/>
            <p:cNvSpPr/>
            <p:nvPr/>
          </p:nvSpPr>
          <p:spPr>
            <a:xfrm>
              <a:off x="64302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298"/>
                    <a:pt x="1" y="691"/>
                  </a:cubicBezTo>
                  <a:cubicBezTo>
                    <a:pt x="1" y="1072"/>
                    <a:pt x="310" y="1370"/>
                    <a:pt x="679" y="1370"/>
                  </a:cubicBezTo>
                  <a:cubicBezTo>
                    <a:pt x="1072" y="1370"/>
                    <a:pt x="1370" y="1060"/>
                    <a:pt x="1370" y="691"/>
                  </a:cubicBezTo>
                  <a:cubicBezTo>
                    <a:pt x="1370" y="322"/>
                    <a:pt x="1048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4" name="Google Shape;4474;p15"/>
            <p:cNvSpPr/>
            <p:nvPr/>
          </p:nvSpPr>
          <p:spPr>
            <a:xfrm>
              <a:off x="66594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298" y="1"/>
                    <a:pt x="1" y="310"/>
                    <a:pt x="1" y="691"/>
                  </a:cubicBezTo>
                  <a:cubicBezTo>
                    <a:pt x="1" y="1072"/>
                    <a:pt x="298" y="1370"/>
                    <a:pt x="679" y="1370"/>
                  </a:cubicBezTo>
                  <a:cubicBezTo>
                    <a:pt x="1060" y="1370"/>
                    <a:pt x="1370" y="1072"/>
                    <a:pt x="1370" y="691"/>
                  </a:cubicBezTo>
                  <a:cubicBezTo>
                    <a:pt x="1370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5" name="Google Shape;4475;p15"/>
            <p:cNvSpPr/>
            <p:nvPr/>
          </p:nvSpPr>
          <p:spPr>
            <a:xfrm>
              <a:off x="6888650" y="4615275"/>
              <a:ext cx="33950" cy="34250"/>
            </a:xfrm>
            <a:custGeom>
              <a:avLst/>
              <a:gdLst/>
              <a:ahLst/>
              <a:cxnLst/>
              <a:rect l="l" t="t" r="r" b="b"/>
              <a:pathLst>
                <a:path w="1358" h="1370" extrusionOk="0">
                  <a:moveTo>
                    <a:pt x="679" y="1"/>
                  </a:moveTo>
                  <a:cubicBezTo>
                    <a:pt x="298" y="1"/>
                    <a:pt x="0" y="310"/>
                    <a:pt x="0" y="691"/>
                  </a:cubicBezTo>
                  <a:cubicBezTo>
                    <a:pt x="0" y="1072"/>
                    <a:pt x="298" y="1370"/>
                    <a:pt x="679" y="1370"/>
                  </a:cubicBezTo>
                  <a:cubicBezTo>
                    <a:pt x="1060" y="1370"/>
                    <a:pt x="1358" y="1072"/>
                    <a:pt x="1358" y="691"/>
                  </a:cubicBezTo>
                  <a:cubicBezTo>
                    <a:pt x="1358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6" name="Google Shape;4476;p15"/>
            <p:cNvSpPr/>
            <p:nvPr/>
          </p:nvSpPr>
          <p:spPr>
            <a:xfrm>
              <a:off x="7117250" y="4615275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72"/>
                    <a:pt x="310" y="1370"/>
                    <a:pt x="691" y="1370"/>
                  </a:cubicBezTo>
                  <a:cubicBezTo>
                    <a:pt x="1072" y="1370"/>
                    <a:pt x="1370" y="1072"/>
                    <a:pt x="1370" y="691"/>
                  </a:cubicBezTo>
                  <a:cubicBezTo>
                    <a:pt x="1370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rgbClr val="CCBEB8">
                <a:alpha val="29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477" name="Google Shape;4477;p15"/>
          <p:cNvSpPr txBox="1">
            <a:spLocks noGrp="1"/>
          </p:cNvSpPr>
          <p:nvPr>
            <p:ph type="title"/>
          </p:nvPr>
        </p:nvSpPr>
        <p:spPr>
          <a:xfrm>
            <a:off x="950967" y="541500"/>
            <a:ext cx="10290400" cy="9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78" name="Google Shape;4478;p15"/>
          <p:cNvSpPr/>
          <p:nvPr/>
        </p:nvSpPr>
        <p:spPr>
          <a:xfrm rot="6299791">
            <a:off x="-601240" y="5134297"/>
            <a:ext cx="1942059" cy="1700791"/>
          </a:xfrm>
          <a:custGeom>
            <a:avLst/>
            <a:gdLst/>
            <a:ahLst/>
            <a:cxnLst/>
            <a:rect l="l" t="t" r="r" b="b"/>
            <a:pathLst>
              <a:path w="26486" h="23194" extrusionOk="0">
                <a:moveTo>
                  <a:pt x="18245" y="1"/>
                </a:moveTo>
                <a:cubicBezTo>
                  <a:pt x="17901" y="1"/>
                  <a:pt x="17551" y="104"/>
                  <a:pt x="17232" y="316"/>
                </a:cubicBezTo>
                <a:cubicBezTo>
                  <a:pt x="16802" y="603"/>
                  <a:pt x="16500" y="1010"/>
                  <a:pt x="16221" y="1436"/>
                </a:cubicBezTo>
                <a:cubicBezTo>
                  <a:pt x="16038" y="1716"/>
                  <a:pt x="15859" y="1997"/>
                  <a:pt x="15671" y="2289"/>
                </a:cubicBezTo>
                <a:cubicBezTo>
                  <a:pt x="15385" y="2029"/>
                  <a:pt x="15091" y="1875"/>
                  <a:pt x="14760" y="1875"/>
                </a:cubicBezTo>
                <a:cubicBezTo>
                  <a:pt x="14642" y="1875"/>
                  <a:pt x="14520" y="1894"/>
                  <a:pt x="14392" y="1935"/>
                </a:cubicBezTo>
                <a:cubicBezTo>
                  <a:pt x="13909" y="2088"/>
                  <a:pt x="13704" y="2518"/>
                  <a:pt x="13413" y="2947"/>
                </a:cubicBezTo>
                <a:cubicBezTo>
                  <a:pt x="13386" y="2802"/>
                  <a:pt x="13369" y="2723"/>
                  <a:pt x="13356" y="2646"/>
                </a:cubicBezTo>
                <a:cubicBezTo>
                  <a:pt x="13195" y="1600"/>
                  <a:pt x="12425" y="929"/>
                  <a:pt x="11385" y="929"/>
                </a:cubicBezTo>
                <a:cubicBezTo>
                  <a:pt x="11351" y="929"/>
                  <a:pt x="11316" y="930"/>
                  <a:pt x="11281" y="932"/>
                </a:cubicBezTo>
                <a:cubicBezTo>
                  <a:pt x="10595" y="960"/>
                  <a:pt x="10044" y="1294"/>
                  <a:pt x="9548" y="1737"/>
                </a:cubicBezTo>
                <a:cubicBezTo>
                  <a:pt x="9218" y="2031"/>
                  <a:pt x="8955" y="2387"/>
                  <a:pt x="8634" y="2774"/>
                </a:cubicBezTo>
                <a:cubicBezTo>
                  <a:pt x="8634" y="2599"/>
                  <a:pt x="8632" y="2490"/>
                  <a:pt x="8634" y="2381"/>
                </a:cubicBezTo>
                <a:cubicBezTo>
                  <a:pt x="8641" y="2060"/>
                  <a:pt x="8545" y="1779"/>
                  <a:pt x="8256" y="1617"/>
                </a:cubicBezTo>
                <a:cubicBezTo>
                  <a:pt x="8145" y="1556"/>
                  <a:pt x="8035" y="1530"/>
                  <a:pt x="7925" y="1530"/>
                </a:cubicBezTo>
                <a:cubicBezTo>
                  <a:pt x="7747" y="1530"/>
                  <a:pt x="7572" y="1600"/>
                  <a:pt x="7406" y="1703"/>
                </a:cubicBezTo>
                <a:cubicBezTo>
                  <a:pt x="7114" y="1888"/>
                  <a:pt x="6880" y="2137"/>
                  <a:pt x="6672" y="2410"/>
                </a:cubicBezTo>
                <a:cubicBezTo>
                  <a:pt x="6013" y="3271"/>
                  <a:pt x="5435" y="4193"/>
                  <a:pt x="4931" y="5150"/>
                </a:cubicBezTo>
                <a:cubicBezTo>
                  <a:pt x="3520" y="7821"/>
                  <a:pt x="2250" y="10559"/>
                  <a:pt x="983" y="13299"/>
                </a:cubicBezTo>
                <a:cubicBezTo>
                  <a:pt x="667" y="13980"/>
                  <a:pt x="366" y="14669"/>
                  <a:pt x="161" y="15396"/>
                </a:cubicBezTo>
                <a:cubicBezTo>
                  <a:pt x="1" y="15965"/>
                  <a:pt x="231" y="16426"/>
                  <a:pt x="727" y="16557"/>
                </a:cubicBezTo>
                <a:cubicBezTo>
                  <a:pt x="798" y="16576"/>
                  <a:pt x="866" y="16584"/>
                  <a:pt x="931" y="16584"/>
                </a:cubicBezTo>
                <a:cubicBezTo>
                  <a:pt x="1202" y="16584"/>
                  <a:pt x="1419" y="16432"/>
                  <a:pt x="1599" y="16216"/>
                </a:cubicBezTo>
                <a:cubicBezTo>
                  <a:pt x="2038" y="15683"/>
                  <a:pt x="2465" y="15138"/>
                  <a:pt x="2898" y="14595"/>
                </a:cubicBezTo>
                <a:cubicBezTo>
                  <a:pt x="3005" y="14636"/>
                  <a:pt x="3103" y="14691"/>
                  <a:pt x="3182" y="14796"/>
                </a:cubicBezTo>
                <a:cubicBezTo>
                  <a:pt x="2918" y="15547"/>
                  <a:pt x="2666" y="16307"/>
                  <a:pt x="2459" y="17082"/>
                </a:cubicBezTo>
                <a:cubicBezTo>
                  <a:pt x="2290" y="17713"/>
                  <a:pt x="2418" y="18222"/>
                  <a:pt x="2978" y="18615"/>
                </a:cubicBezTo>
                <a:cubicBezTo>
                  <a:pt x="2856" y="19126"/>
                  <a:pt x="2730" y="19614"/>
                  <a:pt x="2627" y="20107"/>
                </a:cubicBezTo>
                <a:cubicBezTo>
                  <a:pt x="2407" y="21163"/>
                  <a:pt x="3004" y="22037"/>
                  <a:pt x="4017" y="22166"/>
                </a:cubicBezTo>
                <a:cubicBezTo>
                  <a:pt x="4053" y="22170"/>
                  <a:pt x="4088" y="22172"/>
                  <a:pt x="4123" y="22172"/>
                </a:cubicBezTo>
                <a:cubicBezTo>
                  <a:pt x="4355" y="22172"/>
                  <a:pt x="4574" y="22084"/>
                  <a:pt x="4799" y="22065"/>
                </a:cubicBezTo>
                <a:cubicBezTo>
                  <a:pt x="5163" y="22817"/>
                  <a:pt x="5687" y="23194"/>
                  <a:pt x="6373" y="23194"/>
                </a:cubicBezTo>
                <a:cubicBezTo>
                  <a:pt x="6465" y="23194"/>
                  <a:pt x="6560" y="23187"/>
                  <a:pt x="6658" y="23173"/>
                </a:cubicBezTo>
                <a:cubicBezTo>
                  <a:pt x="7112" y="23110"/>
                  <a:pt x="7492" y="22884"/>
                  <a:pt x="7836" y="22590"/>
                </a:cubicBezTo>
                <a:cubicBezTo>
                  <a:pt x="7914" y="22524"/>
                  <a:pt x="7976" y="22466"/>
                  <a:pt x="8074" y="22466"/>
                </a:cubicBezTo>
                <a:cubicBezTo>
                  <a:pt x="8107" y="22466"/>
                  <a:pt x="8144" y="22473"/>
                  <a:pt x="8186" y="22488"/>
                </a:cubicBezTo>
                <a:cubicBezTo>
                  <a:pt x="8456" y="22585"/>
                  <a:pt x="8715" y="22633"/>
                  <a:pt x="8961" y="22633"/>
                </a:cubicBezTo>
                <a:cubicBezTo>
                  <a:pt x="9552" y="22633"/>
                  <a:pt x="10070" y="22354"/>
                  <a:pt x="10500" y="21809"/>
                </a:cubicBezTo>
                <a:cubicBezTo>
                  <a:pt x="10867" y="21346"/>
                  <a:pt x="11207" y="20862"/>
                  <a:pt x="11525" y="20343"/>
                </a:cubicBezTo>
                <a:cubicBezTo>
                  <a:pt x="11713" y="20736"/>
                  <a:pt x="11836" y="20865"/>
                  <a:pt x="12133" y="20963"/>
                </a:cubicBezTo>
                <a:cubicBezTo>
                  <a:pt x="12239" y="20999"/>
                  <a:pt x="12340" y="21014"/>
                  <a:pt x="12437" y="21014"/>
                </a:cubicBezTo>
                <a:cubicBezTo>
                  <a:pt x="12777" y="21014"/>
                  <a:pt x="13073" y="20825"/>
                  <a:pt x="13369" y="20650"/>
                </a:cubicBezTo>
                <a:cubicBezTo>
                  <a:pt x="13725" y="21345"/>
                  <a:pt x="14283" y="21670"/>
                  <a:pt x="14871" y="21670"/>
                </a:cubicBezTo>
                <a:cubicBezTo>
                  <a:pt x="15230" y="21670"/>
                  <a:pt x="15600" y="21548"/>
                  <a:pt x="15942" y="21317"/>
                </a:cubicBezTo>
                <a:cubicBezTo>
                  <a:pt x="16135" y="21463"/>
                  <a:pt x="16342" y="21549"/>
                  <a:pt x="16564" y="21549"/>
                </a:cubicBezTo>
                <a:cubicBezTo>
                  <a:pt x="16671" y="21549"/>
                  <a:pt x="16782" y="21528"/>
                  <a:pt x="16897" y="21485"/>
                </a:cubicBezTo>
                <a:cubicBezTo>
                  <a:pt x="17245" y="21354"/>
                  <a:pt x="17589" y="21214"/>
                  <a:pt x="17887" y="20987"/>
                </a:cubicBezTo>
                <a:cubicBezTo>
                  <a:pt x="18615" y="20435"/>
                  <a:pt x="19162" y="19720"/>
                  <a:pt x="19669" y="18976"/>
                </a:cubicBezTo>
                <a:cubicBezTo>
                  <a:pt x="21477" y="16328"/>
                  <a:pt x="22976" y="13504"/>
                  <a:pt x="24358" y="10615"/>
                </a:cubicBezTo>
                <a:cubicBezTo>
                  <a:pt x="25039" y="9192"/>
                  <a:pt x="25693" y="7755"/>
                  <a:pt x="26123" y="6233"/>
                </a:cubicBezTo>
                <a:cubicBezTo>
                  <a:pt x="26485" y="4933"/>
                  <a:pt x="25638" y="3814"/>
                  <a:pt x="24455" y="3814"/>
                </a:cubicBezTo>
                <a:cubicBezTo>
                  <a:pt x="24318" y="3814"/>
                  <a:pt x="24176" y="3829"/>
                  <a:pt x="24032" y="3860"/>
                </a:cubicBezTo>
                <a:cubicBezTo>
                  <a:pt x="23720" y="3929"/>
                  <a:pt x="23474" y="4114"/>
                  <a:pt x="23204" y="4283"/>
                </a:cubicBezTo>
                <a:cubicBezTo>
                  <a:pt x="23022" y="3462"/>
                  <a:pt x="22523" y="2961"/>
                  <a:pt x="21754" y="2735"/>
                </a:cubicBezTo>
                <a:cubicBezTo>
                  <a:pt x="21676" y="1680"/>
                  <a:pt x="21286" y="1194"/>
                  <a:pt x="20334" y="957"/>
                </a:cubicBezTo>
                <a:cubicBezTo>
                  <a:pt x="20225" y="932"/>
                  <a:pt x="20112" y="900"/>
                  <a:pt x="19999" y="897"/>
                </a:cubicBezTo>
                <a:cubicBezTo>
                  <a:pt x="19828" y="891"/>
                  <a:pt x="19724" y="813"/>
                  <a:pt x="19619" y="682"/>
                </a:cubicBezTo>
                <a:cubicBezTo>
                  <a:pt x="19261" y="234"/>
                  <a:pt x="18760" y="1"/>
                  <a:pt x="1824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9221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D57F6-0048-A11B-E088-AF6BDBB94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D5D99-5EDF-0460-3737-E415E7DC1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EEA9E-4648-A7B1-2BB1-42A02901E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159E-58D5-47E5-BAA8-B2656F9A6ED4}" type="datetimeFigureOut">
              <a:rPr lang="vi-VN" smtClean="0"/>
              <a:t>08/10/2024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A5B7C-29C9-602E-CD1C-F5A26DF33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00938-2A85-8CC4-989B-CE06E503F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3B5E-A40E-42DC-981F-9E03315A8F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857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78C9-A5B9-F1C2-9034-1F5E4324F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B10FA-5819-7316-F7E3-E586DF806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B6AAB-77C7-85EC-E361-6942AE43C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159E-58D5-47E5-BAA8-B2656F9A6ED4}" type="datetimeFigureOut">
              <a:rPr lang="vi-VN" smtClean="0"/>
              <a:t>08/10/2024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56CAA-1C3A-E5C7-D84F-A0E7A511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053E-C188-7FF0-F27A-B7270BA4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3B5E-A40E-42DC-981F-9E03315A8F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692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C7E3A-1DED-5AA3-C5A9-D52B37FA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95EAB-DD17-2AC6-1A24-8A73B49DB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95869-7E66-3FEA-32ED-F8E47839B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7766C-8D1A-0C39-33E1-B2A518965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159E-58D5-47E5-BAA8-B2656F9A6ED4}" type="datetimeFigureOut">
              <a:rPr lang="vi-VN" smtClean="0"/>
              <a:t>08/10/2024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707CC-44D5-3419-A2F6-042111775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68714-855B-7DC7-33BA-A86BCB2DF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3B5E-A40E-42DC-981F-9E03315A8F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9634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38AA5-EE2A-418E-11A6-36FD4241C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B7E57-3FD6-C5B9-8CE9-8BB34BAFD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80342-F755-1BF4-CB5C-EDD834A12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C993C-F979-4AE5-33FE-53CB638A2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119289-C316-AC1C-6ED8-141DF4192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38BE9A-120D-AE6A-F308-8B6CFECE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159E-58D5-47E5-BAA8-B2656F9A6ED4}" type="datetimeFigureOut">
              <a:rPr lang="vi-VN" smtClean="0"/>
              <a:t>08/10/2024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861B0F-AD41-C232-20A9-A4272A97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230565-8E00-93AA-566E-A4E5E0BA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3B5E-A40E-42DC-981F-9E03315A8F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367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71C01-3E10-F184-EC3C-4AF8F883F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49A45D-DDDB-3663-0739-4DD6686F6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159E-58D5-47E5-BAA8-B2656F9A6ED4}" type="datetimeFigureOut">
              <a:rPr lang="vi-VN" smtClean="0"/>
              <a:t>08/10/2024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6303B-2E9B-2B1E-26EA-ADD7C8EC9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3385AB-03DC-F28F-EF84-08719CF2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3B5E-A40E-42DC-981F-9E03315A8F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334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979F5D-6B24-7179-DE85-EAB67EA3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159E-58D5-47E5-BAA8-B2656F9A6ED4}" type="datetimeFigureOut">
              <a:rPr lang="vi-VN" smtClean="0"/>
              <a:t>08/10/2024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1A579F-6B1E-E6D2-E659-38987932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83E1B-21BB-D28D-7267-6C1B142E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3B5E-A40E-42DC-981F-9E03315A8F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157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062DD-3199-C6B4-3C45-B3D098C2E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00F66-03BE-0125-C86D-0A69486C0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EAD3F-44D0-FBDD-B1FE-42A29ACDD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E79AB-EC26-5825-9016-6BF3BA159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159E-58D5-47E5-BAA8-B2656F9A6ED4}" type="datetimeFigureOut">
              <a:rPr lang="vi-VN" smtClean="0"/>
              <a:t>08/10/2024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2D785-3B6F-252D-BF0E-82C3F636D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FEBBF-DC60-86E9-E431-0A1AC5167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3B5E-A40E-42DC-981F-9E03315A8F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544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9160-EBEC-211C-26BF-46BC2F436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14FF7-A6CB-17DF-FFB5-933578E57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46C63-69CD-6DA8-2813-6A811CF84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87AC0-D6D1-F004-D656-ABB5D4937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159E-58D5-47E5-BAA8-B2656F9A6ED4}" type="datetimeFigureOut">
              <a:rPr lang="vi-VN" smtClean="0"/>
              <a:t>08/10/2024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083BF-82FB-DBBD-DF47-D1F23092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EE788-6E23-BD01-8EBF-6A6B932F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3B5E-A40E-42DC-981F-9E03315A8F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231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EB4D18-648D-7AB4-752B-34EC71FF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8828E-0675-4003-E951-992C804F5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ED6A3-CD7E-EF66-B53A-BD5819328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A159E-58D5-47E5-BAA8-B2656F9A6ED4}" type="datetimeFigureOut">
              <a:rPr lang="vi-VN" smtClean="0"/>
              <a:t>08/10/2024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90375-8617-95E5-00AA-0370F3CAB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7FD58-A197-409A-6D1A-AFC5315B2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33B5E-A40E-42DC-981F-9E03315A8F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431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png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07C9CBE-BF01-6AE6-6CDF-D1336E49A058}"/>
              </a:ext>
            </a:extLst>
          </p:cNvPr>
          <p:cNvGrpSpPr/>
          <p:nvPr/>
        </p:nvGrpSpPr>
        <p:grpSpPr>
          <a:xfrm>
            <a:off x="3914675" y="-533274"/>
            <a:ext cx="4362651" cy="2139388"/>
            <a:chOff x="1485900" y="1827798"/>
            <a:chExt cx="6727656" cy="160454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B6FC87B-40D1-266A-D757-784C2A7F87EF}"/>
                </a:ext>
              </a:extLst>
            </p:cNvPr>
            <p:cNvGrpSpPr/>
            <p:nvPr/>
          </p:nvGrpSpPr>
          <p:grpSpPr>
            <a:xfrm>
              <a:off x="1485900" y="1827798"/>
              <a:ext cx="6727656" cy="1604541"/>
              <a:chOff x="1028700" y="1670038"/>
              <a:chExt cx="16011072" cy="6190485"/>
            </a:xfrm>
          </p:grpSpPr>
          <p:grpSp>
            <p:nvGrpSpPr>
              <p:cNvPr id="7" name="Group 3">
                <a:extLst>
                  <a:ext uri="{FF2B5EF4-FFF2-40B4-BE49-F238E27FC236}">
                    <a16:creationId xmlns:a16="http://schemas.microsoft.com/office/drawing/2014/main" id="{D126195A-F31B-B6E1-DA6C-E3F4F7B10D95}"/>
                  </a:ext>
                </a:extLst>
              </p:cNvPr>
              <p:cNvGrpSpPr/>
              <p:nvPr/>
            </p:nvGrpSpPr>
            <p:grpSpPr>
              <a:xfrm>
                <a:off x="1028700" y="1670038"/>
                <a:ext cx="16011072" cy="6190485"/>
                <a:chOff x="0" y="-38100"/>
                <a:chExt cx="4043678" cy="1563438"/>
              </a:xfrm>
            </p:grpSpPr>
            <p:sp>
              <p:nvSpPr>
                <p:cNvPr id="11" name="Freeform 4">
                  <a:extLst>
                    <a:ext uri="{FF2B5EF4-FFF2-40B4-BE49-F238E27FC236}">
                      <a16:creationId xmlns:a16="http://schemas.microsoft.com/office/drawing/2014/main" id="{3861685F-816C-92DD-66C4-7476C69D0D90}"/>
                    </a:ext>
                  </a:extLst>
                </p:cNvPr>
                <p:cNvSpPr/>
                <p:nvPr/>
              </p:nvSpPr>
              <p:spPr>
                <a:xfrm>
                  <a:off x="72498" y="674437"/>
                  <a:ext cx="3971180" cy="8509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9121" h="1678281">
                      <a:moveTo>
                        <a:pt x="0" y="0"/>
                      </a:moveTo>
                      <a:lnTo>
                        <a:pt x="4099121" y="0"/>
                      </a:lnTo>
                      <a:lnTo>
                        <a:pt x="4099121" y="1678281"/>
                      </a:lnTo>
                      <a:lnTo>
                        <a:pt x="0" y="1678281"/>
                      </a:lnTo>
                      <a:close/>
                    </a:path>
                  </a:pathLst>
                </a:custGeom>
                <a:solidFill>
                  <a:srgbClr val="FFFFFF">
                    <a:alpha val="19608"/>
                  </a:srgbClr>
                </a:solidFill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12" name="TextBox 5">
                  <a:extLst>
                    <a:ext uri="{FF2B5EF4-FFF2-40B4-BE49-F238E27FC236}">
                      <a16:creationId xmlns:a16="http://schemas.microsoft.com/office/drawing/2014/main" id="{4BF12BCB-E1B0-3A80-A8C3-716563336C79}"/>
                    </a:ext>
                  </a:extLst>
                </p:cNvPr>
                <p:cNvSpPr txBox="1"/>
                <p:nvPr/>
              </p:nvSpPr>
              <p:spPr>
                <a:xfrm>
                  <a:off x="0" y="-38100"/>
                  <a:ext cx="812800" cy="850900"/>
                </a:xfrm>
                <a:prstGeom prst="rect">
                  <a:avLst/>
                </a:prstGeom>
              </p:spPr>
              <p:txBody>
                <a:bodyPr lIns="67733" tIns="67733" rIns="67733" bIns="67733" rtlCol="0" anchor="ctr"/>
                <a:lstStyle/>
                <a:p>
                  <a:pPr algn="ctr" defTabSz="1219170">
                    <a:lnSpc>
                      <a:spcPts val="3545"/>
                    </a:lnSpc>
                    <a:spcBef>
                      <a:spcPct val="0"/>
                    </a:spcBef>
                    <a:defRPr/>
                  </a:pPr>
                  <a:endParaRPr sz="40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8" name="Group 6">
                <a:extLst>
                  <a:ext uri="{FF2B5EF4-FFF2-40B4-BE49-F238E27FC236}">
                    <a16:creationId xmlns:a16="http://schemas.microsoft.com/office/drawing/2014/main" id="{EE5F5E05-A00E-8AC9-324C-EA81508779E7}"/>
                  </a:ext>
                </a:extLst>
              </p:cNvPr>
              <p:cNvGrpSpPr/>
              <p:nvPr/>
            </p:nvGrpSpPr>
            <p:grpSpPr>
              <a:xfrm>
                <a:off x="1515419" y="2156757"/>
                <a:ext cx="14392343" cy="4367594"/>
                <a:chOff x="0" y="-38100"/>
                <a:chExt cx="3634860" cy="1103058"/>
              </a:xfrm>
            </p:grpSpPr>
            <p:sp>
              <p:nvSpPr>
                <p:cNvPr id="9" name="Freeform 7">
                  <a:extLst>
                    <a:ext uri="{FF2B5EF4-FFF2-40B4-BE49-F238E27FC236}">
                      <a16:creationId xmlns:a16="http://schemas.microsoft.com/office/drawing/2014/main" id="{A89F8EED-87E4-2E92-2CEE-0143BA95D9F7}"/>
                    </a:ext>
                  </a:extLst>
                </p:cNvPr>
                <p:cNvSpPr/>
                <p:nvPr/>
              </p:nvSpPr>
              <p:spPr>
                <a:xfrm>
                  <a:off x="257731" y="314794"/>
                  <a:ext cx="3377129" cy="750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48257" h="1414874">
                      <a:moveTo>
                        <a:pt x="0" y="0"/>
                      </a:moveTo>
                      <a:lnTo>
                        <a:pt x="3848257" y="0"/>
                      </a:lnTo>
                      <a:lnTo>
                        <a:pt x="3848257" y="1414874"/>
                      </a:lnTo>
                      <a:lnTo>
                        <a:pt x="0" y="1414874"/>
                      </a:lnTo>
                      <a:close/>
                    </a:path>
                  </a:pathLst>
                </a:custGeom>
                <a:ln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10" name="TextBox 8">
                  <a:extLst>
                    <a:ext uri="{FF2B5EF4-FFF2-40B4-BE49-F238E27FC236}">
                      <a16:creationId xmlns:a16="http://schemas.microsoft.com/office/drawing/2014/main" id="{B6FE5875-049A-5516-4395-A120A9B22839}"/>
                    </a:ext>
                  </a:extLst>
                </p:cNvPr>
                <p:cNvSpPr txBox="1"/>
                <p:nvPr/>
              </p:nvSpPr>
              <p:spPr>
                <a:xfrm>
                  <a:off x="0" y="-38100"/>
                  <a:ext cx="812800" cy="850900"/>
                </a:xfrm>
                <a:prstGeom prst="rect">
                  <a:avLst/>
                </a:prstGeom>
              </p:spPr>
              <p:txBody>
                <a:bodyPr lIns="67733" tIns="67733" rIns="67733" bIns="67733" rtlCol="0" anchor="ctr"/>
                <a:lstStyle/>
                <a:p>
                  <a:pPr algn="ctr" defTabSz="1219170">
                    <a:lnSpc>
                      <a:spcPts val="3545"/>
                    </a:lnSpc>
                    <a:spcBef>
                      <a:spcPct val="0"/>
                    </a:spcBef>
                    <a:defRPr/>
                  </a:pPr>
                  <a:endParaRPr sz="40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sp>
          <p:nvSpPr>
            <p:cNvPr id="6" name="TextBox 2">
              <a:extLst>
                <a:ext uri="{FF2B5EF4-FFF2-40B4-BE49-F238E27FC236}">
                  <a16:creationId xmlns:a16="http://schemas.microsoft.com/office/drawing/2014/main" id="{7DC737E7-C336-19C2-9B5B-D2E7F67C6B5A}"/>
                </a:ext>
              </a:extLst>
            </p:cNvPr>
            <p:cNvSpPr txBox="1"/>
            <p:nvPr/>
          </p:nvSpPr>
          <p:spPr>
            <a:xfrm>
              <a:off x="2138481" y="2276495"/>
              <a:ext cx="5618687" cy="60694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 defTabSz="1219170">
                <a:lnSpc>
                  <a:spcPct val="150000"/>
                </a:lnSpc>
                <a:defRPr/>
              </a:pPr>
              <a:r>
                <a:rPr lang="en-US" sz="4000" b="1" spc="455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KHỞI ĐỘNG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04DEA122-DFF3-DEDD-DDBC-69C4235D38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729477" y="1644335"/>
            <a:ext cx="3967435" cy="29476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82C1CC-0103-D397-C26D-189DC15A2D41}"/>
                  </a:ext>
                </a:extLst>
              </p:cNvPr>
              <p:cNvSpPr txBox="1"/>
              <p:nvPr/>
            </p:nvSpPr>
            <p:spPr>
              <a:xfrm>
                <a:off x="410206" y="3993584"/>
                <a:ext cx="6545804" cy="14920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da-DK" sz="3200" kern="1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Làm thế nào để biến đổi được đa thức </a:t>
                </a:r>
                <a14:m>
                  <m:oMath xmlns:m="http://schemas.openxmlformats.org/officeDocument/2006/math">
                    <m:r>
                      <a:rPr lang="da-DK" sz="3200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da-DK" sz="3200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a-DK" sz="3200" i="1" kern="100" baseline="300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a-DK" sz="3200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− 5</m:t>
                    </m:r>
                    <m:r>
                      <a:rPr lang="da-DK" sz="3200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a-DK" sz="3200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a-DK" sz="3200" kern="1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thành tích của hai đa thức?</a:t>
                </a:r>
                <a:endParaRPr lang="en-US" sz="3200" kern="1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82C1CC-0103-D397-C26D-189DC15A2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06" y="3993584"/>
                <a:ext cx="6545804" cy="1492075"/>
              </a:xfrm>
              <a:prstGeom prst="rect">
                <a:avLst/>
              </a:prstGeom>
              <a:blipFill>
                <a:blip r:embed="rId4"/>
                <a:stretch>
                  <a:fillRect l="-2328" r="-2421" b="-1142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EDAD054-721D-7441-2060-5A484EF46588}"/>
              </a:ext>
            </a:extLst>
          </p:cNvPr>
          <p:cNvSpPr txBox="1"/>
          <p:nvPr/>
        </p:nvSpPr>
        <p:spPr>
          <a:xfrm>
            <a:off x="495088" y="1487220"/>
            <a:ext cx="6545804" cy="1481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400"/>
              </a:spcAft>
            </a:pPr>
            <a:r>
              <a:rPr lang="vi-VN" sz="3200" i="1" dirty="0" err="1">
                <a:latin typeface="+mj-lt"/>
              </a:rPr>
              <a:t>Tính</a:t>
            </a:r>
            <a:r>
              <a:rPr lang="vi-VN" sz="3200" i="1" dirty="0">
                <a:latin typeface="+mj-lt"/>
              </a:rPr>
              <a:t> </a:t>
            </a:r>
            <a:r>
              <a:rPr lang="vi-VN" sz="3200" i="1" dirty="0" err="1">
                <a:latin typeface="+mj-lt"/>
              </a:rPr>
              <a:t>diện</a:t>
            </a:r>
            <a:r>
              <a:rPr lang="vi-VN" sz="3200" i="1" dirty="0">
                <a:latin typeface="+mj-lt"/>
              </a:rPr>
              <a:t> </a:t>
            </a:r>
            <a:r>
              <a:rPr lang="vi-VN" sz="3200" i="1" dirty="0" err="1">
                <a:latin typeface="+mj-lt"/>
              </a:rPr>
              <a:t>tích</a:t>
            </a:r>
            <a:r>
              <a:rPr lang="vi-VN" sz="3200" i="1" dirty="0">
                <a:latin typeface="+mj-lt"/>
              </a:rPr>
              <a:t> </a:t>
            </a:r>
            <a:r>
              <a:rPr lang="vi-VN" sz="3200" i="1" dirty="0" err="1">
                <a:latin typeface="+mj-lt"/>
              </a:rPr>
              <a:t>hình</a:t>
            </a:r>
            <a:r>
              <a:rPr lang="vi-VN" sz="3200" i="1" dirty="0">
                <a:latin typeface="+mj-lt"/>
              </a:rPr>
              <a:t> </a:t>
            </a:r>
            <a:r>
              <a:rPr lang="vi-VN" sz="3200" i="1" dirty="0" err="1">
                <a:latin typeface="+mj-lt"/>
              </a:rPr>
              <a:t>chữ</a:t>
            </a:r>
            <a:r>
              <a:rPr lang="vi-VN" sz="3200" i="1" dirty="0">
                <a:latin typeface="+mj-lt"/>
              </a:rPr>
              <a:t> </a:t>
            </a:r>
            <a:r>
              <a:rPr lang="vi-VN" sz="3200" i="1" dirty="0" err="1">
                <a:latin typeface="+mj-lt"/>
              </a:rPr>
              <a:t>nhật</a:t>
            </a:r>
            <a:r>
              <a:rPr lang="vi-VN" sz="3200" i="1" dirty="0">
                <a:latin typeface="+mj-lt"/>
              </a:rPr>
              <a:t> </a:t>
            </a:r>
            <a:r>
              <a:rPr lang="vi-VN" sz="3200" i="1" dirty="0" err="1">
                <a:latin typeface="+mj-lt"/>
              </a:rPr>
              <a:t>có</a:t>
            </a:r>
            <a:r>
              <a:rPr lang="vi-VN" sz="3200" i="1" dirty="0">
                <a:latin typeface="+mj-lt"/>
              </a:rPr>
              <a:t> </a:t>
            </a:r>
            <a:r>
              <a:rPr lang="vi-VN" sz="3200" i="1" dirty="0" err="1">
                <a:latin typeface="+mj-lt"/>
              </a:rPr>
              <a:t>các</a:t>
            </a:r>
            <a:r>
              <a:rPr lang="vi-VN" sz="3200" i="1" dirty="0">
                <a:latin typeface="+mj-lt"/>
              </a:rPr>
              <a:t> </a:t>
            </a:r>
            <a:r>
              <a:rPr lang="vi-VN" sz="3200" i="1" dirty="0" err="1">
                <a:latin typeface="+mj-lt"/>
              </a:rPr>
              <a:t>kích</a:t>
            </a:r>
            <a:r>
              <a:rPr lang="vi-VN" sz="3200" i="1" dirty="0">
                <a:latin typeface="+mj-lt"/>
              </a:rPr>
              <a:t> </a:t>
            </a:r>
            <a:r>
              <a:rPr lang="vi-VN" sz="3200" i="1" dirty="0" err="1">
                <a:latin typeface="+mj-lt"/>
              </a:rPr>
              <a:t>thước</a:t>
            </a:r>
            <a:r>
              <a:rPr lang="vi-VN" sz="3200" i="1" dirty="0">
                <a:latin typeface="+mj-lt"/>
              </a:rPr>
              <a:t> như </a:t>
            </a:r>
            <a:r>
              <a:rPr lang="vi-VN" sz="3200" i="1" dirty="0" err="1">
                <a:latin typeface="+mj-lt"/>
              </a:rPr>
              <a:t>hình</a:t>
            </a:r>
            <a:r>
              <a:rPr lang="vi-VN" sz="3200" i="1" dirty="0">
                <a:latin typeface="+mj-lt"/>
              </a:rPr>
              <a:t> </a:t>
            </a:r>
            <a:r>
              <a:rPr lang="vi-VN" sz="3200" i="1" dirty="0" err="1">
                <a:latin typeface="+mj-lt"/>
              </a:rPr>
              <a:t>vẽ</a:t>
            </a:r>
            <a:r>
              <a:rPr lang="vi-VN" sz="3200" i="1" dirty="0">
                <a:latin typeface="+mj-lt"/>
              </a:rPr>
              <a:t> bên</a:t>
            </a:r>
            <a:r>
              <a:rPr lang="da-DK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A1A3D4AB-4626-538D-42B7-E91E6930AE65}"/>
              </a:ext>
            </a:extLst>
          </p:cNvPr>
          <p:cNvSpPr/>
          <p:nvPr/>
        </p:nvSpPr>
        <p:spPr>
          <a:xfrm>
            <a:off x="0" y="1497"/>
            <a:ext cx="12107119" cy="1550849"/>
          </a:xfrm>
          <a:prstGeom prst="roundRect">
            <a:avLst/>
          </a:prstGeom>
          <a:solidFill>
            <a:srgbClr val="C9F1FF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just" defTabSz="1219170">
              <a:lnSpc>
                <a:spcPct val="150000"/>
              </a:lnSpc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396C11-C923-79AB-25F3-A3138C7656EF}"/>
              </a:ext>
            </a:extLst>
          </p:cNvPr>
          <p:cNvSpPr/>
          <p:nvPr/>
        </p:nvSpPr>
        <p:spPr>
          <a:xfrm>
            <a:off x="1098188" y="2505657"/>
            <a:ext cx="1002197" cy="543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en-US" sz="2933" b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HĐ 2.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8E5E59-1AD7-BF92-87FF-9D276A1CAB22}"/>
              </a:ext>
            </a:extLst>
          </p:cNvPr>
          <p:cNvSpPr/>
          <p:nvPr/>
        </p:nvSpPr>
        <p:spPr>
          <a:xfrm>
            <a:off x="2100385" y="2313252"/>
            <a:ext cx="9247541" cy="699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39" marR="40639" algn="just">
              <a:lnSpc>
                <a:spcPct val="150000"/>
              </a:lnSpc>
              <a:defRPr/>
            </a:pPr>
            <a:r>
              <a:rPr lang="en-US" sz="2933" dirty="0" err="1">
                <a:latin typeface="+mj-lt"/>
                <a:ea typeface="Times New Roman" panose="02020603050405020304" pitchFamily="18" charset="0"/>
              </a:rPr>
              <a:t>Viết</a:t>
            </a:r>
            <a:r>
              <a:rPr lang="en-US" sz="2933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933" dirty="0" err="1">
                <a:latin typeface="+mj-lt"/>
                <a:ea typeface="Times New Roman" panose="02020603050405020304" pitchFamily="18" charset="0"/>
              </a:rPr>
              <a:t>mỗi</a:t>
            </a:r>
            <a:r>
              <a:rPr lang="en-US" sz="2933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933" dirty="0" err="1">
                <a:latin typeface="+mj-lt"/>
                <a:ea typeface="Times New Roman" panose="02020603050405020304" pitchFamily="18" charset="0"/>
              </a:rPr>
              <a:t>đa</a:t>
            </a:r>
            <a:r>
              <a:rPr lang="en-US" sz="2933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933" dirty="0" err="1">
                <a:latin typeface="+mj-lt"/>
                <a:ea typeface="Times New Roman" panose="02020603050405020304" pitchFamily="18" charset="0"/>
              </a:rPr>
              <a:t>thức</a:t>
            </a:r>
            <a:r>
              <a:rPr lang="en-US" sz="2933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933" dirty="0" err="1"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2933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933" dirty="0" err="1">
                <a:latin typeface="+mj-lt"/>
                <a:ea typeface="Times New Roman" panose="02020603050405020304" pitchFamily="18" charset="0"/>
              </a:rPr>
              <a:t>dưới</a:t>
            </a:r>
            <a:r>
              <a:rPr lang="en-US" sz="2933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933" dirty="0" err="1">
                <a:latin typeface="+mj-lt"/>
                <a:ea typeface="Times New Roman" panose="02020603050405020304" pitchFamily="18" charset="0"/>
              </a:rPr>
              <a:t>dạng</a:t>
            </a:r>
            <a:r>
              <a:rPr lang="en-US" sz="2933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933" dirty="0" err="1">
                <a:latin typeface="+mj-lt"/>
                <a:ea typeface="Times New Roman" panose="02020603050405020304" pitchFamily="18" charset="0"/>
              </a:rPr>
              <a:t>tích</a:t>
            </a:r>
            <a:r>
              <a:rPr lang="en-US" sz="2933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933" dirty="0" err="1"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2933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933" dirty="0" err="1">
                <a:latin typeface="+mj-lt"/>
                <a:ea typeface="Times New Roman" panose="02020603050405020304" pitchFamily="18" charset="0"/>
              </a:rPr>
              <a:t>hai</a:t>
            </a:r>
            <a:r>
              <a:rPr lang="en-US" sz="2933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933" dirty="0" err="1">
                <a:latin typeface="+mj-lt"/>
                <a:ea typeface="Times New Roman" panose="02020603050405020304" pitchFamily="18" charset="0"/>
              </a:rPr>
              <a:t>đa</a:t>
            </a:r>
            <a:r>
              <a:rPr lang="en-US" sz="2933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933" dirty="0" err="1">
                <a:latin typeface="+mj-lt"/>
                <a:ea typeface="Times New Roman" panose="02020603050405020304" pitchFamily="18" charset="0"/>
              </a:rPr>
              <a:t>thức</a:t>
            </a:r>
            <a:r>
              <a:rPr lang="en-US" sz="2933" dirty="0">
                <a:latin typeface="+mj-lt"/>
                <a:ea typeface="Times New Roman" panose="02020603050405020304" pitchFamily="18" charset="0"/>
              </a:rPr>
              <a:t>:</a:t>
            </a:r>
            <a:endParaRPr lang="en-US" sz="2933" dirty="0">
              <a:solidFill>
                <a:prstClr val="black"/>
              </a:solidFill>
              <a:latin typeface="+mj-lt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30368E-7F66-6AC5-1EFE-6FBD585E385F}"/>
                  </a:ext>
                </a:extLst>
              </p:cNvPr>
              <p:cNvSpPr txBox="1"/>
              <p:nvPr/>
            </p:nvSpPr>
            <p:spPr>
              <a:xfrm>
                <a:off x="466845" y="3205079"/>
                <a:ext cx="2435548" cy="29787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en-US" sz="2933" kern="1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933" i="1" kern="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933" kern="1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en-US" sz="2933" kern="1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933" i="1" kern="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933" kern="1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en-US" sz="2933" kern="1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933" i="1" kern="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933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933" kern="1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30368E-7F66-6AC5-1EFE-6FBD585E3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45" y="3205079"/>
                <a:ext cx="2435548" cy="2978701"/>
              </a:xfrm>
              <a:prstGeom prst="rect">
                <a:avLst/>
              </a:prstGeom>
              <a:blipFill>
                <a:blip r:embed="rId3"/>
                <a:stretch>
                  <a:fillRect l="-5514" b="-512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F45874-F04B-F4F3-E881-C4134DA94904}"/>
                  </a:ext>
                </a:extLst>
              </p:cNvPr>
              <p:cNvSpPr txBox="1"/>
              <p:nvPr/>
            </p:nvSpPr>
            <p:spPr>
              <a:xfrm>
                <a:off x="2389697" y="3576266"/>
                <a:ext cx="3470140" cy="5436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= (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𝑥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 + 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𝑦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)(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𝑥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 – 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𝑦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F45874-F04B-F4F3-E881-C4134DA94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697" y="3576266"/>
                <a:ext cx="3470140" cy="5436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73E53E7-59E0-C496-FEEC-C830B2EDB086}"/>
                  </a:ext>
                </a:extLst>
              </p:cNvPr>
              <p:cNvSpPr txBox="1"/>
              <p:nvPr/>
            </p:nvSpPr>
            <p:spPr>
              <a:xfrm>
                <a:off x="2272817" y="4576371"/>
                <a:ext cx="4927252" cy="5436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= (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𝑥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 − 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𝑦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)(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𝑥</m:t>
                      </m:r>
                      <m:r>
                        <a:rPr lang="en-US" sz="2933" i="1" kern="100" baseline="300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2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 + </m:t>
                      </m:r>
                      <m:r>
                        <a:rPr lang="en-US" sz="2933" i="1" kern="100" dirty="0" err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𝑥𝑦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 + 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𝑦</m:t>
                      </m:r>
                      <m:r>
                        <a:rPr lang="en-US" sz="2933" i="1" kern="100" baseline="300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2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73E53E7-59E0-C496-FEEC-C830B2EDB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817" y="4576371"/>
                <a:ext cx="4927252" cy="5436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E32AF54-F43E-3F61-0750-A015A909637D}"/>
                  </a:ext>
                </a:extLst>
              </p:cNvPr>
              <p:cNvSpPr txBox="1"/>
              <p:nvPr/>
            </p:nvSpPr>
            <p:spPr>
              <a:xfrm>
                <a:off x="2272817" y="5640105"/>
                <a:ext cx="4667249" cy="5436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= (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𝑥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 + 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𝑦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)(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𝑥</m:t>
                      </m:r>
                      <m:r>
                        <a:rPr lang="en-US" sz="2933" i="1" kern="100" baseline="300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2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 – </m:t>
                      </m:r>
                      <m:r>
                        <a:rPr lang="en-US" sz="2933" i="1" kern="100" dirty="0" err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𝑥𝑦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 + 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𝑦</m:t>
                      </m:r>
                      <m:r>
                        <a:rPr lang="en-US" sz="2933" i="1" kern="100" baseline="300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2</m:t>
                      </m:r>
                      <m:r>
                        <a:rPr lang="en-US" sz="2933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E32AF54-F43E-3F61-0750-A015A9096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817" y="5640105"/>
                <a:ext cx="4667249" cy="5436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1333AE6A-8E55-EA8F-56F3-7C6B407BCAA1}"/>
              </a:ext>
            </a:extLst>
          </p:cNvPr>
          <p:cNvSpPr/>
          <p:nvPr/>
        </p:nvSpPr>
        <p:spPr>
          <a:xfrm>
            <a:off x="8010673" y="1385010"/>
            <a:ext cx="4187785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39" marR="40639" algn="just">
              <a:lnSpc>
                <a:spcPct val="150000"/>
              </a:lnSpc>
              <a:defRPr/>
            </a:pPr>
            <a:r>
              <a:rPr lang="vi-VN" sz="2933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Hoạt</a:t>
            </a:r>
            <a:r>
              <a:rPr lang="vi-VN" sz="2933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933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động</a:t>
            </a:r>
            <a:r>
              <a:rPr lang="vi-VN" sz="2933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933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cá</a:t>
            </a:r>
            <a:r>
              <a:rPr lang="vi-VN" sz="2933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 nhân (3ph)</a:t>
            </a:r>
            <a:endParaRPr lang="en-US" sz="2933" dirty="0">
              <a:solidFill>
                <a:srgbClr val="FF0000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D3E66-5B53-FB0D-220F-40ED81AA96BE}"/>
              </a:ext>
            </a:extLst>
          </p:cNvPr>
          <p:cNvSpPr txBox="1"/>
          <p:nvPr/>
        </p:nvSpPr>
        <p:spPr>
          <a:xfrm>
            <a:off x="8037567" y="3630890"/>
            <a:ext cx="33103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B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(A-B).(A+B) 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70856B-BEF8-2005-0426-FB64917EED5A}"/>
              </a:ext>
            </a:extLst>
          </p:cNvPr>
          <p:cNvSpPr txBox="1"/>
          <p:nvPr/>
        </p:nvSpPr>
        <p:spPr>
          <a:xfrm>
            <a:off x="7969535" y="4594747"/>
            <a:ext cx="42700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– B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= (A – B)(A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+ AB + B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7CECDA-5362-A945-E8D2-1A25F4B6189C}"/>
              </a:ext>
            </a:extLst>
          </p:cNvPr>
          <p:cNvSpPr txBox="1"/>
          <p:nvPr/>
        </p:nvSpPr>
        <p:spPr>
          <a:xfrm>
            <a:off x="8010673" y="5681109"/>
            <a:ext cx="42700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+ B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= (A + B)(A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– AB+ B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vi-VN" sz="24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47148-B05E-6BB0-6513-28E579B25FA6}"/>
              </a:ext>
            </a:extLst>
          </p:cNvPr>
          <p:cNvCxnSpPr>
            <a:cxnSpLocks/>
          </p:cNvCxnSpPr>
          <p:nvPr/>
        </p:nvCxnSpPr>
        <p:spPr>
          <a:xfrm>
            <a:off x="8010673" y="3243866"/>
            <a:ext cx="0" cy="3191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2" grpId="0"/>
      <p:bldP spid="16" grpId="0"/>
      <p:bldP spid="18" grpId="0"/>
      <p:bldP spid="20" grpId="0"/>
      <p:bldP spid="2" grpId="0"/>
      <p:bldP spid="4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1F384C-076C-3E2C-874A-2EF4165C304C}"/>
              </a:ext>
            </a:extLst>
          </p:cNvPr>
          <p:cNvSpPr txBox="1"/>
          <p:nvPr/>
        </p:nvSpPr>
        <p:spPr>
          <a:xfrm>
            <a:off x="841684" y="404909"/>
            <a:ext cx="2358913" cy="706985"/>
          </a:xfrm>
          <a:prstGeom prst="flowChartTerminator">
            <a:avLst/>
          </a:prstGeom>
          <a:solidFill>
            <a:srgbClr val="F3FCFF"/>
          </a:solidFill>
          <a:ln w="38100">
            <a:solidFill>
              <a:srgbClr val="00B0F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>
              <a:buClrTx/>
              <a:buFontTx/>
              <a:buNone/>
            </a:pPr>
            <a:r>
              <a:rPr lang="nl-NL" sz="2667" b="1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Ví</a:t>
            </a:r>
            <a:r>
              <a:rPr lang="nl-NL" sz="2667" b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nl-NL" sz="2667" b="1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dụ</a:t>
            </a:r>
            <a:r>
              <a:rPr lang="nl-NL" sz="2667" b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2</a:t>
            </a:r>
            <a:endParaRPr lang="en-US" sz="2667" dirty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F39262-274C-E07F-833B-48A84F5E0804}"/>
              </a:ext>
            </a:extLst>
          </p:cNvPr>
          <p:cNvSpPr/>
          <p:nvPr/>
        </p:nvSpPr>
        <p:spPr>
          <a:xfrm>
            <a:off x="3200596" y="351743"/>
            <a:ext cx="7381592" cy="64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39" marR="40639" algn="just">
              <a:lnSpc>
                <a:spcPct val="150000"/>
              </a:lnSpc>
              <a:defRPr/>
            </a:pP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tích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mỗi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đa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thức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thành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nhân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tử</a:t>
            </a:r>
            <a:endParaRPr lang="en-US" sz="2667" dirty="0">
              <a:solidFill>
                <a:prstClr val="black"/>
              </a:solidFill>
              <a:latin typeface="+mj-lt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B281880-4771-69CA-613C-D26D7CDCCFC5}"/>
                  </a:ext>
                </a:extLst>
              </p:cNvPr>
              <p:cNvSpPr txBox="1"/>
              <p:nvPr/>
            </p:nvSpPr>
            <p:spPr>
              <a:xfrm>
                <a:off x="225158" y="1200583"/>
                <a:ext cx="2755963" cy="27450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en-US" sz="2667" kern="1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667" i="1" kern="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sSup>
                      <m:sSupPr>
                        <m:ctrlPr>
                          <a:rPr lang="en-US" sz="2667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67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67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667" i="1" kern="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−9</m:t>
                    </m:r>
                  </m:oMath>
                </a14:m>
                <a:endParaRPr lang="en-US" sz="2667" kern="1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en-US" sz="2667" kern="1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667" i="1" kern="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49</m:t>
                    </m:r>
                    <m:sSup>
                      <m:sSupPr>
                        <m:ctrlPr>
                          <a:rPr lang="en-US" sz="2667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67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67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667" i="1" kern="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−81</m:t>
                    </m:r>
                    <m:sSup>
                      <m:sSupPr>
                        <m:ctrlPr>
                          <a:rPr lang="en-US" sz="2667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67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667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667" kern="1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en-US" sz="2667" kern="1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2667" i="1" kern="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8</m:t>
                    </m:r>
                    <m:sSup>
                      <m:sSupPr>
                        <m:ctrlPr>
                          <a:rPr lang="en-US" sz="2667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67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667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667" i="1" kern="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endParaRPr lang="en-US" sz="2667" kern="1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B281880-4771-69CA-613C-D26D7CDCC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58" y="1200583"/>
                <a:ext cx="2755963" cy="2745047"/>
              </a:xfrm>
              <a:prstGeom prst="rect">
                <a:avLst/>
              </a:prstGeom>
              <a:blipFill>
                <a:blip r:embed="rId3"/>
                <a:stretch>
                  <a:fillRect l="-4204" b="-51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794EE0-1AA2-9979-BFBF-71951B8F0989}"/>
                  </a:ext>
                </a:extLst>
              </p:cNvPr>
              <p:cNvSpPr txBox="1"/>
              <p:nvPr/>
            </p:nvSpPr>
            <p:spPr>
              <a:xfrm>
                <a:off x="2021141" y="1510585"/>
                <a:ext cx="5027842" cy="9131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67" i="1" kern="10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= </m:t>
                      </m:r>
                      <m:sSup>
                        <m:sSupPr>
                          <m:ctrlPr>
                            <a:rPr lang="en-US" sz="2667" i="1" kern="1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sym typeface="Arial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667" i="1" kern="1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  <a:sym typeface="Arial"/>
                                </a:rPr>
                              </m:ctrlPr>
                            </m:dPr>
                            <m:e>
                              <m:r>
                                <a:rPr lang="en-US" sz="2667" i="1" kern="1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  <a:sym typeface="Arial"/>
                                </a:rPr>
                                <m:t>2</m:t>
                              </m:r>
                              <m:r>
                                <a:rPr lang="en-US" sz="2667" i="1" kern="1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  <a:sym typeface="Arial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667" i="1" kern="1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sym typeface="Arial"/>
                            </a:rPr>
                            <m:t>2</m:t>
                          </m:r>
                        </m:sup>
                      </m:sSup>
                      <m:r>
                        <a:rPr lang="en-US" sz="2667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−</m:t>
                      </m:r>
                      <m:sSup>
                        <m:sSupPr>
                          <m:ctrlPr>
                            <a:rPr lang="en-US" sz="2667" i="1" kern="1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sym typeface="Arial"/>
                            </a:rPr>
                          </m:ctrlPr>
                        </m:sSupPr>
                        <m:e>
                          <m:r>
                            <a:rPr lang="en-US" sz="2667" i="1" kern="1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sym typeface="Arial"/>
                            </a:rPr>
                            <m:t>3</m:t>
                          </m:r>
                        </m:e>
                        <m:sup>
                          <m:r>
                            <a:rPr lang="en-US" sz="2667" i="1" kern="1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sym typeface="Arial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667" i="1" kern="100" dirty="0">
                  <a:solidFill>
                    <a:srgbClr val="000000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Arial"/>
                </a:endParaRPr>
              </a:p>
              <a:p>
                <a14:m>
                  <m:oMath xmlns:m="http://schemas.openxmlformats.org/officeDocument/2006/math"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=(2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𝑥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−3)(2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𝑥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+3)</m:t>
                    </m:r>
                  </m:oMath>
                </a14:m>
                <a:r>
                  <a:rPr lang="en-US" sz="2667" dirty="0">
                    <a:latin typeface="+mj-lt"/>
                  </a:rPr>
                  <a:t> 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794EE0-1AA2-9979-BFBF-71951B8F0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141" y="1510585"/>
                <a:ext cx="5027842" cy="9131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8B623BF-EC94-A05F-A91A-3A75771E2B91}"/>
                  </a:ext>
                </a:extLst>
              </p:cNvPr>
              <p:cNvSpPr txBox="1"/>
              <p:nvPr/>
            </p:nvSpPr>
            <p:spPr>
              <a:xfrm>
                <a:off x="2471552" y="2454569"/>
                <a:ext cx="3929248" cy="9131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67" i="1" kern="10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= </m:t>
                      </m:r>
                      <m:sSup>
                        <m:sSupPr>
                          <m:ctrlPr>
                            <a:rPr lang="en-US" sz="2667" i="1" kern="1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sym typeface="Arial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667" i="1" kern="1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  <a:sym typeface="Arial"/>
                                </a:rPr>
                              </m:ctrlPr>
                            </m:dPr>
                            <m:e>
                              <m:r>
                                <a:rPr lang="en-US" sz="2667" i="1" kern="1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  <a:sym typeface="Arial"/>
                                </a:rPr>
                                <m:t>7</m:t>
                              </m:r>
                              <m:r>
                                <a:rPr lang="en-US" sz="2667" i="1" kern="1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  <a:sym typeface="Arial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667" i="1" kern="1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sym typeface="Arial"/>
                            </a:rPr>
                            <m:t>2</m:t>
                          </m:r>
                        </m:sup>
                      </m:sSup>
                      <m:r>
                        <a:rPr lang="en-US" sz="2667" i="1" kern="1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m:t>−</m:t>
                      </m:r>
                      <m:sSup>
                        <m:sSupPr>
                          <m:ctrlPr>
                            <a:rPr lang="en-US" sz="2667" i="1" kern="1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sym typeface="Arial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667" i="1" kern="1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  <a:sym typeface="Arial"/>
                                </a:rPr>
                              </m:ctrlPr>
                            </m:dPr>
                            <m:e>
                              <m:r>
                                <a:rPr lang="en-US" sz="2667" i="1" kern="1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  <a:sym typeface="Arial"/>
                                </a:rPr>
                                <m:t>9</m:t>
                              </m:r>
                              <m:r>
                                <a:rPr lang="en-US" sz="2667" i="1" kern="1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  <a:sym typeface="Arial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sz="2667" i="1" kern="1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sym typeface="Arial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667" i="1" kern="100" dirty="0">
                  <a:solidFill>
                    <a:srgbClr val="000000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Arial"/>
                </a:endParaRPr>
              </a:p>
              <a:p>
                <a14:m>
                  <m:oMath xmlns:m="http://schemas.openxmlformats.org/officeDocument/2006/math"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=(7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𝑥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−9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𝑦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)(7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𝑥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+9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𝑦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)</m:t>
                    </m:r>
                  </m:oMath>
                </a14:m>
                <a:r>
                  <a:rPr lang="en-US" sz="2667" dirty="0">
                    <a:latin typeface="+mj-lt"/>
                  </a:rPr>
                  <a:t>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8B623BF-EC94-A05F-A91A-3A75771E2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552" y="2454569"/>
                <a:ext cx="3929248" cy="9131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E0199BA-DA19-5AF3-DF14-520BB637889E}"/>
                  </a:ext>
                </a:extLst>
              </p:cNvPr>
              <p:cNvSpPr txBox="1"/>
              <p:nvPr/>
            </p:nvSpPr>
            <p:spPr>
              <a:xfrm>
                <a:off x="2021140" y="3319125"/>
                <a:ext cx="5817927" cy="18730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=</m:t>
                    </m:r>
                    <m:sSup>
                      <m:sSupPr>
                        <m:ctrlPr>
                          <a:rPr lang="en-US" sz="2667" i="1" kern="1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Arial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67" i="1" kern="100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Arial"/>
                              </a:rPr>
                            </m:ctrlPr>
                          </m:dPr>
                          <m:e>
                            <m:r>
                              <a:rPr lang="en-US" sz="2667" i="1" kern="100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Arial"/>
                              </a:rPr>
                              <m:t>2</m:t>
                            </m:r>
                            <m:r>
                              <a:rPr lang="en-US" sz="2667" i="1" kern="100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Arial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667" i="1" kern="1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Arial"/>
                          </a:rPr>
                          <m:t>3</m:t>
                        </m:r>
                      </m:sup>
                    </m:sSup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+</m:t>
                    </m:r>
                    <m:sSup>
                      <m:sSupPr>
                        <m:ctrlPr>
                          <a:rPr lang="en-US" sz="2667" i="1" kern="1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Arial"/>
                          </a:rPr>
                        </m:ctrlPr>
                      </m:sSupPr>
                      <m:e>
                        <m:r>
                          <a:rPr lang="en-US" sz="2667" i="1" kern="1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Arial"/>
                          </a:rPr>
                          <m:t>1</m:t>
                        </m:r>
                      </m:e>
                      <m:sup>
                        <m:r>
                          <a:rPr lang="en-US" sz="2667" i="1" kern="1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Arial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667" dirty="0">
                    <a:latin typeface="+mj-lt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667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67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67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67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667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  <m:sup>
                            <m:r>
                              <a:rPr lang="en-US" sz="2667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667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67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67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 . 1+</m:t>
                        </m:r>
                        <m:sSup>
                          <m:sSupPr>
                            <m:ctrlPr>
                              <a:rPr lang="en-US" sz="2667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67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667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667" dirty="0">
                    <a:latin typeface="+mj-lt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667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667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67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667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2667" dirty="0">
                    <a:latin typeface="+mj-lt"/>
                  </a:rPr>
                  <a:t> 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E0199BA-DA19-5AF3-DF14-520BB6378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140" y="3319125"/>
                <a:ext cx="5817927" cy="1873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EBAE104-F89D-5DD5-C658-EE26838FE21E}"/>
              </a:ext>
            </a:extLst>
          </p:cNvPr>
          <p:cNvSpPr txBox="1"/>
          <p:nvPr/>
        </p:nvSpPr>
        <p:spPr>
          <a:xfrm>
            <a:off x="2232965" y="5403681"/>
            <a:ext cx="9345929" cy="1260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ts val="800"/>
              </a:spcBef>
              <a:spcAft>
                <a:spcPts val="400"/>
              </a:spcAft>
            </a:pP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67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67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1B52C6-CF96-1E8C-9C6B-12F1C837D026}"/>
              </a:ext>
            </a:extLst>
          </p:cNvPr>
          <p:cNvSpPr txBox="1"/>
          <p:nvPr/>
        </p:nvSpPr>
        <p:spPr>
          <a:xfrm>
            <a:off x="225158" y="5443918"/>
            <a:ext cx="2175447" cy="644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lnSpc>
                <a:spcPct val="150000"/>
              </a:lnSpc>
              <a:defRPr/>
            </a:pPr>
            <a:r>
              <a:rPr lang="en-US" sz="2667" b="1" dirty="0">
                <a:solidFill>
                  <a:srgbClr val="0070C0"/>
                </a:solidFill>
                <a:cs typeface="Arial" panose="020B0604020202020204" pitchFamily="34" charset="0"/>
              </a:rPr>
              <a:t>NHẬN XÉT: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C82A2E-CBDC-15CF-BF83-B27381A5046B}"/>
              </a:ext>
            </a:extLst>
          </p:cNvPr>
          <p:cNvSpPr txBox="1"/>
          <p:nvPr/>
        </p:nvSpPr>
        <p:spPr>
          <a:xfrm>
            <a:off x="7725939" y="1736351"/>
            <a:ext cx="33103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B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(A-B).(A+B) 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77A8E-8D68-E3DD-41C2-1666CF719B1D}"/>
              </a:ext>
            </a:extLst>
          </p:cNvPr>
          <p:cNvSpPr txBox="1"/>
          <p:nvPr/>
        </p:nvSpPr>
        <p:spPr>
          <a:xfrm>
            <a:off x="7679160" y="3512128"/>
            <a:ext cx="42700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+ B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= (A + B)(A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– AB+ B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vi-VN" sz="24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856C46-746B-0855-9E87-D37D4BD986A4}"/>
              </a:ext>
            </a:extLst>
          </p:cNvPr>
          <p:cNvCxnSpPr>
            <a:cxnSpLocks/>
          </p:cNvCxnSpPr>
          <p:nvPr/>
        </p:nvCxnSpPr>
        <p:spPr>
          <a:xfrm>
            <a:off x="7430947" y="1430682"/>
            <a:ext cx="68448" cy="3604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0" grpId="0"/>
      <p:bldP spid="12" grpId="0"/>
      <p:bldP spid="15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9">
            <a:extLst>
              <a:ext uri="{FF2B5EF4-FFF2-40B4-BE49-F238E27FC236}">
                <a16:creationId xmlns:a16="http://schemas.microsoft.com/office/drawing/2014/main" id="{8FA33511-22A0-1AC3-353A-4F8A132B93C6}"/>
              </a:ext>
            </a:extLst>
          </p:cNvPr>
          <p:cNvSpPr/>
          <p:nvPr/>
        </p:nvSpPr>
        <p:spPr>
          <a:xfrm>
            <a:off x="504334" y="580900"/>
            <a:ext cx="2587583" cy="703164"/>
          </a:xfrm>
          <a:prstGeom prst="roundRect">
            <a:avLst/>
          </a:prstGeom>
          <a:solidFill>
            <a:srgbClr val="C0504D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1219170">
              <a:defRPr/>
            </a:pPr>
            <a:r>
              <a:rPr lang="en-US" sz="2667" b="1" dirty="0" err="1">
                <a:solidFill>
                  <a:prstClr val="white"/>
                </a:solidFill>
                <a:latin typeface="Arial"/>
                <a:cs typeface="Arial" panose="020B0604020202020204" pitchFamily="34" charset="0"/>
                <a:sym typeface="Arial"/>
              </a:rPr>
              <a:t>Luyện</a:t>
            </a:r>
            <a:r>
              <a:rPr lang="en-US" sz="2667" b="1" dirty="0">
                <a:solidFill>
                  <a:prstClr val="white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2667" b="1" dirty="0" err="1">
                <a:solidFill>
                  <a:prstClr val="white"/>
                </a:solidFill>
                <a:latin typeface="Arial"/>
                <a:cs typeface="Arial" panose="020B0604020202020204" pitchFamily="34" charset="0"/>
                <a:sym typeface="Arial"/>
              </a:rPr>
              <a:t>tập</a:t>
            </a:r>
            <a:r>
              <a:rPr lang="en-US" sz="2667" b="1" dirty="0">
                <a:solidFill>
                  <a:prstClr val="white"/>
                </a:solidFill>
                <a:latin typeface="Arial"/>
                <a:cs typeface="Arial" panose="020B0604020202020204" pitchFamily="34" charset="0"/>
                <a:sym typeface="Arial"/>
              </a:rPr>
              <a:t>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78380F-5BBC-4A22-3A56-DF81F595887D}"/>
              </a:ext>
            </a:extLst>
          </p:cNvPr>
          <p:cNvSpPr/>
          <p:nvPr/>
        </p:nvSpPr>
        <p:spPr>
          <a:xfrm>
            <a:off x="413109" y="1167482"/>
            <a:ext cx="7381592" cy="64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39" marR="40639" algn="just">
              <a:lnSpc>
                <a:spcPct val="150000"/>
              </a:lnSpc>
              <a:defRPr/>
            </a:pP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tích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mỗi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đa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thức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thành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nhân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tử</a:t>
            </a:r>
            <a:endParaRPr lang="en-US" sz="2667" dirty="0">
              <a:solidFill>
                <a:prstClr val="black"/>
              </a:solidFill>
              <a:latin typeface="+mj-lt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988F9BE-DCBC-387F-0232-2F2C3E775C4C}"/>
                  </a:ext>
                </a:extLst>
              </p:cNvPr>
              <p:cNvSpPr txBox="1"/>
              <p:nvPr/>
            </p:nvSpPr>
            <p:spPr>
              <a:xfrm>
                <a:off x="755526" y="2434915"/>
                <a:ext cx="6797816" cy="588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en-US" sz="2400" kern="1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kern="100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 kern="100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 kern="100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+ 2</m:t>
                        </m:r>
                        <m:r>
                          <a:rPr lang="en-US" sz="2400" i="1" kern="100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 kern="100" baseline="30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− </m:t>
                    </m:r>
                    <m:d>
                      <m:dPr>
                        <m:ctrlPr>
                          <a:rPr lang="en-US" sz="2400" i="1" kern="100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 kern="100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 kern="100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 kern="100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– </m:t>
                        </m:r>
                        <m:r>
                          <a:rPr lang="en-US" sz="2400" i="1" kern="100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 kern="100" baseline="30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400" i="1" kern="1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988F9BE-DCBC-387F-0232-2F2C3E775C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26" y="2434915"/>
                <a:ext cx="6797816" cy="588110"/>
              </a:xfrm>
              <a:prstGeom prst="rect">
                <a:avLst/>
              </a:prstGeom>
              <a:blipFill>
                <a:blip r:embed="rId3"/>
                <a:stretch>
                  <a:fillRect l="-1435" b="-2268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707592A-D0E1-0BA0-C513-E4D9F7E1BFF4}"/>
                  </a:ext>
                </a:extLst>
              </p:cNvPr>
              <p:cNvSpPr txBox="1"/>
              <p:nvPr/>
            </p:nvSpPr>
            <p:spPr>
              <a:xfrm>
                <a:off x="773676" y="3476127"/>
                <a:ext cx="3813113" cy="588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en-US" sz="2400" kern="1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400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125 + </m:t>
                    </m:r>
                    <m:r>
                      <a:rPr lang="en-US" sz="2400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 kern="100" baseline="30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2400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400" kern="1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707592A-D0E1-0BA0-C513-E4D9F7E1B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76" y="3476127"/>
                <a:ext cx="3813113" cy="588110"/>
              </a:xfrm>
              <a:prstGeom prst="rect">
                <a:avLst/>
              </a:prstGeom>
              <a:blipFill>
                <a:blip r:embed="rId4"/>
                <a:stretch>
                  <a:fillRect l="-2560" b="-2268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77509C1-0E0F-62DE-435E-B220735A5477}"/>
                  </a:ext>
                </a:extLst>
              </p:cNvPr>
              <p:cNvSpPr txBox="1"/>
              <p:nvPr/>
            </p:nvSpPr>
            <p:spPr>
              <a:xfrm>
                <a:off x="847317" y="4548293"/>
                <a:ext cx="2141813" cy="586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 fontAlgn="base">
                  <a:lnSpc>
                    <a:spcPct val="150000"/>
                  </a:lnSpc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en-US" sz="2400" kern="1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2400" i="1" kern="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27</m:t>
                    </m:r>
                    <m:sSup>
                      <m:sSupPr>
                        <m:ctrlPr>
                          <a:rPr lang="en-US" sz="2400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 kern="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−8</m:t>
                    </m:r>
                    <m:sSup>
                      <m:sSupPr>
                        <m:ctrlPr>
                          <a:rPr lang="en-US" sz="2400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 kern="1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kern="1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77509C1-0E0F-62DE-435E-B220735A5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17" y="4548293"/>
                <a:ext cx="2141813" cy="586571"/>
              </a:xfrm>
              <a:prstGeom prst="rect">
                <a:avLst/>
              </a:prstGeom>
              <a:blipFill>
                <a:blip r:embed="rId5"/>
                <a:stretch>
                  <a:fillRect l="-4558" b="-239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8EAA6D36-F7D7-FB60-9D33-3B1B462E4491}"/>
              </a:ext>
            </a:extLst>
          </p:cNvPr>
          <p:cNvSpPr/>
          <p:nvPr/>
        </p:nvSpPr>
        <p:spPr>
          <a:xfrm>
            <a:off x="8095017" y="36844"/>
            <a:ext cx="3924754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39" marR="40639" algn="just">
              <a:lnSpc>
                <a:spcPct val="150000"/>
              </a:lnSpc>
              <a:defRPr/>
            </a:pPr>
            <a:r>
              <a:rPr lang="vi-VN" sz="2933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Hoạt</a:t>
            </a:r>
            <a:r>
              <a:rPr lang="vi-VN" sz="2933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933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động</a:t>
            </a:r>
            <a:r>
              <a:rPr lang="vi-VN" sz="2933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933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cặp</a:t>
            </a:r>
            <a:r>
              <a:rPr lang="vi-VN" sz="2933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 đôi (3ph)</a:t>
            </a:r>
            <a:endParaRPr lang="en-US" sz="2933" dirty="0">
              <a:solidFill>
                <a:srgbClr val="FF0000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BC24E2-C107-45C5-42E8-C4A1DE80CDB7}"/>
              </a:ext>
            </a:extLst>
          </p:cNvPr>
          <p:cNvSpPr txBox="1"/>
          <p:nvPr/>
        </p:nvSpPr>
        <p:spPr>
          <a:xfrm>
            <a:off x="7817743" y="2476398"/>
            <a:ext cx="33103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B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(A-B).(A+B) 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C39B9-A13C-16AF-CCF1-FFF7E2AC9BC5}"/>
              </a:ext>
            </a:extLst>
          </p:cNvPr>
          <p:cNvSpPr txBox="1"/>
          <p:nvPr/>
        </p:nvSpPr>
        <p:spPr>
          <a:xfrm>
            <a:off x="7817743" y="4940103"/>
            <a:ext cx="42700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– B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= (A – B)(A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+ AB + B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D4647D-320D-5B7F-AB65-3249674EA667}"/>
              </a:ext>
            </a:extLst>
          </p:cNvPr>
          <p:cNvSpPr txBox="1"/>
          <p:nvPr/>
        </p:nvSpPr>
        <p:spPr>
          <a:xfrm>
            <a:off x="7794701" y="3602572"/>
            <a:ext cx="42700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+ B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= (A + B)(A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– AB+ B</a:t>
            </a:r>
            <a:r>
              <a:rPr lang="vi-VN" sz="24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vi-VN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49EAEC-E8C0-725A-F226-8712175D8E21}"/>
              </a:ext>
            </a:extLst>
          </p:cNvPr>
          <p:cNvCxnSpPr>
            <a:cxnSpLocks/>
          </p:cNvCxnSpPr>
          <p:nvPr/>
        </p:nvCxnSpPr>
        <p:spPr>
          <a:xfrm>
            <a:off x="7553342" y="1489685"/>
            <a:ext cx="51871" cy="4019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2" grpId="0"/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B8EC94-E073-AD81-8C1B-A531CE2742F3}"/>
              </a:ext>
            </a:extLst>
          </p:cNvPr>
          <p:cNvSpPr txBox="1"/>
          <p:nvPr/>
        </p:nvSpPr>
        <p:spPr>
          <a:xfrm>
            <a:off x="483752" y="397020"/>
            <a:ext cx="3947000" cy="743324"/>
          </a:xfrm>
          <a:prstGeom prst="roundRect">
            <a:avLst/>
          </a:prstGeom>
          <a:solidFill>
            <a:srgbClr val="D1F3FF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 defTabSz="1219170">
              <a:lnSpc>
                <a:spcPct val="150000"/>
              </a:lnSpc>
              <a:defRPr/>
            </a:pPr>
            <a:r>
              <a:rPr lang="nl-NL" sz="2800" b="1" dirty="0" err="1">
                <a:latin typeface="+mj-lt"/>
                <a:cs typeface="Arial" panose="020B0604020202020204" pitchFamily="34" charset="0"/>
              </a:rPr>
              <a:t>Bài</a:t>
            </a:r>
            <a:r>
              <a:rPr lang="nl-NL" sz="28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nl-NL" sz="2800" b="1" dirty="0" err="1">
                <a:latin typeface="+mj-lt"/>
                <a:cs typeface="Arial" panose="020B0604020202020204" pitchFamily="34" charset="0"/>
              </a:rPr>
              <a:t>tập</a:t>
            </a:r>
            <a:r>
              <a:rPr lang="nl-NL" sz="2800" b="1" dirty="0">
                <a:latin typeface="+mj-lt"/>
                <a:cs typeface="Arial" panose="020B0604020202020204" pitchFamily="34" charset="0"/>
              </a:rPr>
              <a:t> 1: SGK – </a:t>
            </a:r>
            <a:r>
              <a:rPr lang="nl-NL" sz="2800" b="1" dirty="0" err="1">
                <a:latin typeface="+mj-lt"/>
                <a:cs typeface="Arial" panose="020B0604020202020204" pitchFamily="34" charset="0"/>
              </a:rPr>
              <a:t>tr</a:t>
            </a:r>
            <a:r>
              <a:rPr lang="nl-NL" sz="2800" b="1" dirty="0">
                <a:latin typeface="+mj-lt"/>
                <a:cs typeface="Arial" panose="020B0604020202020204" pitchFamily="34" charset="0"/>
              </a:rPr>
              <a:t>.26</a:t>
            </a:r>
            <a:endParaRPr lang="en-US" sz="2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1E5A25-F8B0-1552-1164-25D43410DF97}"/>
              </a:ext>
            </a:extLst>
          </p:cNvPr>
          <p:cNvSpPr txBox="1"/>
          <p:nvPr/>
        </p:nvSpPr>
        <p:spPr>
          <a:xfrm>
            <a:off x="4415884" y="402826"/>
            <a:ext cx="706244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defRPr/>
            </a:pPr>
            <a:r>
              <a:rPr lang="en-US" sz="2800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Phân</a:t>
            </a:r>
            <a:r>
              <a:rPr lang="en-US" sz="2800" dirty="0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tích</a:t>
            </a:r>
            <a:r>
              <a:rPr lang="en-US" sz="2800" dirty="0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đa</a:t>
            </a:r>
            <a:r>
              <a:rPr lang="en-US" sz="2800" dirty="0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thành</a:t>
            </a:r>
            <a:r>
              <a:rPr lang="en-US" sz="2800" dirty="0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nhân</a:t>
            </a:r>
            <a:r>
              <a:rPr lang="en-US" sz="2800" dirty="0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  <a:sym typeface="Arial"/>
              </a:rPr>
              <a:t>tử</a:t>
            </a:r>
            <a:endParaRPr lang="en-US" sz="2800" dirty="0">
              <a:solidFill>
                <a:prstClr val="black"/>
              </a:solidFill>
              <a:latin typeface="+mj-lt"/>
              <a:cs typeface="Arial" panose="020B0604020202020204" pitchFamily="34" charset="0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75BB1EE-4B23-9BB3-8CDE-7712E6BB8872}"/>
                  </a:ext>
                </a:extLst>
              </p:cNvPr>
              <p:cNvSpPr txBox="1"/>
              <p:nvPr/>
            </p:nvSpPr>
            <p:spPr>
              <a:xfrm>
                <a:off x="1219200" y="1636447"/>
                <a:ext cx="4480560" cy="29430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defTabSz="1219170">
                  <a:lnSpc>
                    <a:spcPct val="150000"/>
                  </a:lnSpc>
                  <a:spcBef>
                    <a:spcPts val="800"/>
                  </a:spcBef>
                  <a:spcAft>
                    <a:spcPts val="400"/>
                  </a:spcAft>
                  <a:buClr>
                    <a:srgbClr val="000000"/>
                  </a:buClr>
                  <a:defRPr/>
                </a:pPr>
                <a:r>
                  <a:rPr lang="en-US" sz="2667" kern="100" dirty="0">
                    <a:solidFill>
                      <a:srgbClr val="000000"/>
                    </a:solidFill>
                    <a:latin typeface="Arial"/>
                    <a:ea typeface="Calibri" panose="020F0502020204030204" pitchFamily="34" charset="0"/>
                    <a:cs typeface="Times New Roman" panose="02020603050405020304" pitchFamily="18" charset="0"/>
                    <a:sym typeface="Arial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4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𝑥</m:t>
                    </m:r>
                    <m:r>
                      <a:rPr lang="en-US" sz="2667" i="1" kern="100" baseline="300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2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 – 12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𝑥𝑦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 + 9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𝑦</m:t>
                    </m:r>
                    <m:r>
                      <a:rPr lang="en-US" sz="2667" i="1" kern="100" baseline="300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2</m:t>
                    </m:r>
                    <m:r>
                      <a:rPr lang="en-US" sz="2667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rPr>
                      <m:t> </m:t>
                    </m:r>
                  </m:oMath>
                </a14:m>
                <a:endParaRPr lang="en-US" sz="2667" kern="100" dirty="0">
                  <a:solidFill>
                    <a:srgbClr val="000000"/>
                  </a:solidFill>
                  <a:latin typeface="Arial"/>
                  <a:ea typeface="Calibri" panose="020F0502020204030204" pitchFamily="34" charset="0"/>
                  <a:cs typeface="Times New Roman" panose="02020603050405020304" pitchFamily="18" charset="0"/>
                  <a:sym typeface="Arial"/>
                </a:endParaRPr>
              </a:p>
              <a:p>
                <a:pPr defTabSz="1219170">
                  <a:lnSpc>
                    <a:spcPct val="150000"/>
                  </a:lnSpc>
                  <a:spcBef>
                    <a:spcPts val="800"/>
                  </a:spcBef>
                  <a:spcAft>
                    <a:spcPts val="400"/>
                  </a:spcAft>
                  <a:buClr>
                    <a:srgbClr val="000000"/>
                  </a:buClr>
                  <a:defRPr/>
                </a:pPr>
                <a:r>
                  <a:rPr lang="en-US" sz="2667" kern="100" dirty="0">
                    <a:solidFill>
                      <a:srgbClr val="000000"/>
                    </a:solidFill>
                    <a:latin typeface="Arial"/>
                    <a:ea typeface="Calibri" panose="020F0502020204030204" pitchFamily="34" charset="0"/>
                    <a:cs typeface="Times New Roman" panose="02020603050405020304" pitchFamily="18" charset="0"/>
                    <a:sym typeface="Arial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67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67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67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667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+9</m:t>
                    </m:r>
                    <m:sSup>
                      <m:sSupPr>
                        <m:ctrlPr>
                          <a:rPr lang="en-US" sz="2667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67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67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667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+27</m:t>
                    </m:r>
                    <m:r>
                      <a:rPr lang="en-US" sz="2667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667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+27</m:t>
                    </m:r>
                  </m:oMath>
                </a14:m>
                <a:endParaRPr lang="en-US" sz="2667" kern="100" dirty="0">
                  <a:solidFill>
                    <a:srgbClr val="000000"/>
                  </a:solidFill>
                  <a:latin typeface="Arial"/>
                  <a:ea typeface="Calibri" panose="020F0502020204030204" pitchFamily="34" charset="0"/>
                  <a:cs typeface="Times New Roman" panose="02020603050405020304" pitchFamily="18" charset="0"/>
                  <a:sym typeface="Arial"/>
                </a:endParaRPr>
              </a:p>
              <a:p>
                <a:pPr>
                  <a:lnSpc>
                    <a:spcPct val="150000"/>
                  </a:lnSpc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en-US" sz="2667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2667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2667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667" i="1" kern="100" baseline="30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2667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– 12</m:t>
                    </m:r>
                    <m:r>
                      <a:rPr lang="en-US" sz="2667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667" i="1" kern="100" baseline="30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667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+ 6</m:t>
                    </m:r>
                    <m:r>
                      <a:rPr lang="en-US" sz="2667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667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– 1 </m:t>
                    </m:r>
                  </m:oMath>
                </a14:m>
                <a:endParaRPr lang="en-US" sz="2133" kern="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en-US" sz="2667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d)</a:t>
                </a:r>
                <a:r>
                  <a:rPr lang="en-US" sz="2133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133" i="1" dirty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133" i="1" dirty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133" i="1" dirty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sz="2133" i="1" dirty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𝑥𝑦</m:t>
                            </m:r>
                            <m:r>
                              <a:rPr lang="en-US" sz="2133" i="1" dirty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2133" i="1" dirty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133" i="1" dirty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133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– 4</m:t>
                    </m:r>
                    <m:r>
                      <a:rPr lang="en-US" sz="2133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133" i="1" kern="100" baseline="30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133" i="1" kern="1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133" kern="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75BB1EE-4B23-9BB3-8CDE-7712E6BB88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636447"/>
                <a:ext cx="4480560" cy="2943050"/>
              </a:xfrm>
              <a:prstGeom prst="rect">
                <a:avLst/>
              </a:prstGeom>
              <a:blipFill>
                <a:blip r:embed="rId2"/>
                <a:stretch>
                  <a:fillRect l="-2585" b="-455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86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E257B9-7582-A7FA-4C37-EE53A16F63BA}"/>
              </a:ext>
            </a:extLst>
          </p:cNvPr>
          <p:cNvSpPr txBox="1"/>
          <p:nvPr/>
        </p:nvSpPr>
        <p:spPr>
          <a:xfrm>
            <a:off x="1137920" y="1097281"/>
            <a:ext cx="9936480" cy="5017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HƯỚNG DẪN VỀ NHÀ</a:t>
            </a:r>
            <a:endParaRPr lang="vi-VN" sz="2667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09585" algn="just"/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fr-FR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cũ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hằng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đẳng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phân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đa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hân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1) </a:t>
            </a:r>
            <a:endParaRPr lang="vi-VN" sz="2667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Ghi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nhớ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pháp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đa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trực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hằng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đẳng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endParaRPr lang="vi-VN" sz="2667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09585" algn="just"/>
            <a:r>
              <a:rPr lang="pt-BR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pt-BR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hằng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đẳng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phân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đa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nhân 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vi-VN" sz="2667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vi-VN" sz="26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2) </a:t>
            </a:r>
            <a:endParaRPr lang="vi-VN" sz="2667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7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hằng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đẳng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vi-VN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vi-VN" sz="26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vi-VN" sz="26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vi-VN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e,g</a:t>
            </a:r>
            <a:r>
              <a:rPr lang="vi-VN" sz="2667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(SGK/28)</a:t>
            </a:r>
            <a:endParaRPr lang="vi-VN" sz="2667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Đọc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mục</a:t>
            </a:r>
            <a:r>
              <a:rPr lang="pt-BR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II.2</a:t>
            </a:r>
            <a:r>
              <a:rPr lang="vi-VN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đa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pháp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hằng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đẳng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qua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hạng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đặt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pt-BR" sz="2667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667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chung</a:t>
            </a:r>
            <a:r>
              <a:rPr lang="vi-VN" sz="266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”.</a:t>
            </a:r>
            <a:endParaRPr lang="vi-VN" sz="2667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629D8A-40D5-C14F-9A66-B35D2B60088D}"/>
              </a:ext>
            </a:extLst>
          </p:cNvPr>
          <p:cNvSpPr txBox="1"/>
          <p:nvPr/>
        </p:nvSpPr>
        <p:spPr>
          <a:xfrm>
            <a:off x="975874" y="2749117"/>
            <a:ext cx="10017760" cy="1613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67"/>
              </a:spcBef>
            </a:pPr>
            <a:r>
              <a:rPr lang="vi-VN" sz="3733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sz="373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12 - </a:t>
            </a:r>
            <a:r>
              <a:rPr lang="vi-VN" sz="3733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373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vi-VN" sz="3733" dirty="0">
                <a:solidFill>
                  <a:srgbClr val="00000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HẰNG ĐẲNG THỨC VÀO PHÂN TÍCH ĐA THỨC THÀNH NHÂN TỬ </a:t>
            </a:r>
            <a:endParaRPr lang="vi-VN" sz="3733" b="1" dirty="0">
              <a:solidFill>
                <a:srgbClr val="00000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10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4690FAC-2260-3DE9-DB51-AFF82EC0CF86}"/>
              </a:ext>
            </a:extLst>
          </p:cNvPr>
          <p:cNvSpPr/>
          <p:nvPr/>
        </p:nvSpPr>
        <p:spPr>
          <a:xfrm>
            <a:off x="784537" y="752335"/>
            <a:ext cx="1039067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en-US" sz="2667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 1.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03552BC-E418-B9CD-1F23-0CAFD6BD04DE}"/>
                  </a:ext>
                </a:extLst>
              </p:cNvPr>
              <p:cNvSpPr/>
              <p:nvPr/>
            </p:nvSpPr>
            <p:spPr>
              <a:xfrm>
                <a:off x="1705407" y="616255"/>
                <a:ext cx="9702055" cy="7418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639" marR="40639" algn="just">
                  <a:lnSpc>
                    <a:spcPct val="150000"/>
                  </a:lnSpc>
                  <a:defRPr/>
                </a:pPr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 </a:t>
                </a:r>
                <a:r>
                  <a:rPr lang="en-US" sz="32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đa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−5</m:t>
                    </m:r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đa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nhất</a:t>
                </a:r>
                <a:endPara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03552BC-E418-B9CD-1F23-0CAFD6BD04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407" y="616255"/>
                <a:ext cx="9702055" cy="741806"/>
              </a:xfrm>
              <a:prstGeom prst="rect">
                <a:avLst/>
              </a:prstGeom>
              <a:blipFill>
                <a:blip r:embed="rId3"/>
                <a:stretch>
                  <a:fillRect l="-1194" r="-1194" b="-254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6670EB9C-3B6F-ADA1-D700-8DDA22733C81}"/>
              </a:ext>
            </a:extLst>
          </p:cNvPr>
          <p:cNvGrpSpPr/>
          <p:nvPr/>
        </p:nvGrpSpPr>
        <p:grpSpPr>
          <a:xfrm>
            <a:off x="4833425" y="1427322"/>
            <a:ext cx="1723009" cy="716352"/>
            <a:chOff x="8441668" y="4587774"/>
            <a:chExt cx="1263473" cy="82361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F4533EB-019C-70F6-0AAA-2B22277A11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53553" y="4587774"/>
              <a:ext cx="962685" cy="823613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F19A78B-85CA-0C6E-BAE2-399A82AA376B}"/>
                </a:ext>
              </a:extLst>
            </p:cNvPr>
            <p:cNvSpPr txBox="1"/>
            <p:nvPr/>
          </p:nvSpPr>
          <p:spPr>
            <a:xfrm>
              <a:off x="8441668" y="4629957"/>
              <a:ext cx="1263473" cy="578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defRPr/>
              </a:pPr>
              <a:r>
                <a:rPr lang="en-US" sz="2667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Giải</a:t>
              </a:r>
              <a:endParaRPr lang="en-US" sz="26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hought Bubble: Cloud 16">
                <a:extLst>
                  <a:ext uri="{FF2B5EF4-FFF2-40B4-BE49-F238E27FC236}">
                    <a16:creationId xmlns:a16="http://schemas.microsoft.com/office/drawing/2014/main" id="{D6E419D8-18D9-A752-4499-D337695DB2EA}"/>
                  </a:ext>
                </a:extLst>
              </p:cNvPr>
              <p:cNvSpPr/>
              <p:nvPr/>
            </p:nvSpPr>
            <p:spPr>
              <a:xfrm>
                <a:off x="855481" y="3428789"/>
                <a:ext cx="11135891" cy="2545291"/>
              </a:xfrm>
              <a:prstGeom prst="cloudCallout">
                <a:avLst>
                  <a:gd name="adj1" fmla="val 47707"/>
                  <a:gd name="adj2" fmla="val 40161"/>
                </a:avLst>
              </a:prstGeom>
              <a:solidFill>
                <a:schemeClr val="accent6"/>
              </a:solidFill>
              <a:ln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 ta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biến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đa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(3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đa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endPara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hought Bubble: Cloud 16">
                <a:extLst>
                  <a:ext uri="{FF2B5EF4-FFF2-40B4-BE49-F238E27FC236}">
                    <a16:creationId xmlns:a16="http://schemas.microsoft.com/office/drawing/2014/main" id="{D6E419D8-18D9-A752-4499-D337695DB2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481" y="3428789"/>
                <a:ext cx="11135891" cy="2545291"/>
              </a:xfrm>
              <a:prstGeom prst="cloudCallout">
                <a:avLst>
                  <a:gd name="adj1" fmla="val 47707"/>
                  <a:gd name="adj2" fmla="val 40161"/>
                </a:avLst>
              </a:prstGeom>
              <a:blipFill>
                <a:blip r:embed="rId5"/>
                <a:stretch>
                  <a:fillRect b="-3333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6F130CB-5E69-AD98-37D0-9E0436509BDC}"/>
              </a:ext>
            </a:extLst>
          </p:cNvPr>
          <p:cNvSpPr txBox="1"/>
          <p:nvPr/>
        </p:nvSpPr>
        <p:spPr>
          <a:xfrm>
            <a:off x="855481" y="288469"/>
            <a:ext cx="69111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+mj-lt"/>
              </a:rPr>
              <a:t>I. PHÂN TÍCH ĐA THỨC THÀNH NHÂN TỬ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9C7225-70C2-D119-F4C1-7D6F406E617C}"/>
              </a:ext>
            </a:extLst>
          </p:cNvPr>
          <p:cNvSpPr txBox="1"/>
          <p:nvPr/>
        </p:nvSpPr>
        <p:spPr>
          <a:xfrm>
            <a:off x="1705407" y="2289233"/>
            <a:ext cx="24614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3x</a:t>
            </a:r>
            <a:r>
              <a:rPr lang="vi-VN" sz="40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vi-VN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– 5x </a:t>
            </a:r>
            <a:endParaRPr lang="vi-VN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B08099-995A-AE5A-7814-39B527C7D3CD}"/>
              </a:ext>
            </a:extLst>
          </p:cNvPr>
          <p:cNvSpPr txBox="1"/>
          <p:nvPr/>
        </p:nvSpPr>
        <p:spPr>
          <a:xfrm>
            <a:off x="3714820" y="2329711"/>
            <a:ext cx="51680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x.3x − x.5</a:t>
            </a:r>
            <a:endParaRPr lang="vi-VN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B24031-94AB-E785-C192-323A63FA8143}"/>
              </a:ext>
            </a:extLst>
          </p:cNvPr>
          <p:cNvSpPr txBox="1"/>
          <p:nvPr/>
        </p:nvSpPr>
        <p:spPr>
          <a:xfrm>
            <a:off x="6298825" y="2329711"/>
            <a:ext cx="28178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x(3x − 5)</a:t>
            </a:r>
            <a:endParaRPr lang="vi-VN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7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2" name="Google Shape;9212;p30"/>
          <p:cNvGrpSpPr/>
          <p:nvPr/>
        </p:nvGrpSpPr>
        <p:grpSpPr>
          <a:xfrm>
            <a:off x="9415833" y="1321838"/>
            <a:ext cx="1085200" cy="888725"/>
            <a:chOff x="7061875" y="1067578"/>
            <a:chExt cx="813900" cy="666544"/>
          </a:xfrm>
        </p:grpSpPr>
        <p:sp>
          <p:nvSpPr>
            <p:cNvPr id="9213" name="Google Shape;9213;p30"/>
            <p:cNvSpPr/>
            <p:nvPr/>
          </p:nvSpPr>
          <p:spPr>
            <a:xfrm rot="956069">
              <a:off x="7096067" y="1110494"/>
              <a:ext cx="354457" cy="298637"/>
            </a:xfrm>
            <a:custGeom>
              <a:avLst/>
              <a:gdLst/>
              <a:ahLst/>
              <a:cxnLst/>
              <a:rect l="l" t="t" r="r" b="b"/>
              <a:pathLst>
                <a:path w="8940" h="7532" extrusionOk="0">
                  <a:moveTo>
                    <a:pt x="6393" y="1"/>
                  </a:moveTo>
                  <a:cubicBezTo>
                    <a:pt x="6293" y="1"/>
                    <a:pt x="6192" y="11"/>
                    <a:pt x="6092" y="33"/>
                  </a:cubicBezTo>
                  <a:cubicBezTo>
                    <a:pt x="5355" y="190"/>
                    <a:pt x="4829" y="1122"/>
                    <a:pt x="5233" y="1757"/>
                  </a:cubicBezTo>
                  <a:lnTo>
                    <a:pt x="4902" y="1777"/>
                  </a:lnTo>
                  <a:cubicBezTo>
                    <a:pt x="4296" y="1194"/>
                    <a:pt x="3614" y="653"/>
                    <a:pt x="2802" y="440"/>
                  </a:cubicBezTo>
                  <a:cubicBezTo>
                    <a:pt x="2590" y="384"/>
                    <a:pt x="2368" y="355"/>
                    <a:pt x="2146" y="355"/>
                  </a:cubicBezTo>
                  <a:cubicBezTo>
                    <a:pt x="1518" y="355"/>
                    <a:pt x="892" y="584"/>
                    <a:pt x="511" y="1075"/>
                  </a:cubicBezTo>
                  <a:cubicBezTo>
                    <a:pt x="1" y="1733"/>
                    <a:pt x="55" y="2698"/>
                    <a:pt x="422" y="3447"/>
                  </a:cubicBezTo>
                  <a:cubicBezTo>
                    <a:pt x="791" y="4196"/>
                    <a:pt x="1420" y="4776"/>
                    <a:pt x="2037" y="5340"/>
                  </a:cubicBezTo>
                  <a:cubicBezTo>
                    <a:pt x="2874" y="6104"/>
                    <a:pt x="3737" y="6885"/>
                    <a:pt x="4798" y="7289"/>
                  </a:cubicBezTo>
                  <a:cubicBezTo>
                    <a:pt x="5211" y="7446"/>
                    <a:pt x="5665" y="7532"/>
                    <a:pt x="6112" y="7532"/>
                  </a:cubicBezTo>
                  <a:cubicBezTo>
                    <a:pt x="6809" y="7532"/>
                    <a:pt x="7492" y="7322"/>
                    <a:pt x="7987" y="6841"/>
                  </a:cubicBezTo>
                  <a:cubicBezTo>
                    <a:pt x="8939" y="5917"/>
                    <a:pt x="8896" y="4395"/>
                    <a:pt x="8700" y="3085"/>
                  </a:cubicBezTo>
                  <a:cubicBezTo>
                    <a:pt x="8587" y="2339"/>
                    <a:pt x="8436" y="1574"/>
                    <a:pt x="8013" y="950"/>
                  </a:cubicBezTo>
                  <a:cubicBezTo>
                    <a:pt x="7648" y="411"/>
                    <a:pt x="7030" y="1"/>
                    <a:pt x="639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14" name="Google Shape;9214;p30"/>
            <p:cNvSpPr/>
            <p:nvPr/>
          </p:nvSpPr>
          <p:spPr>
            <a:xfrm rot="2145483">
              <a:off x="7530281" y="1417629"/>
              <a:ext cx="299931" cy="252678"/>
            </a:xfrm>
            <a:custGeom>
              <a:avLst/>
              <a:gdLst/>
              <a:ahLst/>
              <a:cxnLst/>
              <a:rect l="l" t="t" r="r" b="b"/>
              <a:pathLst>
                <a:path w="8940" h="7532" extrusionOk="0">
                  <a:moveTo>
                    <a:pt x="6393" y="1"/>
                  </a:moveTo>
                  <a:cubicBezTo>
                    <a:pt x="6293" y="1"/>
                    <a:pt x="6192" y="11"/>
                    <a:pt x="6092" y="33"/>
                  </a:cubicBezTo>
                  <a:cubicBezTo>
                    <a:pt x="5355" y="190"/>
                    <a:pt x="4829" y="1122"/>
                    <a:pt x="5233" y="1757"/>
                  </a:cubicBezTo>
                  <a:lnTo>
                    <a:pt x="4902" y="1777"/>
                  </a:lnTo>
                  <a:cubicBezTo>
                    <a:pt x="4296" y="1194"/>
                    <a:pt x="3614" y="653"/>
                    <a:pt x="2802" y="440"/>
                  </a:cubicBezTo>
                  <a:cubicBezTo>
                    <a:pt x="2590" y="384"/>
                    <a:pt x="2368" y="355"/>
                    <a:pt x="2146" y="355"/>
                  </a:cubicBezTo>
                  <a:cubicBezTo>
                    <a:pt x="1518" y="355"/>
                    <a:pt x="892" y="584"/>
                    <a:pt x="511" y="1075"/>
                  </a:cubicBezTo>
                  <a:cubicBezTo>
                    <a:pt x="1" y="1733"/>
                    <a:pt x="55" y="2698"/>
                    <a:pt x="422" y="3447"/>
                  </a:cubicBezTo>
                  <a:cubicBezTo>
                    <a:pt x="791" y="4196"/>
                    <a:pt x="1420" y="4776"/>
                    <a:pt x="2037" y="5340"/>
                  </a:cubicBezTo>
                  <a:cubicBezTo>
                    <a:pt x="2874" y="6104"/>
                    <a:pt x="3737" y="6885"/>
                    <a:pt x="4798" y="7289"/>
                  </a:cubicBezTo>
                  <a:cubicBezTo>
                    <a:pt x="5211" y="7446"/>
                    <a:pt x="5665" y="7532"/>
                    <a:pt x="6112" y="7532"/>
                  </a:cubicBezTo>
                  <a:cubicBezTo>
                    <a:pt x="6809" y="7532"/>
                    <a:pt x="7492" y="7322"/>
                    <a:pt x="7987" y="6841"/>
                  </a:cubicBezTo>
                  <a:cubicBezTo>
                    <a:pt x="8939" y="5917"/>
                    <a:pt x="8896" y="4395"/>
                    <a:pt x="8700" y="3085"/>
                  </a:cubicBezTo>
                  <a:cubicBezTo>
                    <a:pt x="8587" y="2339"/>
                    <a:pt x="8436" y="1574"/>
                    <a:pt x="8013" y="950"/>
                  </a:cubicBezTo>
                  <a:cubicBezTo>
                    <a:pt x="7648" y="411"/>
                    <a:pt x="7030" y="1"/>
                    <a:pt x="63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2FB1DD0-DD87-584D-D858-9C96F4B337E0}"/>
              </a:ext>
            </a:extLst>
          </p:cNvPr>
          <p:cNvSpPr/>
          <p:nvPr/>
        </p:nvSpPr>
        <p:spPr>
          <a:xfrm>
            <a:off x="603531" y="2736383"/>
            <a:ext cx="11018955" cy="1652225"/>
          </a:xfrm>
          <a:prstGeom prst="roundRect">
            <a:avLst/>
          </a:prstGeom>
          <a:solidFill>
            <a:schemeClr val="accent6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ts val="800"/>
              </a:spcBef>
              <a:spcAft>
                <a:spcPts val="400"/>
              </a:spcAft>
            </a:pPr>
            <a:r>
              <a:rPr lang="nl-NL" sz="3200" b="1" i="1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nl-NL" sz="3200" b="1" i="1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b="1" i="1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nl-NL" sz="3200" b="1" i="1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b="1" i="1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nl-NL" sz="3200" b="1" i="1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b="1" i="1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nl-NL" sz="3200" b="1" i="1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b="1" i="1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nl-NL" sz="3200" b="1" i="1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b="1" i="1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nl-NL" sz="3200" b="1" i="1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b="1" i="1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nl-NL" sz="3200" i="1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nl-NL" sz="32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nl-NL" sz="32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nl-NL" sz="32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nl-NL" sz="32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nl-NL" sz="32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nl-NL" sz="32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nl-NL" sz="32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nl-NL" sz="32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nl-NL" sz="32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nl-NL" sz="32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nl-NL" sz="32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nl-NL" sz="32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kern="1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nl-NL" sz="32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Pentagon 6">
            <a:extLst>
              <a:ext uri="{FF2B5EF4-FFF2-40B4-BE49-F238E27FC236}">
                <a16:creationId xmlns:a16="http://schemas.microsoft.com/office/drawing/2014/main" id="{1A74FEF5-DCD2-645B-882B-3BDD361DCB83}"/>
              </a:ext>
            </a:extLst>
          </p:cNvPr>
          <p:cNvSpPr/>
          <p:nvPr/>
        </p:nvSpPr>
        <p:spPr>
          <a:xfrm>
            <a:off x="0" y="1645933"/>
            <a:ext cx="2759565" cy="716521"/>
          </a:xfrm>
          <a:prstGeom prst="homePlate">
            <a:avLst/>
          </a:prstGeom>
          <a:solidFill>
            <a:srgbClr val="DDF6FF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933" b="1" dirty="0">
                <a:solidFill>
                  <a:prstClr val="black"/>
                </a:solidFill>
                <a:cs typeface="Arial" panose="020B0604020202020204" pitchFamily="34" charset="0"/>
              </a:rPr>
              <a:t>KẾT LUẬN</a:t>
            </a:r>
            <a:endParaRPr lang="en-US" sz="2933" b="1" dirty="0">
              <a:solidFill>
                <a:prstClr val="black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F605E7B6-C290-24A9-1DFA-46EE7A160710}"/>
              </a:ext>
            </a:extLst>
          </p:cNvPr>
          <p:cNvSpPr txBox="1"/>
          <p:nvPr/>
        </p:nvSpPr>
        <p:spPr>
          <a:xfrm>
            <a:off x="463420" y="612066"/>
            <a:ext cx="9710176" cy="1362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Trong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A755AC-7C9D-E6E7-8F0F-E30A79CDB270}"/>
              </a:ext>
            </a:extLst>
          </p:cNvPr>
          <p:cNvSpPr txBox="1"/>
          <p:nvPr/>
        </p:nvSpPr>
        <p:spPr>
          <a:xfrm>
            <a:off x="99627" y="113783"/>
            <a:ext cx="2358913" cy="764510"/>
          </a:xfrm>
          <a:prstGeom prst="flowChartTerminator">
            <a:avLst/>
          </a:prstGeom>
          <a:solidFill>
            <a:srgbClr val="F3FCFF"/>
          </a:solidFill>
          <a:ln w="38100">
            <a:solidFill>
              <a:srgbClr val="00B0F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>
              <a:buClrTx/>
              <a:buFontTx/>
              <a:buNone/>
            </a:pPr>
            <a:r>
              <a:rPr lang="nl-NL" sz="2933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nl-NL" sz="293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933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nl-NL" sz="293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93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D198F8-38F2-B94E-DD4D-32C8A8707558}"/>
                  </a:ext>
                </a:extLst>
              </p:cNvPr>
              <p:cNvSpPr txBox="1"/>
              <p:nvPr/>
            </p:nvSpPr>
            <p:spPr>
              <a:xfrm>
                <a:off x="1156502" y="2026921"/>
                <a:ext cx="6256021" cy="26711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93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sSup>
                      <m:sSupPr>
                        <m:ctrlP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−9</m:t>
                    </m:r>
                    <m:sSup>
                      <m:sSupPr>
                        <m:ctrlP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=(2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)(2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933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sz="293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sSup>
                      <m:sSupPr>
                        <m:ctrlP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endParaRPr lang="en-US" sz="2933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sz="293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+1=</m:t>
                    </m:r>
                    <m:d>
                      <m:dPr>
                        <m:ctrlP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e>
                    </m:d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−(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−5)</m:t>
                    </m:r>
                  </m:oMath>
                </a14:m>
                <a:r>
                  <a:rPr lang="en-US" sz="293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933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D198F8-38F2-B94E-DD4D-32C8A8707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502" y="2026921"/>
                <a:ext cx="6256021" cy="2671116"/>
              </a:xfrm>
              <a:prstGeom prst="rect">
                <a:avLst/>
              </a:prstGeom>
              <a:blipFill>
                <a:blip r:embed="rId3"/>
                <a:stretch>
                  <a:fillRect l="-2144" b="-525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46D1F8-214C-894C-4208-5FECF7DF8683}"/>
                  </a:ext>
                </a:extLst>
              </p:cNvPr>
              <p:cNvSpPr txBox="1"/>
              <p:nvPr/>
            </p:nvSpPr>
            <p:spPr>
              <a:xfrm>
                <a:off x="353961" y="4762249"/>
                <a:ext cx="11661058" cy="20398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buClrTx/>
                  <a:buFontTx/>
                  <a:buNone/>
                </a:pP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:r>
                  <a:rPr lang="vi-VN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vi-VN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biến</a:t>
                </a:r>
                <a:r>
                  <a:rPr lang="vi-VN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đổi</a:t>
                </a:r>
                <a:r>
                  <a:rPr lang="vi-VN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tích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đa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thành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nhân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tử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vì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biến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đổi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viết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đa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933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sSup>
                      <m:sSupPr>
                        <m:ctrlPr>
                          <a:rPr lang="en-US" sz="29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9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9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933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−9</m:t>
                    </m:r>
                    <m:sSup>
                      <m:sSupPr>
                        <m:ctrlPr>
                          <a:rPr lang="en-US" sz="29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9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29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thành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tích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đa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46D1F8-214C-894C-4208-5FECF7DF8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61" y="4762249"/>
                <a:ext cx="11661058" cy="2039854"/>
              </a:xfrm>
              <a:prstGeom prst="rect">
                <a:avLst/>
              </a:prstGeom>
              <a:blipFill>
                <a:blip r:embed="rId4"/>
                <a:stretch>
                  <a:fillRect l="-1150" r="-1150" b="-77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74DB959-F233-2479-F548-A9C4748A14D2}"/>
                  </a:ext>
                </a:extLst>
              </p:cNvPr>
              <p:cNvSpPr txBox="1"/>
              <p:nvPr/>
            </p:nvSpPr>
            <p:spPr>
              <a:xfrm>
                <a:off x="3252487" y="4580508"/>
                <a:ext cx="5393802" cy="8202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−9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=(2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)(2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74DB959-F233-2479-F548-A9C4748A1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487" y="4580508"/>
                <a:ext cx="5393802" cy="8202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31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  <p:bldP spid="14" grpId="0"/>
      <p:bldP spid="19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F605E7B6-C290-24A9-1DFA-46EE7A160710}"/>
              </a:ext>
            </a:extLst>
          </p:cNvPr>
          <p:cNvSpPr txBox="1"/>
          <p:nvPr/>
        </p:nvSpPr>
        <p:spPr>
          <a:xfrm>
            <a:off x="463420" y="612066"/>
            <a:ext cx="9710176" cy="1362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Trong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A755AC-7C9D-E6E7-8F0F-E30A79CDB270}"/>
              </a:ext>
            </a:extLst>
          </p:cNvPr>
          <p:cNvSpPr txBox="1"/>
          <p:nvPr/>
        </p:nvSpPr>
        <p:spPr>
          <a:xfrm>
            <a:off x="463421" y="633750"/>
            <a:ext cx="2358913" cy="764510"/>
          </a:xfrm>
          <a:prstGeom prst="flowChartTerminator">
            <a:avLst/>
          </a:prstGeom>
          <a:solidFill>
            <a:srgbClr val="F3FCFF"/>
          </a:solidFill>
          <a:ln w="38100">
            <a:solidFill>
              <a:srgbClr val="00B0F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>
              <a:buClrTx/>
              <a:buFontTx/>
              <a:buNone/>
            </a:pPr>
            <a:r>
              <a:rPr lang="nl-NL" sz="2933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nl-NL" sz="293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933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nl-NL" sz="293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93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D198F8-38F2-B94E-DD4D-32C8A8707558}"/>
                  </a:ext>
                </a:extLst>
              </p:cNvPr>
              <p:cNvSpPr txBox="1"/>
              <p:nvPr/>
            </p:nvSpPr>
            <p:spPr>
              <a:xfrm>
                <a:off x="1156502" y="2026921"/>
                <a:ext cx="6256021" cy="26711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93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sSup>
                      <m:sSupPr>
                        <m:ctrlP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−9</m:t>
                    </m:r>
                    <m:sSup>
                      <m:sSupPr>
                        <m:ctrlP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=(2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)(2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933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sz="293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sSup>
                      <m:sSupPr>
                        <m:ctrlP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endParaRPr lang="en-US" sz="2933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sz="293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+1=</m:t>
                    </m:r>
                    <m:d>
                      <m:dPr>
                        <m:ctrlP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e>
                    </m:d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−(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−5)</m:t>
                    </m:r>
                  </m:oMath>
                </a14:m>
                <a:r>
                  <a:rPr lang="en-US" sz="293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933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D198F8-38F2-B94E-DD4D-32C8A8707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502" y="2026921"/>
                <a:ext cx="6256021" cy="2671116"/>
              </a:xfrm>
              <a:prstGeom prst="rect">
                <a:avLst/>
              </a:prstGeom>
              <a:blipFill>
                <a:blip r:embed="rId3"/>
                <a:stretch>
                  <a:fillRect l="-2144" b="-525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46D1F8-214C-894C-4208-5FECF7DF8683}"/>
                  </a:ext>
                </a:extLst>
              </p:cNvPr>
              <p:cNvSpPr txBox="1"/>
              <p:nvPr/>
            </p:nvSpPr>
            <p:spPr>
              <a:xfrm>
                <a:off x="623512" y="4698037"/>
                <a:ext cx="11332514" cy="20398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buClrTx/>
                  <a:buFontTx/>
                  <a:buNone/>
                </a:pP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</a:t>
                </a:r>
                <a:r>
                  <a:rPr lang="vi-VN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vi-VN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biến</a:t>
                </a:r>
                <a:r>
                  <a:rPr lang="vi-VN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đổi</a:t>
                </a:r>
                <a:r>
                  <a:rPr lang="vi-VN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tích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đa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thành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nhân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tử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vì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biến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đổi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viết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đa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933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sSup>
                      <m:sSupPr>
                        <m:ctrlPr>
                          <a:rPr lang="en-US" sz="29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9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9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933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US" sz="2933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thành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tích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đa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46D1F8-214C-894C-4208-5FECF7DF8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12" y="4698037"/>
                <a:ext cx="11332514" cy="2039854"/>
              </a:xfrm>
              <a:prstGeom prst="rect">
                <a:avLst/>
              </a:prstGeom>
              <a:blipFill>
                <a:blip r:embed="rId4"/>
                <a:stretch>
                  <a:fillRect l="-1183" r="-1183" b="-778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F4CCCF6-A7EB-F878-9BCA-D3DF5824CFDC}"/>
                  </a:ext>
                </a:extLst>
              </p:cNvPr>
              <p:cNvSpPr txBox="1"/>
              <p:nvPr/>
            </p:nvSpPr>
            <p:spPr>
              <a:xfrm>
                <a:off x="3421625" y="4541819"/>
                <a:ext cx="3990898" cy="9541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F4CCCF6-A7EB-F878-9BCA-D3DF5824C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625" y="4541819"/>
                <a:ext cx="3990898" cy="9541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F605E7B6-C290-24A9-1DFA-46EE7A160710}"/>
              </a:ext>
            </a:extLst>
          </p:cNvPr>
          <p:cNvSpPr txBox="1"/>
          <p:nvPr/>
        </p:nvSpPr>
        <p:spPr>
          <a:xfrm>
            <a:off x="463420" y="612066"/>
            <a:ext cx="9710176" cy="1362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Trong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9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A755AC-7C9D-E6E7-8F0F-E30A79CDB270}"/>
              </a:ext>
            </a:extLst>
          </p:cNvPr>
          <p:cNvSpPr txBox="1"/>
          <p:nvPr/>
        </p:nvSpPr>
        <p:spPr>
          <a:xfrm>
            <a:off x="463421" y="633750"/>
            <a:ext cx="2358913" cy="764510"/>
          </a:xfrm>
          <a:prstGeom prst="flowChartTerminator">
            <a:avLst/>
          </a:prstGeom>
          <a:solidFill>
            <a:srgbClr val="F3FCFF"/>
          </a:solidFill>
          <a:ln w="38100">
            <a:solidFill>
              <a:srgbClr val="00B0F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>
              <a:buClrTx/>
              <a:buFontTx/>
              <a:buNone/>
            </a:pPr>
            <a:r>
              <a:rPr lang="nl-NL" sz="2933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nl-NL" sz="293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933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nl-NL" sz="293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93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D198F8-38F2-B94E-DD4D-32C8A8707558}"/>
                  </a:ext>
                </a:extLst>
              </p:cNvPr>
              <p:cNvSpPr txBox="1"/>
              <p:nvPr/>
            </p:nvSpPr>
            <p:spPr>
              <a:xfrm>
                <a:off x="1156502" y="2026921"/>
                <a:ext cx="6256021" cy="26711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93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sSup>
                      <m:sSupPr>
                        <m:ctrlP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−9</m:t>
                    </m:r>
                    <m:sSup>
                      <m:sSupPr>
                        <m:ctrlP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=(2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)(2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933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sz="293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sSup>
                      <m:sSupPr>
                        <m:ctrlP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endParaRPr lang="en-US" sz="2933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sz="293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+1=</m:t>
                    </m:r>
                    <m:d>
                      <m:dPr>
                        <m:ctrlP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e>
                    </m:d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−(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−5)</m:t>
                    </m:r>
                  </m:oMath>
                </a14:m>
                <a:r>
                  <a:rPr lang="en-US" sz="293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933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D198F8-38F2-B94E-DD4D-32C8A8707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502" y="2026921"/>
                <a:ext cx="6256021" cy="2671116"/>
              </a:xfrm>
              <a:prstGeom prst="rect">
                <a:avLst/>
              </a:prstGeom>
              <a:blipFill>
                <a:blip r:embed="rId3"/>
                <a:stretch>
                  <a:fillRect l="-2144" b="-525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46D1F8-214C-894C-4208-5FECF7DF8683}"/>
                  </a:ext>
                </a:extLst>
              </p:cNvPr>
              <p:cNvSpPr txBox="1"/>
              <p:nvPr/>
            </p:nvSpPr>
            <p:spPr>
              <a:xfrm>
                <a:off x="463420" y="4720356"/>
                <a:ext cx="11381676" cy="20398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buClrTx/>
                  <a:buFontTx/>
                  <a:buNone/>
                </a:pP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 </a:t>
                </a:r>
                <a:r>
                  <a:rPr lang="vi-VN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vi-VN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biến</a:t>
                </a:r>
                <a:r>
                  <a:rPr lang="vi-VN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đổi</a:t>
                </a:r>
                <a:r>
                  <a:rPr lang="vi-VN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không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phải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tích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đa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thành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nhân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tử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vì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biến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đổi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chỉ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viết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đa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933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933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thành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hiệu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đa</a:t>
                </a:r>
                <a:r>
                  <a:rPr lang="en-US" sz="2933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33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thức</a:t>
                </a:r>
                <a:endParaRPr lang="en-US" sz="2933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46D1F8-214C-894C-4208-5FECF7DF8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20" y="4720356"/>
                <a:ext cx="11381676" cy="2039854"/>
              </a:xfrm>
              <a:prstGeom prst="rect">
                <a:avLst/>
              </a:prstGeom>
              <a:blipFill>
                <a:blip r:embed="rId4"/>
                <a:stretch>
                  <a:fillRect l="-1178" r="-1178" b="-77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0F396C7-9D32-8F4B-D6FC-B38C3C9B60F8}"/>
                  </a:ext>
                </a:extLst>
              </p:cNvPr>
              <p:cNvSpPr txBox="1"/>
              <p:nvPr/>
            </p:nvSpPr>
            <p:spPr>
              <a:xfrm>
                <a:off x="3486994" y="4891683"/>
                <a:ext cx="447638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+1=</m:t>
                    </m:r>
                    <m:d>
                      <m:d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e>
                    </m:d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−(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−5)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vi-VN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0F396C7-9D32-8F4B-D6FC-B38C3C9B6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994" y="4891683"/>
                <a:ext cx="447638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510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" name="Google Shape;9123;p28"/>
          <p:cNvSpPr/>
          <p:nvPr/>
        </p:nvSpPr>
        <p:spPr>
          <a:xfrm rot="1010912">
            <a:off x="9556222" y="1575386"/>
            <a:ext cx="632103" cy="532533"/>
          </a:xfrm>
          <a:custGeom>
            <a:avLst/>
            <a:gdLst/>
            <a:ahLst/>
            <a:cxnLst/>
            <a:rect l="l" t="t" r="r" b="b"/>
            <a:pathLst>
              <a:path w="8940" h="7532" extrusionOk="0">
                <a:moveTo>
                  <a:pt x="6393" y="1"/>
                </a:moveTo>
                <a:cubicBezTo>
                  <a:pt x="6293" y="1"/>
                  <a:pt x="6192" y="11"/>
                  <a:pt x="6092" y="33"/>
                </a:cubicBezTo>
                <a:cubicBezTo>
                  <a:pt x="5355" y="190"/>
                  <a:pt x="4829" y="1122"/>
                  <a:pt x="5233" y="1757"/>
                </a:cubicBezTo>
                <a:lnTo>
                  <a:pt x="4902" y="1777"/>
                </a:lnTo>
                <a:cubicBezTo>
                  <a:pt x="4296" y="1194"/>
                  <a:pt x="3614" y="653"/>
                  <a:pt x="2802" y="440"/>
                </a:cubicBezTo>
                <a:cubicBezTo>
                  <a:pt x="2590" y="384"/>
                  <a:pt x="2368" y="355"/>
                  <a:pt x="2146" y="355"/>
                </a:cubicBezTo>
                <a:cubicBezTo>
                  <a:pt x="1518" y="355"/>
                  <a:pt x="892" y="584"/>
                  <a:pt x="511" y="1075"/>
                </a:cubicBezTo>
                <a:cubicBezTo>
                  <a:pt x="1" y="1733"/>
                  <a:pt x="55" y="2698"/>
                  <a:pt x="422" y="3447"/>
                </a:cubicBezTo>
                <a:cubicBezTo>
                  <a:pt x="791" y="4196"/>
                  <a:pt x="1420" y="4776"/>
                  <a:pt x="2037" y="5340"/>
                </a:cubicBezTo>
                <a:cubicBezTo>
                  <a:pt x="2874" y="6104"/>
                  <a:pt x="3737" y="6885"/>
                  <a:pt x="4798" y="7289"/>
                </a:cubicBezTo>
                <a:cubicBezTo>
                  <a:pt x="5211" y="7446"/>
                  <a:pt x="5665" y="7532"/>
                  <a:pt x="6112" y="7532"/>
                </a:cubicBezTo>
                <a:cubicBezTo>
                  <a:pt x="6809" y="7532"/>
                  <a:pt x="7492" y="7322"/>
                  <a:pt x="7987" y="6841"/>
                </a:cubicBezTo>
                <a:cubicBezTo>
                  <a:pt x="8939" y="5917"/>
                  <a:pt x="8896" y="4395"/>
                  <a:pt x="8700" y="3085"/>
                </a:cubicBezTo>
                <a:cubicBezTo>
                  <a:pt x="8587" y="2339"/>
                  <a:pt x="8436" y="1574"/>
                  <a:pt x="8013" y="950"/>
                </a:cubicBezTo>
                <a:cubicBezTo>
                  <a:pt x="7648" y="411"/>
                  <a:pt x="7030" y="1"/>
                  <a:pt x="639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" name="Google Shape;8806;p27">
            <a:extLst>
              <a:ext uri="{FF2B5EF4-FFF2-40B4-BE49-F238E27FC236}">
                <a16:creationId xmlns:a16="http://schemas.microsoft.com/office/drawing/2014/main" id="{F65C1643-9ACE-C958-3571-BD7AC02E38E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07521" y="1856818"/>
            <a:ext cx="10341448" cy="185615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marL="0" indent="0">
              <a:lnSpc>
                <a:spcPct val="150000"/>
              </a:lnSpc>
            </a:pPr>
            <a:r>
              <a:rPr lang="e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VẬN DỤNG HẰNG ĐẲNG THỨC VÀO PHÂN TÍCH ĐA THỨC THÀNH NHÂN TỬ</a:t>
            </a:r>
            <a:endParaRPr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60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164E4FE-0423-0BC3-471E-FF823269B163}"/>
              </a:ext>
            </a:extLst>
          </p:cNvPr>
          <p:cNvSpPr txBox="1"/>
          <p:nvPr/>
        </p:nvSpPr>
        <p:spPr>
          <a:xfrm>
            <a:off x="812799" y="870478"/>
            <a:ext cx="11196320" cy="5262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Điền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chỗ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hằng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đẳng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sau,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A, B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733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tùy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ý: </a:t>
            </a:r>
            <a:endParaRPr lang="en-US" sz="3733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 A</a:t>
            </a:r>
            <a:r>
              <a:rPr lang="vi-VN" sz="3733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+ </a:t>
            </a:r>
            <a:r>
              <a:rPr lang="en-US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2AB</a:t>
            </a:r>
            <a:r>
              <a:rPr lang="vi-VN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vi-VN" sz="3733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...</a:t>
            </a:r>
            <a:endParaRPr lang="vi-VN" sz="373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 A</a:t>
            </a:r>
            <a:r>
              <a:rPr lang="vi-VN" sz="3733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- 2AB</a:t>
            </a:r>
            <a:r>
              <a:rPr lang="vi-VN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vi-VN" sz="3733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...</a:t>
            </a:r>
            <a:endParaRPr lang="vi-VN" sz="373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 A</a:t>
            </a:r>
            <a:r>
              <a:rPr lang="en-US" sz="3733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B</a:t>
            </a:r>
            <a:r>
              <a:rPr lang="en-US" sz="3733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....</a:t>
            </a:r>
            <a:endParaRPr lang="vi-VN" sz="373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A</a:t>
            </a:r>
            <a:r>
              <a:rPr lang="en-US" sz="3733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B</a:t>
            </a:r>
            <a:r>
              <a:rPr lang="en-US" sz="3733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....</a:t>
            </a:r>
            <a:endParaRPr lang="vi-VN" sz="373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5) A</a:t>
            </a:r>
            <a:r>
              <a:rPr lang="en-US" sz="3733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B</a:t>
            </a:r>
            <a:r>
              <a:rPr lang="en-US" sz="3733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373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....</a:t>
            </a:r>
            <a:endParaRPr lang="vi-VN" sz="373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6) A</a:t>
            </a:r>
            <a:r>
              <a:rPr lang="en-US" sz="3733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+ 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3A</a:t>
            </a:r>
            <a:r>
              <a:rPr lang="vi-VN" sz="3733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vi-VN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3AB</a:t>
            </a:r>
            <a:r>
              <a:rPr lang="vi-VN" sz="3733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B</a:t>
            </a:r>
            <a:r>
              <a:rPr lang="en-US" sz="3733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...</a:t>
            </a:r>
            <a:endParaRPr lang="vi-VN" sz="373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7) A</a:t>
            </a:r>
            <a:r>
              <a:rPr lang="en-US" sz="3733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- 3A</a:t>
            </a:r>
            <a:r>
              <a:rPr lang="vi-VN" sz="3733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vi-VN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3AB</a:t>
            </a:r>
            <a:r>
              <a:rPr lang="vi-VN" sz="3733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B</a:t>
            </a:r>
            <a:r>
              <a:rPr lang="en-US" sz="3733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37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...</a:t>
            </a:r>
            <a:endParaRPr lang="vi-VN" sz="1867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1FFBE481-D054-CCD6-1963-554FE7F871BD}"/>
              </a:ext>
            </a:extLst>
          </p:cNvPr>
          <p:cNvSpPr txBox="1"/>
          <p:nvPr/>
        </p:nvSpPr>
        <p:spPr>
          <a:xfrm>
            <a:off x="3291340" y="-48111"/>
            <a:ext cx="6982386" cy="6597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1219170">
              <a:lnSpc>
                <a:spcPct val="150000"/>
              </a:lnSpc>
              <a:defRPr/>
            </a:pPr>
            <a:r>
              <a:rPr lang="vi-VN" sz="3200" b="1" spc="455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Hoạt</a:t>
            </a:r>
            <a:r>
              <a:rPr lang="vi-VN" sz="3200" b="1" spc="455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3200" b="1" spc="455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động</a:t>
            </a:r>
            <a:r>
              <a:rPr lang="vi-VN" sz="3200" b="1" spc="455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3200" b="1" spc="455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cá</a:t>
            </a:r>
            <a:r>
              <a:rPr lang="vi-VN" sz="3200" b="1" spc="455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nhân (2ph)</a:t>
            </a:r>
            <a:endParaRPr lang="en-US" sz="3200" b="1" spc="455" dirty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0DC203-C9C6-A76D-6D38-4BC1AE68A10C}"/>
              </a:ext>
            </a:extLst>
          </p:cNvPr>
          <p:cNvSpPr txBox="1"/>
          <p:nvPr/>
        </p:nvSpPr>
        <p:spPr>
          <a:xfrm>
            <a:off x="4713388" y="1916179"/>
            <a:ext cx="4177726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</a:t>
            </a:r>
            <a:r>
              <a:rPr lang="vi-VN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B)</a:t>
            </a:r>
            <a:r>
              <a:rPr lang="vi-VN" sz="3733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vi-VN" sz="1867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DC7D43-4456-9FF4-0B33-092480BDC007}"/>
              </a:ext>
            </a:extLst>
          </p:cNvPr>
          <p:cNvSpPr txBox="1"/>
          <p:nvPr/>
        </p:nvSpPr>
        <p:spPr>
          <a:xfrm>
            <a:off x="4606413" y="2505839"/>
            <a:ext cx="4177726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</a:t>
            </a:r>
            <a:r>
              <a:rPr lang="vi-VN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B)</a:t>
            </a:r>
            <a:r>
              <a:rPr lang="vi-VN" sz="3733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vi-VN" sz="1867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5F7DA-2796-31B2-2B3D-0F95582432D6}"/>
              </a:ext>
            </a:extLst>
          </p:cNvPr>
          <p:cNvSpPr txBox="1"/>
          <p:nvPr/>
        </p:nvSpPr>
        <p:spPr>
          <a:xfrm>
            <a:off x="3160038" y="3054118"/>
            <a:ext cx="4177726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</a:t>
            </a:r>
            <a:r>
              <a:rPr lang="vi-VN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B).(A + B)</a:t>
            </a:r>
            <a:r>
              <a:rPr lang="en-US" sz="3733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vi-VN" sz="1867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D6C5EF-F391-2EC5-AD0E-34E315510CDE}"/>
              </a:ext>
            </a:extLst>
          </p:cNvPr>
          <p:cNvSpPr txBox="1"/>
          <p:nvPr/>
        </p:nvSpPr>
        <p:spPr>
          <a:xfrm>
            <a:off x="3272126" y="3643778"/>
            <a:ext cx="5512013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</a:t>
            </a:r>
            <a:r>
              <a:rPr lang="vi-VN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B).(A</a:t>
            </a:r>
            <a:r>
              <a:rPr lang="vi-VN" sz="3733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AB + </a:t>
            </a:r>
            <a:r>
              <a:rPr lang="vi-VN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vi-VN" sz="3733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3733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vi-VN" sz="1867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AAE7B4-6054-EE1D-CC8E-01F879FF774B}"/>
              </a:ext>
            </a:extLst>
          </p:cNvPr>
          <p:cNvSpPr txBox="1"/>
          <p:nvPr/>
        </p:nvSpPr>
        <p:spPr>
          <a:xfrm>
            <a:off x="3272125" y="4218326"/>
            <a:ext cx="5512013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</a:t>
            </a:r>
            <a:r>
              <a:rPr lang="vi-VN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B).(A</a:t>
            </a:r>
            <a:r>
              <a:rPr lang="vi-VN" sz="3733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AB + </a:t>
            </a:r>
            <a:r>
              <a:rPr lang="vi-VN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vi-VN" sz="3733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3733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vi-VN" sz="1867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B664F2-8876-37CC-951D-37F14F9CD357}"/>
              </a:ext>
            </a:extLst>
          </p:cNvPr>
          <p:cNvSpPr txBox="1"/>
          <p:nvPr/>
        </p:nvSpPr>
        <p:spPr>
          <a:xfrm>
            <a:off x="6096000" y="5356265"/>
            <a:ext cx="4177726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</a:t>
            </a:r>
            <a:r>
              <a:rPr lang="vi-VN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B)</a:t>
            </a:r>
            <a:r>
              <a:rPr lang="en-US" sz="3733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vi-VN" sz="1867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85C069-F64D-0AA9-4D1B-B284F6564071}"/>
              </a:ext>
            </a:extLst>
          </p:cNvPr>
          <p:cNvSpPr txBox="1"/>
          <p:nvPr/>
        </p:nvSpPr>
        <p:spPr>
          <a:xfrm>
            <a:off x="6277897" y="4781717"/>
            <a:ext cx="4177726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</a:t>
            </a:r>
            <a:r>
              <a:rPr lang="vi-VN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733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B)</a:t>
            </a:r>
            <a:r>
              <a:rPr lang="en-US" sz="3733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vi-VN" sz="1867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3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1233</Words>
  <Application>Microsoft Office PowerPoint</Application>
  <PresentationFormat>Widescreen</PresentationFormat>
  <Paragraphs>104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Euphoria Script</vt:lpstr>
      <vt:lpstr>Nunito Medium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NM Hùng</dc:creator>
  <cp:lastModifiedBy>NM Hùng</cp:lastModifiedBy>
  <cp:revision>6</cp:revision>
  <dcterms:created xsi:type="dcterms:W3CDTF">2024-10-06T08:08:52Z</dcterms:created>
  <dcterms:modified xsi:type="dcterms:W3CDTF">2024-10-07T22:42:50Z</dcterms:modified>
</cp:coreProperties>
</file>